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51"/>
  </p:notesMasterIdLst>
  <p:sldIdLst>
    <p:sldId id="256" r:id="rId6"/>
    <p:sldId id="276" r:id="rId7"/>
    <p:sldId id="376" r:id="rId8"/>
    <p:sldId id="371" r:id="rId9"/>
    <p:sldId id="378" r:id="rId10"/>
    <p:sldId id="377" r:id="rId11"/>
    <p:sldId id="379" r:id="rId12"/>
    <p:sldId id="372" r:id="rId13"/>
    <p:sldId id="382" r:id="rId14"/>
    <p:sldId id="383" r:id="rId15"/>
    <p:sldId id="380" r:id="rId16"/>
    <p:sldId id="381" r:id="rId17"/>
    <p:sldId id="384" r:id="rId18"/>
    <p:sldId id="364" r:id="rId19"/>
    <p:sldId id="385" r:id="rId20"/>
    <p:sldId id="386" r:id="rId21"/>
    <p:sldId id="387" r:id="rId22"/>
    <p:sldId id="388" r:id="rId23"/>
    <p:sldId id="389" r:id="rId24"/>
    <p:sldId id="390" r:id="rId25"/>
    <p:sldId id="391" r:id="rId26"/>
    <p:sldId id="392" r:id="rId27"/>
    <p:sldId id="393" r:id="rId28"/>
    <p:sldId id="394" r:id="rId29"/>
    <p:sldId id="395" r:id="rId30"/>
    <p:sldId id="396" r:id="rId31"/>
    <p:sldId id="397" r:id="rId32"/>
    <p:sldId id="413" r:id="rId33"/>
    <p:sldId id="399" r:id="rId34"/>
    <p:sldId id="400" r:id="rId35"/>
    <p:sldId id="401" r:id="rId36"/>
    <p:sldId id="402" r:id="rId37"/>
    <p:sldId id="403" r:id="rId38"/>
    <p:sldId id="404" r:id="rId39"/>
    <p:sldId id="405" r:id="rId40"/>
    <p:sldId id="258" r:id="rId41"/>
    <p:sldId id="329" r:id="rId42"/>
    <p:sldId id="406" r:id="rId43"/>
    <p:sldId id="407" r:id="rId44"/>
    <p:sldId id="408" r:id="rId45"/>
    <p:sldId id="409" r:id="rId46"/>
    <p:sldId id="410" r:id="rId47"/>
    <p:sldId id="411" r:id="rId48"/>
    <p:sldId id="412" r:id="rId49"/>
    <p:sldId id="275" r:id="rId50"/>
  </p:sldIdLst>
  <p:sldSz cx="12192000" cy="6858000"/>
  <p:notesSz cx="6858000" cy="9144000"/>
  <p:embeddedFontLst>
    <p:embeddedFont>
      <p:font typeface="Cambria Math" panose="02040503050406030204" pitchFamily="18" charset="0"/>
      <p:regular r:id="rId52"/>
    </p:embeddedFont>
    <p:embeddedFont>
      <p:font typeface="Century Gothic" panose="020B0502020202020204" pitchFamily="34" charset="0"/>
      <p:regular r:id="rId53"/>
      <p:bold r:id="rId54"/>
      <p:italic r:id="rId55"/>
      <p:boldItalic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6AE65A-5BA1-4BF3-8C50-09DFC45ED957}" v="3" dt="2026-02-04T14:38:04.6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343" autoAdjust="0"/>
  </p:normalViewPr>
  <p:slideViewPr>
    <p:cSldViewPr snapToGrid="0">
      <p:cViewPr varScale="1">
        <p:scale>
          <a:sx n="91" d="100"/>
          <a:sy n="91" d="100"/>
        </p:scale>
        <p:origin x="12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font" Target="fonts/font4.fntdata"/><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2.fntdata"/><Relationship Id="rId66"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commentAuthors" Target="commen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5.fntdata"/><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67"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3.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1.fntdata"/><Relationship Id="rId60" Type="http://customschemas.google.com/relationships/presentationmetadata" Target="meta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21T19:40:44.282" v="477" actId="947"/>
      <pc:docMkLst>
        <pc:docMk/>
      </pc:docMkLst>
      <pc:sldChg chg="modSp mod">
        <pc:chgData name="Annaleise Radchenko" userId="6249d1a9-d5dd-4793-b8df-98b5e6874abb" providerId="ADAL" clId="{4A5B4154-50F6-4F5B-A4D7-A9ED8C205C6B}" dt="2026-01-16T21:16:48.886" v="70" actId="33553"/>
        <pc:sldMkLst>
          <pc:docMk/>
          <pc:sldMk cId="0" sldId="256"/>
        </pc:sldMkLst>
        <pc:spChg chg="mod">
          <ac:chgData name="Annaleise Radchenko" userId="6249d1a9-d5dd-4793-b8df-98b5e6874abb" providerId="ADAL" clId="{4A5B4154-50F6-4F5B-A4D7-A9ED8C205C6B}" dt="2026-01-16T21:16:40.906" v="0" actId="962"/>
          <ac:spMkLst>
            <pc:docMk/>
            <pc:sldMk cId="0" sldId="256"/>
            <ac:spMk id="49" creationId="{00000000-0000-0000-0000-000000000000}"/>
          </ac:spMkLst>
        </pc:spChg>
        <pc:spChg chg="mod">
          <ac:chgData name="Annaleise Radchenko" userId="6249d1a9-d5dd-4793-b8df-98b5e6874abb" providerId="ADAL" clId="{4A5B4154-50F6-4F5B-A4D7-A9ED8C205C6B}" dt="2026-01-16T21:16:48.886" v="70" actId="33553"/>
          <ac:spMkLst>
            <pc:docMk/>
            <pc:sldMk cId="0" sldId="256"/>
            <ac:spMk id="50" creationId="{00000000-0000-0000-0000-000000000000}"/>
          </ac:spMkLst>
        </pc:spChg>
        <pc:cxnChg chg="mod">
          <ac:chgData name="Annaleise Radchenko" userId="6249d1a9-d5dd-4793-b8df-98b5e6874abb" providerId="ADAL" clId="{4A5B4154-50F6-4F5B-A4D7-A9ED8C205C6B}" dt="2026-01-16T21:16:40.911" v="1" actId="962"/>
          <ac:cxnSpMkLst>
            <pc:docMk/>
            <pc:sldMk cId="0" sldId="256"/>
            <ac:cxnSpMk id="51" creationId="{00000000-0000-0000-0000-000000000000}"/>
          </ac:cxnSpMkLst>
        </pc:cxnChg>
        <pc:cxnChg chg="mod">
          <ac:chgData name="Annaleise Radchenko" userId="6249d1a9-d5dd-4793-b8df-98b5e6874abb" providerId="ADAL" clId="{4A5B4154-50F6-4F5B-A4D7-A9ED8C205C6B}" dt="2026-01-16T21:16:40.915" v="2" actId="962"/>
          <ac:cxnSpMkLst>
            <pc:docMk/>
            <pc:sldMk cId="0" sldId="256"/>
            <ac:cxnSpMk id="53" creationId="{00000000-0000-0000-0000-000000000000}"/>
          </ac:cxnSpMkLst>
        </pc:cxnChg>
      </pc:sldChg>
      <pc:sldChg chg="delSp modSp mod">
        <pc:chgData name="Annaleise Radchenko" userId="6249d1a9-d5dd-4793-b8df-98b5e6874abb" providerId="ADAL" clId="{4A5B4154-50F6-4F5B-A4D7-A9ED8C205C6B}" dt="2026-01-16T22:20:16.196" v="393" actId="33553"/>
        <pc:sldMkLst>
          <pc:docMk/>
          <pc:sldMk cId="0" sldId="258"/>
        </pc:sldMkLst>
        <pc:spChg chg="mod">
          <ac:chgData name="Annaleise Radchenko" userId="6249d1a9-d5dd-4793-b8df-98b5e6874abb" providerId="ADAL" clId="{4A5B4154-50F6-4F5B-A4D7-A9ED8C205C6B}" dt="2026-01-16T21:16:41.587" v="59" actId="962"/>
          <ac:spMkLst>
            <pc:docMk/>
            <pc:sldMk cId="0" sldId="258"/>
            <ac:spMk id="4" creationId="{E13C59C3-88D4-4D8B-B927-4B4BE1412456}"/>
          </ac:spMkLst>
        </pc:spChg>
        <pc:spChg chg="mod topLvl">
          <ac:chgData name="Annaleise Radchenko" userId="6249d1a9-d5dd-4793-b8df-98b5e6874abb" providerId="ADAL" clId="{4A5B4154-50F6-4F5B-A4D7-A9ED8C205C6B}" dt="2026-01-16T22:20:16.196" v="393" actId="33553"/>
          <ac:spMkLst>
            <pc:docMk/>
            <pc:sldMk cId="0" sldId="258"/>
            <ac:spMk id="68" creationId="{00000000-0000-0000-0000-000000000000}"/>
          </ac:spMkLst>
        </pc:spChg>
        <pc:picChg chg="ord">
          <ac:chgData name="Annaleise Radchenko" userId="6249d1a9-d5dd-4793-b8df-98b5e6874abb" providerId="ADAL" clId="{4A5B4154-50F6-4F5B-A4D7-A9ED8C205C6B}" dt="2026-01-16T22:20:05.167" v="390" actId="13244"/>
          <ac:picMkLst>
            <pc:docMk/>
            <pc:sldMk cId="0" sldId="258"/>
            <ac:picMk id="5" creationId="{E754154D-0F86-47A2-B79D-70CA1B0794A8}"/>
          </ac:picMkLst>
        </pc:picChg>
        <pc:cxnChg chg="mod">
          <ac:chgData name="Annaleise Radchenko" userId="6249d1a9-d5dd-4793-b8df-98b5e6874abb" providerId="ADAL" clId="{4A5B4154-50F6-4F5B-A4D7-A9ED8C205C6B}" dt="2026-01-16T21:16:41.583" v="58" actId="962"/>
          <ac:cxnSpMkLst>
            <pc:docMk/>
            <pc:sldMk cId="0" sldId="258"/>
            <ac:cxnSpMk id="70" creationId="{00000000-0000-0000-0000-000000000000}"/>
          </ac:cxnSpMkLst>
        </pc:cxnChg>
      </pc:sldChg>
      <pc:sldChg chg="modSp mod">
        <pc:chgData name="Annaleise Radchenko" userId="6249d1a9-d5dd-4793-b8df-98b5e6874abb" providerId="ADAL" clId="{4A5B4154-50F6-4F5B-A4D7-A9ED8C205C6B}" dt="2026-01-20T21:01:54.770" v="461" actId="33553"/>
        <pc:sldMkLst>
          <pc:docMk/>
          <pc:sldMk cId="0" sldId="275"/>
        </pc:sldMkLst>
        <pc:spChg chg="mod">
          <ac:chgData name="Annaleise Radchenko" userId="6249d1a9-d5dd-4793-b8df-98b5e6874abb" providerId="ADAL" clId="{4A5B4154-50F6-4F5B-A4D7-A9ED8C205C6B}" dt="2026-01-20T21:01:54.770" v="461" actId="33553"/>
          <ac:spMkLst>
            <pc:docMk/>
            <pc:sldMk cId="0" sldId="275"/>
            <ac:spMk id="349" creationId="{00000000-0000-0000-0000-000000000000}"/>
          </ac:spMkLst>
        </pc:spChg>
        <pc:cxnChg chg="mod">
          <ac:chgData name="Annaleise Radchenko" userId="6249d1a9-d5dd-4793-b8df-98b5e6874abb" providerId="ADAL" clId="{4A5B4154-50F6-4F5B-A4D7-A9ED8C205C6B}" dt="2026-01-16T21:16:41.705" v="69" actId="962"/>
          <ac:cxnSpMkLst>
            <pc:docMk/>
            <pc:sldMk cId="0" sldId="275"/>
            <ac:cxnSpMk id="348" creationId="{00000000-0000-0000-0000-000000000000}"/>
          </ac:cxnSpMkLst>
        </pc:cxnChg>
      </pc:sldChg>
      <pc:sldChg chg="delSp modSp mod">
        <pc:chgData name="Annaleise Radchenko" userId="6249d1a9-d5dd-4793-b8df-98b5e6874abb" providerId="ADAL" clId="{4A5B4154-50F6-4F5B-A4D7-A9ED8C205C6B}" dt="2026-01-16T21:42:37.096" v="192" actId="947"/>
        <pc:sldMkLst>
          <pc:docMk/>
          <pc:sldMk cId="4096332777" sldId="276"/>
        </pc:sldMkLst>
        <pc:spChg chg="ord">
          <ac:chgData name="Annaleise Radchenko" userId="6249d1a9-d5dd-4793-b8df-98b5e6874abb" providerId="ADAL" clId="{4A5B4154-50F6-4F5B-A4D7-A9ED8C205C6B}" dt="2026-01-16T21:17:26.802" v="75" actId="13244"/>
          <ac:spMkLst>
            <pc:docMk/>
            <pc:sldMk cId="4096332777" sldId="276"/>
            <ac:spMk id="4" creationId="{58696BE6-C932-4AA9-A57C-B06FAD74EB38}"/>
          </ac:spMkLst>
        </pc:spChg>
        <pc:spChg chg="ord">
          <ac:chgData name="Annaleise Radchenko" userId="6249d1a9-d5dd-4793-b8df-98b5e6874abb" providerId="ADAL" clId="{4A5B4154-50F6-4F5B-A4D7-A9ED8C205C6B}" dt="2026-01-16T21:17:32.608" v="76" actId="13244"/>
          <ac:spMkLst>
            <pc:docMk/>
            <pc:sldMk cId="4096332777" sldId="276"/>
            <ac:spMk id="8" creationId="{71403DD6-2E0F-4EFF-9932-796EEA40FCBE}"/>
          </ac:spMkLst>
        </pc:spChg>
        <pc:spChg chg="mod">
          <ac:chgData name="Annaleise Radchenko" userId="6249d1a9-d5dd-4793-b8df-98b5e6874abb" providerId="ADAL" clId="{4A5B4154-50F6-4F5B-A4D7-A9ED8C205C6B}" dt="2026-01-16T21:21:58.780" v="108" actId="14100"/>
          <ac:spMkLst>
            <pc:docMk/>
            <pc:sldMk cId="4096332777" sldId="276"/>
            <ac:spMk id="13" creationId="{CDD92B62-085C-40D2-B50B-9AB09AC97517}"/>
          </ac:spMkLst>
        </pc:spChg>
        <pc:spChg chg="mod">
          <ac:chgData name="Annaleise Radchenko" userId="6249d1a9-d5dd-4793-b8df-98b5e6874abb" providerId="ADAL" clId="{4A5B4154-50F6-4F5B-A4D7-A9ED8C205C6B}" dt="2026-01-16T21:42:37.096" v="192" actId="947"/>
          <ac:spMkLst>
            <pc:docMk/>
            <pc:sldMk cId="4096332777" sldId="276"/>
            <ac:spMk id="68" creationId="{00000000-0000-0000-0000-000000000000}"/>
          </ac:spMkLst>
        </pc:spChg>
        <pc:grpChg chg="mod">
          <ac:chgData name="Annaleise Radchenko" userId="6249d1a9-d5dd-4793-b8df-98b5e6874abb" providerId="ADAL" clId="{4A5B4154-50F6-4F5B-A4D7-A9ED8C205C6B}" dt="2026-01-16T21:17:03.908" v="73" actId="962"/>
          <ac:grpSpMkLst>
            <pc:docMk/>
            <pc:sldMk cId="4096332777" sldId="276"/>
            <ac:grpSpMk id="11" creationId="{8F4E44DC-A241-4411-96F1-1C705D4D565F}"/>
          </ac:grpSpMkLst>
        </pc:grpChg>
        <pc:cxnChg chg="mod">
          <ac:chgData name="Annaleise Radchenko" userId="6249d1a9-d5dd-4793-b8df-98b5e6874abb" providerId="ADAL" clId="{4A5B4154-50F6-4F5B-A4D7-A9ED8C205C6B}" dt="2026-01-16T21:16:40.926" v="3" actId="962"/>
          <ac:cxnSpMkLst>
            <pc:docMk/>
            <pc:sldMk cId="4096332777" sldId="276"/>
            <ac:cxnSpMk id="70" creationId="{00000000-0000-0000-0000-000000000000}"/>
          </ac:cxnSpMkLst>
        </pc:cxnChg>
      </pc:sldChg>
      <pc:sldChg chg="delSp modSp mod">
        <pc:chgData name="Annaleise Radchenko" userId="6249d1a9-d5dd-4793-b8df-98b5e6874abb" providerId="ADAL" clId="{4A5B4154-50F6-4F5B-A4D7-A9ED8C205C6B}" dt="2026-01-16T22:21:32.410" v="401" actId="947"/>
        <pc:sldMkLst>
          <pc:docMk/>
          <pc:sldMk cId="2699779486" sldId="329"/>
        </pc:sldMkLst>
        <pc:spChg chg="ord">
          <ac:chgData name="Annaleise Radchenko" userId="6249d1a9-d5dd-4793-b8df-98b5e6874abb" providerId="ADAL" clId="{4A5B4154-50F6-4F5B-A4D7-A9ED8C205C6B}" dt="2026-01-16T22:21:01.362" v="397" actId="13244"/>
          <ac:spMkLst>
            <pc:docMk/>
            <pc:sldMk cId="2699779486" sldId="329"/>
            <ac:spMk id="7" creationId="{BDAF5B1D-433D-4592-98C6-C77472B0F8C2}"/>
          </ac:spMkLst>
        </pc:spChg>
        <pc:spChg chg="mod topLvl">
          <ac:chgData name="Annaleise Radchenko" userId="6249d1a9-d5dd-4793-b8df-98b5e6874abb" providerId="ADAL" clId="{4A5B4154-50F6-4F5B-A4D7-A9ED8C205C6B}" dt="2026-01-16T22:21:32.410" v="401" actId="947"/>
          <ac:spMkLst>
            <pc:docMk/>
            <pc:sldMk cId="2699779486" sldId="329"/>
            <ac:spMk id="26" creationId="{00000000-0000-0000-0000-000000000000}"/>
          </ac:spMkLst>
        </pc:spChg>
        <pc:grpChg chg="mod">
          <ac:chgData name="Annaleise Radchenko" userId="6249d1a9-d5dd-4793-b8df-98b5e6874abb" providerId="ADAL" clId="{4A5B4154-50F6-4F5B-A4D7-A9ED8C205C6B}" dt="2026-01-16T22:21:07.432" v="398" actId="962"/>
          <ac:grpSpMkLst>
            <pc:docMk/>
            <pc:sldMk cId="2699779486" sldId="329"/>
            <ac:grpSpMk id="9" creationId="{00000000-0000-0000-0000-000000000000}"/>
          </ac:grpSpMkLst>
        </pc:grpChg>
        <pc:grpChg chg="mod">
          <ac:chgData name="Annaleise Radchenko" userId="6249d1a9-d5dd-4793-b8df-98b5e6874abb" providerId="ADAL" clId="{4A5B4154-50F6-4F5B-A4D7-A9ED8C205C6B}" dt="2026-01-16T22:21:17.330" v="399" actId="962"/>
          <ac:grpSpMkLst>
            <pc:docMk/>
            <pc:sldMk cId="2699779486" sldId="329"/>
            <ac:grpSpMk id="13" creationId="{C37A557C-5CCA-44CB-B371-9F8AA674CCAF}"/>
          </ac:grpSpMkLst>
        </pc:grpChg>
        <pc:cxnChg chg="mod">
          <ac:chgData name="Annaleise Radchenko" userId="6249d1a9-d5dd-4793-b8df-98b5e6874abb" providerId="ADAL" clId="{4A5B4154-50F6-4F5B-A4D7-A9ED8C205C6B}" dt="2026-01-16T21:16:41.601" v="60" actId="962"/>
          <ac:cxnSpMkLst>
            <pc:docMk/>
            <pc:sldMk cId="2699779486" sldId="329"/>
            <ac:cxnSpMk id="55" creationId="{00000000-0000-0000-0000-000000000000}"/>
          </ac:cxnSpMkLst>
        </pc:cxnChg>
      </pc:sldChg>
      <pc:sldChg chg="addSp delSp modSp mod">
        <pc:chgData name="Annaleise Radchenko" userId="6249d1a9-d5dd-4793-b8df-98b5e6874abb" providerId="ADAL" clId="{4A5B4154-50F6-4F5B-A4D7-A9ED8C205C6B}" dt="2026-01-16T21:35:42.453" v="163" actId="947"/>
        <pc:sldMkLst>
          <pc:docMk/>
          <pc:sldMk cId="1744979055" sldId="364"/>
        </pc:sldMkLst>
        <pc:spChg chg="mod">
          <ac:chgData name="Annaleise Radchenko" userId="6249d1a9-d5dd-4793-b8df-98b5e6874abb" providerId="ADAL" clId="{4A5B4154-50F6-4F5B-A4D7-A9ED8C205C6B}" dt="2026-01-16T21:16:41.244" v="25" actId="962"/>
          <ac:spMkLst>
            <pc:docMk/>
            <pc:sldMk cId="1744979055" sldId="364"/>
            <ac:spMk id="7" creationId="{056E9BCE-F8DF-4D43-9451-DE1D45B86F57}"/>
          </ac:spMkLst>
        </pc:spChg>
        <pc:spChg chg="mod topLvl">
          <ac:chgData name="Annaleise Radchenko" userId="6249d1a9-d5dd-4793-b8df-98b5e6874abb" providerId="ADAL" clId="{4A5B4154-50F6-4F5B-A4D7-A9ED8C205C6B}" dt="2026-01-16T21:35:42.453" v="163" actId="947"/>
          <ac:spMkLst>
            <pc:docMk/>
            <pc:sldMk cId="1744979055" sldId="364"/>
            <ac:spMk id="26" creationId="{00000000-0000-0000-0000-000000000000}"/>
          </ac:spMkLst>
        </pc:spChg>
        <pc:cxnChg chg="mod">
          <ac:chgData name="Annaleise Radchenko" userId="6249d1a9-d5dd-4793-b8df-98b5e6874abb" providerId="ADAL" clId="{4A5B4154-50F6-4F5B-A4D7-A9ED8C205C6B}" dt="2026-01-16T21:16:41.248" v="26" actId="962"/>
          <ac:cxnSpMkLst>
            <pc:docMk/>
            <pc:sldMk cId="1744979055" sldId="364"/>
            <ac:cxnSpMk id="55" creationId="{00000000-0000-0000-0000-000000000000}"/>
          </ac:cxnSpMkLst>
        </pc:cxnChg>
      </pc:sldChg>
      <pc:sldChg chg="delSp modSp mod">
        <pc:chgData name="Annaleise Radchenko" userId="6249d1a9-d5dd-4793-b8df-98b5e6874abb" providerId="ADAL" clId="{4A5B4154-50F6-4F5B-A4D7-A9ED8C205C6B}" dt="2026-01-16T21:22:21.438" v="112" actId="14100"/>
        <pc:sldMkLst>
          <pc:docMk/>
          <pc:sldMk cId="3798844976" sldId="371"/>
        </pc:sldMkLst>
        <pc:spChg chg="mod">
          <ac:chgData name="Annaleise Radchenko" userId="6249d1a9-d5dd-4793-b8df-98b5e6874abb" providerId="ADAL" clId="{4A5B4154-50F6-4F5B-A4D7-A9ED8C205C6B}" dt="2026-01-16T21:22:18.551" v="111" actId="14100"/>
          <ac:spMkLst>
            <pc:docMk/>
            <pc:sldMk cId="3798844976" sldId="371"/>
            <ac:spMk id="13" creationId="{CDD92B62-085C-40D2-B50B-9AB09AC97517}"/>
          </ac:spMkLst>
        </pc:spChg>
        <pc:spChg chg="mod">
          <ac:chgData name="Annaleise Radchenko" userId="6249d1a9-d5dd-4793-b8df-98b5e6874abb" providerId="ADAL" clId="{4A5B4154-50F6-4F5B-A4D7-A9ED8C205C6B}" dt="2026-01-16T21:22:21.438" v="112" actId="14100"/>
          <ac:spMkLst>
            <pc:docMk/>
            <pc:sldMk cId="3798844976" sldId="371"/>
            <ac:spMk id="16" creationId="{74722B5F-025F-4257-8FCF-E6C1225F9A42}"/>
          </ac:spMkLst>
        </pc:spChg>
        <pc:spChg chg="mod topLvl">
          <ac:chgData name="Annaleise Radchenko" userId="6249d1a9-d5dd-4793-b8df-98b5e6874abb" providerId="ADAL" clId="{4A5B4154-50F6-4F5B-A4D7-A9ED8C205C6B}" dt="2026-01-16T21:19:01.432" v="87" actId="33553"/>
          <ac:spMkLst>
            <pc:docMk/>
            <pc:sldMk cId="3798844976" sldId="371"/>
            <ac:spMk id="68" creationId="{00000000-0000-0000-0000-000000000000}"/>
          </ac:spMkLst>
        </pc:spChg>
        <pc:grpChg chg="mod">
          <ac:chgData name="Annaleise Radchenko" userId="6249d1a9-d5dd-4793-b8df-98b5e6874abb" providerId="ADAL" clId="{4A5B4154-50F6-4F5B-A4D7-A9ED8C205C6B}" dt="2026-01-16T21:19:15.427" v="89" actId="962"/>
          <ac:grpSpMkLst>
            <pc:docMk/>
            <pc:sldMk cId="3798844976" sldId="371"/>
            <ac:grpSpMk id="11" creationId="{8F4E44DC-A241-4411-96F1-1C705D4D565F}"/>
          </ac:grpSpMkLst>
        </pc:grpChg>
        <pc:grpChg chg="mod">
          <ac:chgData name="Annaleise Radchenko" userId="6249d1a9-d5dd-4793-b8df-98b5e6874abb" providerId="ADAL" clId="{4A5B4154-50F6-4F5B-A4D7-A9ED8C205C6B}" dt="2026-01-16T21:19:20.127" v="91" actId="962"/>
          <ac:grpSpMkLst>
            <pc:docMk/>
            <pc:sldMk cId="3798844976" sldId="371"/>
            <ac:grpSpMk id="14" creationId="{7A3B278D-1DB9-44E2-A22C-92B7FAA02B7D}"/>
          </ac:grpSpMkLst>
        </pc:grpChg>
        <pc:cxnChg chg="mod">
          <ac:chgData name="Annaleise Radchenko" userId="6249d1a9-d5dd-4793-b8df-98b5e6874abb" providerId="ADAL" clId="{4A5B4154-50F6-4F5B-A4D7-A9ED8C205C6B}" dt="2026-01-16T21:16:40.946" v="5" actId="962"/>
          <ac:cxnSpMkLst>
            <pc:docMk/>
            <pc:sldMk cId="3798844976" sldId="371"/>
            <ac:cxnSpMk id="70" creationId="{00000000-0000-0000-0000-000000000000}"/>
          </ac:cxnSpMkLst>
        </pc:cxnChg>
      </pc:sldChg>
      <pc:sldChg chg="delSp modSp mod">
        <pc:chgData name="Annaleise Radchenko" userId="6249d1a9-d5dd-4793-b8df-98b5e6874abb" providerId="ADAL" clId="{4A5B4154-50F6-4F5B-A4D7-A9ED8C205C6B}" dt="2026-01-16T21:24:41.586" v="126" actId="13244"/>
        <pc:sldMkLst>
          <pc:docMk/>
          <pc:sldMk cId="2336260528" sldId="372"/>
        </pc:sldMkLst>
        <pc:spChg chg="ord">
          <ac:chgData name="Annaleise Radchenko" userId="6249d1a9-d5dd-4793-b8df-98b5e6874abb" providerId="ADAL" clId="{4A5B4154-50F6-4F5B-A4D7-A9ED8C205C6B}" dt="2026-01-16T21:24:15.253" v="122" actId="13244"/>
          <ac:spMkLst>
            <pc:docMk/>
            <pc:sldMk cId="2336260528" sldId="372"/>
            <ac:spMk id="17" creationId="{C95AAE45-E4A1-4BE7-AE95-395A4CEBEDA4}"/>
          </ac:spMkLst>
        </pc:spChg>
        <pc:spChg chg="ord">
          <ac:chgData name="Annaleise Radchenko" userId="6249d1a9-d5dd-4793-b8df-98b5e6874abb" providerId="ADAL" clId="{4A5B4154-50F6-4F5B-A4D7-A9ED8C205C6B}" dt="2026-01-16T21:24:30.132" v="123" actId="13244"/>
          <ac:spMkLst>
            <pc:docMk/>
            <pc:sldMk cId="2336260528" sldId="372"/>
            <ac:spMk id="40" creationId="{C5B7D314-15FE-466E-8E66-FE8EAA0E3BE5}"/>
          </ac:spMkLst>
        </pc:spChg>
        <pc:spChg chg="ord">
          <ac:chgData name="Annaleise Radchenko" userId="6249d1a9-d5dd-4793-b8df-98b5e6874abb" providerId="ADAL" clId="{4A5B4154-50F6-4F5B-A4D7-A9ED8C205C6B}" dt="2026-01-16T21:24:33.274" v="124" actId="13244"/>
          <ac:spMkLst>
            <pc:docMk/>
            <pc:sldMk cId="2336260528" sldId="372"/>
            <ac:spMk id="41" creationId="{15976FEE-0F94-4414-A611-6B9B4425E098}"/>
          </ac:spMkLst>
        </pc:spChg>
        <pc:spChg chg="ord">
          <ac:chgData name="Annaleise Radchenko" userId="6249d1a9-d5dd-4793-b8df-98b5e6874abb" providerId="ADAL" clId="{4A5B4154-50F6-4F5B-A4D7-A9ED8C205C6B}" dt="2026-01-16T21:24:37.607" v="125" actId="13244"/>
          <ac:spMkLst>
            <pc:docMk/>
            <pc:sldMk cId="2336260528" sldId="372"/>
            <ac:spMk id="43" creationId="{E07717E5-4320-44F9-86CA-AFE97B3E33C6}"/>
          </ac:spMkLst>
        </pc:spChg>
        <pc:spChg chg="ord">
          <ac:chgData name="Annaleise Radchenko" userId="6249d1a9-d5dd-4793-b8df-98b5e6874abb" providerId="ADAL" clId="{4A5B4154-50F6-4F5B-A4D7-A9ED8C205C6B}" dt="2026-01-16T21:24:41.586" v="126" actId="13244"/>
          <ac:spMkLst>
            <pc:docMk/>
            <pc:sldMk cId="2336260528" sldId="372"/>
            <ac:spMk id="45" creationId="{1BB89F24-C570-4E4A-9714-815617D85B20}"/>
          </ac:spMkLst>
        </pc:spChg>
        <pc:spChg chg="mod topLvl">
          <ac:chgData name="Annaleise Radchenko" userId="6249d1a9-d5dd-4793-b8df-98b5e6874abb" providerId="ADAL" clId="{4A5B4154-50F6-4F5B-A4D7-A9ED8C205C6B}" dt="2026-01-16T21:24:02.683" v="121" actId="33553"/>
          <ac:spMkLst>
            <pc:docMk/>
            <pc:sldMk cId="2336260528" sldId="372"/>
            <ac:spMk id="68" creationId="{00000000-0000-0000-0000-000000000000}"/>
          </ac:spMkLst>
        </pc:spChg>
        <pc:cxnChg chg="mod">
          <ac:chgData name="Annaleise Radchenko" userId="6249d1a9-d5dd-4793-b8df-98b5e6874abb" providerId="ADAL" clId="{4A5B4154-50F6-4F5B-A4D7-A9ED8C205C6B}" dt="2026-01-16T21:16:41.082" v="12" actId="962"/>
          <ac:cxnSpMkLst>
            <pc:docMk/>
            <pc:sldMk cId="2336260528" sldId="372"/>
            <ac:cxnSpMk id="35" creationId="{9769102D-C8BB-4EB5-8041-F104946604E2}"/>
          </ac:cxnSpMkLst>
        </pc:cxnChg>
        <pc:cxnChg chg="mod">
          <ac:chgData name="Annaleise Radchenko" userId="6249d1a9-d5dd-4793-b8df-98b5e6874abb" providerId="ADAL" clId="{4A5B4154-50F6-4F5B-A4D7-A9ED8C205C6B}" dt="2026-01-16T21:16:41.086" v="13" actId="962"/>
          <ac:cxnSpMkLst>
            <pc:docMk/>
            <pc:sldMk cId="2336260528" sldId="372"/>
            <ac:cxnSpMk id="42" creationId="{FC8AE550-500A-469C-85D5-73C4243BDD29}"/>
          </ac:cxnSpMkLst>
        </pc:cxnChg>
        <pc:cxnChg chg="mod">
          <ac:chgData name="Annaleise Radchenko" userId="6249d1a9-d5dd-4793-b8df-98b5e6874abb" providerId="ADAL" clId="{4A5B4154-50F6-4F5B-A4D7-A9ED8C205C6B}" dt="2026-01-16T21:16:41.091" v="14" actId="962"/>
          <ac:cxnSpMkLst>
            <pc:docMk/>
            <pc:sldMk cId="2336260528" sldId="372"/>
            <ac:cxnSpMk id="44" creationId="{6FA015EA-B0E4-4A35-BFA1-24D88170A65E}"/>
          </ac:cxnSpMkLst>
        </pc:cxnChg>
        <pc:cxnChg chg="mod">
          <ac:chgData name="Annaleise Radchenko" userId="6249d1a9-d5dd-4793-b8df-98b5e6874abb" providerId="ADAL" clId="{4A5B4154-50F6-4F5B-A4D7-A9ED8C205C6B}" dt="2026-01-16T21:16:41.096" v="15" actId="962"/>
          <ac:cxnSpMkLst>
            <pc:docMk/>
            <pc:sldMk cId="2336260528" sldId="372"/>
            <ac:cxnSpMk id="53" creationId="{02B528D7-F1CC-446D-9C30-CD86B6BA4087}"/>
          </ac:cxnSpMkLst>
        </pc:cxnChg>
        <pc:cxnChg chg="mod">
          <ac:chgData name="Annaleise Radchenko" userId="6249d1a9-d5dd-4793-b8df-98b5e6874abb" providerId="ADAL" clId="{4A5B4154-50F6-4F5B-A4D7-A9ED8C205C6B}" dt="2026-01-16T21:16:41.099" v="16" actId="962"/>
          <ac:cxnSpMkLst>
            <pc:docMk/>
            <pc:sldMk cId="2336260528" sldId="372"/>
            <ac:cxnSpMk id="54" creationId="{14A0B872-EB0F-4243-9E51-CD53C72CEF48}"/>
          </ac:cxnSpMkLst>
        </pc:cxnChg>
        <pc:cxnChg chg="mod">
          <ac:chgData name="Annaleise Radchenko" userId="6249d1a9-d5dd-4793-b8df-98b5e6874abb" providerId="ADAL" clId="{4A5B4154-50F6-4F5B-A4D7-A9ED8C205C6B}" dt="2026-01-16T21:16:41.102" v="17" actId="962"/>
          <ac:cxnSpMkLst>
            <pc:docMk/>
            <pc:sldMk cId="2336260528" sldId="372"/>
            <ac:cxnSpMk id="55" creationId="{AF4B290F-506B-4F68-8192-59A3FB031385}"/>
          </ac:cxnSpMkLst>
        </pc:cxnChg>
        <pc:cxnChg chg="mod">
          <ac:chgData name="Annaleise Radchenko" userId="6249d1a9-d5dd-4793-b8df-98b5e6874abb" providerId="ADAL" clId="{4A5B4154-50F6-4F5B-A4D7-A9ED8C205C6B}" dt="2026-01-16T21:16:41.077" v="11" actId="962"/>
          <ac:cxnSpMkLst>
            <pc:docMk/>
            <pc:sldMk cId="2336260528" sldId="372"/>
            <ac:cxnSpMk id="70" creationId="{00000000-0000-0000-0000-000000000000}"/>
          </ac:cxnSpMkLst>
        </pc:cxnChg>
      </pc:sldChg>
      <pc:sldChg chg="delSp modSp mod">
        <pc:chgData name="Annaleise Radchenko" userId="6249d1a9-d5dd-4793-b8df-98b5e6874abb" providerId="ADAL" clId="{4A5B4154-50F6-4F5B-A4D7-A9ED8C205C6B}" dt="2026-01-16T21:22:08.663" v="109" actId="14100"/>
        <pc:sldMkLst>
          <pc:docMk/>
          <pc:sldMk cId="243614388" sldId="376"/>
        </pc:sldMkLst>
        <pc:spChg chg="mod">
          <ac:chgData name="Annaleise Radchenko" userId="6249d1a9-d5dd-4793-b8df-98b5e6874abb" providerId="ADAL" clId="{4A5B4154-50F6-4F5B-A4D7-A9ED8C205C6B}" dt="2026-01-16T21:22:08.663" v="109" actId="14100"/>
          <ac:spMkLst>
            <pc:docMk/>
            <pc:sldMk cId="243614388" sldId="376"/>
            <ac:spMk id="13" creationId="{CDD92B62-085C-40D2-B50B-9AB09AC97517}"/>
          </ac:spMkLst>
        </pc:spChg>
        <pc:spChg chg="mod topLvl">
          <ac:chgData name="Annaleise Radchenko" userId="6249d1a9-d5dd-4793-b8df-98b5e6874abb" providerId="ADAL" clId="{4A5B4154-50F6-4F5B-A4D7-A9ED8C205C6B}" dt="2026-01-16T21:18:07.119" v="81" actId="33553"/>
          <ac:spMkLst>
            <pc:docMk/>
            <pc:sldMk cId="243614388" sldId="376"/>
            <ac:spMk id="68" creationId="{00000000-0000-0000-0000-000000000000}"/>
          </ac:spMkLst>
        </pc:spChg>
        <pc:grpChg chg="mod">
          <ac:chgData name="Annaleise Radchenko" userId="6249d1a9-d5dd-4793-b8df-98b5e6874abb" providerId="ADAL" clId="{4A5B4154-50F6-4F5B-A4D7-A9ED8C205C6B}" dt="2026-01-16T21:18:15.856" v="83" actId="962"/>
          <ac:grpSpMkLst>
            <pc:docMk/>
            <pc:sldMk cId="243614388" sldId="376"/>
            <ac:grpSpMk id="11" creationId="{8F4E44DC-A241-4411-96F1-1C705D4D565F}"/>
          </ac:grpSpMkLst>
        </pc:grpChg>
        <pc:cxnChg chg="mod">
          <ac:chgData name="Annaleise Radchenko" userId="6249d1a9-d5dd-4793-b8df-98b5e6874abb" providerId="ADAL" clId="{4A5B4154-50F6-4F5B-A4D7-A9ED8C205C6B}" dt="2026-01-16T21:16:40.935" v="4" actId="962"/>
          <ac:cxnSpMkLst>
            <pc:docMk/>
            <pc:sldMk cId="243614388" sldId="376"/>
            <ac:cxnSpMk id="70" creationId="{00000000-0000-0000-0000-000000000000}"/>
          </ac:cxnSpMkLst>
        </pc:cxnChg>
      </pc:sldChg>
      <pc:sldChg chg="delSp modSp mod">
        <pc:chgData name="Annaleise Radchenko" userId="6249d1a9-d5dd-4793-b8df-98b5e6874abb" providerId="ADAL" clId="{4A5B4154-50F6-4F5B-A4D7-A9ED8C205C6B}" dt="2026-01-16T21:21:15.576" v="105" actId="33553"/>
        <pc:sldMkLst>
          <pc:docMk/>
          <pc:sldMk cId="1150987285" sldId="377"/>
        </pc:sldMkLst>
        <pc:spChg chg="mod">
          <ac:chgData name="Annaleise Radchenko" userId="6249d1a9-d5dd-4793-b8df-98b5e6874abb" providerId="ADAL" clId="{4A5B4154-50F6-4F5B-A4D7-A9ED8C205C6B}" dt="2026-01-16T21:16:41.017" v="7" actId="962"/>
          <ac:spMkLst>
            <pc:docMk/>
            <pc:sldMk cId="1150987285" sldId="377"/>
            <ac:spMk id="8" creationId="{171621D0-014B-43C5-B6BB-8F296BFA1DAD}"/>
          </ac:spMkLst>
        </pc:spChg>
        <pc:spChg chg="mod topLvl">
          <ac:chgData name="Annaleise Radchenko" userId="6249d1a9-d5dd-4793-b8df-98b5e6874abb" providerId="ADAL" clId="{4A5B4154-50F6-4F5B-A4D7-A9ED8C205C6B}" dt="2026-01-16T21:21:15.576" v="105" actId="33553"/>
          <ac:spMkLst>
            <pc:docMk/>
            <pc:sldMk cId="1150987285" sldId="377"/>
            <ac:spMk id="26" creationId="{00000000-0000-0000-0000-000000000000}"/>
          </ac:spMkLst>
        </pc:spChg>
        <pc:cxnChg chg="mod">
          <ac:chgData name="Annaleise Radchenko" userId="6249d1a9-d5dd-4793-b8df-98b5e6874abb" providerId="ADAL" clId="{4A5B4154-50F6-4F5B-A4D7-A9ED8C205C6B}" dt="2026-01-16T21:16:41.022" v="8" actId="962"/>
          <ac:cxnSpMkLst>
            <pc:docMk/>
            <pc:sldMk cId="1150987285" sldId="377"/>
            <ac:cxnSpMk id="55" creationId="{00000000-0000-0000-0000-000000000000}"/>
          </ac:cxnSpMkLst>
        </pc:cxnChg>
      </pc:sldChg>
      <pc:sldChg chg="delSp modSp mod">
        <pc:chgData name="Annaleise Radchenko" userId="6249d1a9-d5dd-4793-b8df-98b5e6874abb" providerId="ADAL" clId="{4A5B4154-50F6-4F5B-A4D7-A9ED8C205C6B}" dt="2026-01-20T21:03:14.065" v="466" actId="947"/>
        <pc:sldMkLst>
          <pc:docMk/>
          <pc:sldMk cId="2721005225" sldId="378"/>
        </pc:sldMkLst>
        <pc:spChg chg="ord">
          <ac:chgData name="Annaleise Radchenko" userId="6249d1a9-d5dd-4793-b8df-98b5e6874abb" providerId="ADAL" clId="{4A5B4154-50F6-4F5B-A4D7-A9ED8C205C6B}" dt="2026-01-16T21:20:28.666" v="100" actId="13244"/>
          <ac:spMkLst>
            <pc:docMk/>
            <pc:sldMk cId="2721005225" sldId="378"/>
            <ac:spMk id="2" creationId="{F2CB57A9-FABE-48E7-A22A-590992A96DD0}"/>
          </ac:spMkLst>
        </pc:spChg>
        <pc:spChg chg="mod">
          <ac:chgData name="Annaleise Radchenko" userId="6249d1a9-d5dd-4793-b8df-98b5e6874abb" providerId="ADAL" clId="{4A5B4154-50F6-4F5B-A4D7-A9ED8C205C6B}" dt="2026-01-16T21:19:38.237" v="92" actId="14100"/>
          <ac:spMkLst>
            <pc:docMk/>
            <pc:sldMk cId="2721005225" sldId="378"/>
            <ac:spMk id="13" creationId="{CDD92B62-085C-40D2-B50B-9AB09AC97517}"/>
          </ac:spMkLst>
        </pc:spChg>
        <pc:spChg chg="mod">
          <ac:chgData name="Annaleise Radchenko" userId="6249d1a9-d5dd-4793-b8df-98b5e6874abb" providerId="ADAL" clId="{4A5B4154-50F6-4F5B-A4D7-A9ED8C205C6B}" dt="2026-01-16T21:19:42.574" v="93" actId="14100"/>
          <ac:spMkLst>
            <pc:docMk/>
            <pc:sldMk cId="2721005225" sldId="378"/>
            <ac:spMk id="16" creationId="{74722B5F-025F-4257-8FCF-E6C1225F9A42}"/>
          </ac:spMkLst>
        </pc:spChg>
        <pc:spChg chg="mod">
          <ac:chgData name="Annaleise Radchenko" userId="6249d1a9-d5dd-4793-b8df-98b5e6874abb" providerId="ADAL" clId="{4A5B4154-50F6-4F5B-A4D7-A9ED8C205C6B}" dt="2026-01-16T21:19:45.341" v="94" actId="14100"/>
          <ac:spMkLst>
            <pc:docMk/>
            <pc:sldMk cId="2721005225" sldId="378"/>
            <ac:spMk id="19" creationId="{8473C8C0-9B51-49D4-8422-6B37D993633D}"/>
          </ac:spMkLst>
        </pc:spChg>
        <pc:spChg chg="mod">
          <ac:chgData name="Annaleise Radchenko" userId="6249d1a9-d5dd-4793-b8df-98b5e6874abb" providerId="ADAL" clId="{4A5B4154-50F6-4F5B-A4D7-A9ED8C205C6B}" dt="2026-01-16T21:19:48.230" v="95" actId="14100"/>
          <ac:spMkLst>
            <pc:docMk/>
            <pc:sldMk cId="2721005225" sldId="378"/>
            <ac:spMk id="25" creationId="{79B423B2-0A4C-4567-8A19-10DA1948546E}"/>
          </ac:spMkLst>
        </pc:spChg>
        <pc:spChg chg="mod topLvl">
          <ac:chgData name="Annaleise Radchenko" userId="6249d1a9-d5dd-4793-b8df-98b5e6874abb" providerId="ADAL" clId="{4A5B4154-50F6-4F5B-A4D7-A9ED8C205C6B}" dt="2026-01-20T21:03:14.065" v="466" actId="947"/>
          <ac:spMkLst>
            <pc:docMk/>
            <pc:sldMk cId="2721005225" sldId="378"/>
            <ac:spMk id="68" creationId="{00000000-0000-0000-0000-000000000000}"/>
          </ac:spMkLst>
        </pc:spChg>
        <pc:grpChg chg="mod">
          <ac:chgData name="Annaleise Radchenko" userId="6249d1a9-d5dd-4793-b8df-98b5e6874abb" providerId="ADAL" clId="{4A5B4154-50F6-4F5B-A4D7-A9ED8C205C6B}" dt="2026-01-16T21:20:15.416" v="98" actId="962"/>
          <ac:grpSpMkLst>
            <pc:docMk/>
            <pc:sldMk cId="2721005225" sldId="378"/>
            <ac:grpSpMk id="11" creationId="{8F4E44DC-A241-4411-96F1-1C705D4D565F}"/>
          </ac:grpSpMkLst>
        </pc:grpChg>
        <pc:grpChg chg="mod">
          <ac:chgData name="Annaleise Radchenko" userId="6249d1a9-d5dd-4793-b8df-98b5e6874abb" providerId="ADAL" clId="{4A5B4154-50F6-4F5B-A4D7-A9ED8C205C6B}" dt="2026-01-16T21:20:25.668" v="99" actId="962"/>
          <ac:grpSpMkLst>
            <pc:docMk/>
            <pc:sldMk cId="2721005225" sldId="378"/>
            <ac:grpSpMk id="14" creationId="{7A3B278D-1DB9-44E2-A22C-92B7FAA02B7D}"/>
          </ac:grpSpMkLst>
        </pc:grpChg>
        <pc:grpChg chg="mod">
          <ac:chgData name="Annaleise Radchenko" userId="6249d1a9-d5dd-4793-b8df-98b5e6874abb" providerId="ADAL" clId="{4A5B4154-50F6-4F5B-A4D7-A9ED8C205C6B}" dt="2026-01-16T21:20:37.625" v="101" actId="962"/>
          <ac:grpSpMkLst>
            <pc:docMk/>
            <pc:sldMk cId="2721005225" sldId="378"/>
            <ac:grpSpMk id="17" creationId="{9539C497-B2E0-4BDD-84E8-45AFD211ECCD}"/>
          </ac:grpSpMkLst>
        </pc:grpChg>
        <pc:grpChg chg="mod">
          <ac:chgData name="Annaleise Radchenko" userId="6249d1a9-d5dd-4793-b8df-98b5e6874abb" providerId="ADAL" clId="{4A5B4154-50F6-4F5B-A4D7-A9ED8C205C6B}" dt="2026-01-16T21:20:50.132" v="102" actId="962"/>
          <ac:grpSpMkLst>
            <pc:docMk/>
            <pc:sldMk cId="2721005225" sldId="378"/>
            <ac:grpSpMk id="23" creationId="{A363284D-EEB1-4E37-8636-B0E11125647A}"/>
          </ac:grpSpMkLst>
        </pc:grpChg>
        <pc:cxnChg chg="mod">
          <ac:chgData name="Annaleise Radchenko" userId="6249d1a9-d5dd-4793-b8df-98b5e6874abb" providerId="ADAL" clId="{4A5B4154-50F6-4F5B-A4D7-A9ED8C205C6B}" dt="2026-01-16T21:16:40.971" v="6" actId="962"/>
          <ac:cxnSpMkLst>
            <pc:docMk/>
            <pc:sldMk cId="2721005225" sldId="378"/>
            <ac:cxnSpMk id="70" creationId="{00000000-0000-0000-0000-000000000000}"/>
          </ac:cxnSpMkLst>
        </pc:cxnChg>
      </pc:sldChg>
      <pc:sldChg chg="modSp mod">
        <pc:chgData name="Annaleise Radchenko" userId="6249d1a9-d5dd-4793-b8df-98b5e6874abb" providerId="ADAL" clId="{4A5B4154-50F6-4F5B-A4D7-A9ED8C205C6B}" dt="2026-01-16T21:23:46.606" v="118" actId="962"/>
        <pc:sldMkLst>
          <pc:docMk/>
          <pc:sldMk cId="1388978750" sldId="379"/>
        </pc:sldMkLst>
        <pc:spChg chg="mod">
          <ac:chgData name="Annaleise Radchenko" userId="6249d1a9-d5dd-4793-b8df-98b5e6874abb" providerId="ADAL" clId="{4A5B4154-50F6-4F5B-A4D7-A9ED8C205C6B}" dt="2026-01-16T21:16:41.061" v="9" actId="962"/>
          <ac:spMkLst>
            <pc:docMk/>
            <pc:sldMk cId="1388978750" sldId="379"/>
            <ac:spMk id="8" creationId="{171621D0-014B-43C5-B6BB-8F296BFA1DAD}"/>
          </ac:spMkLst>
        </pc:spChg>
        <pc:spChg chg="mod">
          <ac:chgData name="Annaleise Radchenko" userId="6249d1a9-d5dd-4793-b8df-98b5e6874abb" providerId="ADAL" clId="{4A5B4154-50F6-4F5B-A4D7-A9ED8C205C6B}" dt="2026-01-16T21:21:39.130" v="106" actId="14100"/>
          <ac:spMkLst>
            <pc:docMk/>
            <pc:sldMk cId="1388978750" sldId="379"/>
            <ac:spMk id="11" creationId="{E02EC3CA-1728-4B68-83E1-85D44257A22B}"/>
          </ac:spMkLst>
        </pc:spChg>
        <pc:spChg chg="mod">
          <ac:chgData name="Annaleise Radchenko" userId="6249d1a9-d5dd-4793-b8df-98b5e6874abb" providerId="ADAL" clId="{4A5B4154-50F6-4F5B-A4D7-A9ED8C205C6B}" dt="2026-01-16T21:21:42.444" v="107" actId="14100"/>
          <ac:spMkLst>
            <pc:docMk/>
            <pc:sldMk cId="1388978750" sldId="379"/>
            <ac:spMk id="14" creationId="{1C62E2D9-C39B-4287-98C7-DE2884D2072C}"/>
          </ac:spMkLst>
        </pc:spChg>
        <pc:spChg chg="mod">
          <ac:chgData name="Annaleise Radchenko" userId="6249d1a9-d5dd-4793-b8df-98b5e6874abb" providerId="ADAL" clId="{4A5B4154-50F6-4F5B-A4D7-A9ED8C205C6B}" dt="2026-01-16T21:23:05.494" v="113" actId="33553"/>
          <ac:spMkLst>
            <pc:docMk/>
            <pc:sldMk cId="1388978750" sldId="379"/>
            <ac:spMk id="26" creationId="{00000000-0000-0000-0000-000000000000}"/>
          </ac:spMkLst>
        </pc:spChg>
        <pc:grpChg chg="mod ord">
          <ac:chgData name="Annaleise Radchenko" userId="6249d1a9-d5dd-4793-b8df-98b5e6874abb" providerId="ADAL" clId="{4A5B4154-50F6-4F5B-A4D7-A9ED8C205C6B}" dt="2026-01-16T21:23:42.476" v="117" actId="962"/>
          <ac:grpSpMkLst>
            <pc:docMk/>
            <pc:sldMk cId="1388978750" sldId="379"/>
            <ac:grpSpMk id="9" creationId="{F9733BB2-B16E-478A-BE2C-A6521495B392}"/>
          </ac:grpSpMkLst>
        </pc:grpChg>
        <pc:grpChg chg="mod ord">
          <ac:chgData name="Annaleise Radchenko" userId="6249d1a9-d5dd-4793-b8df-98b5e6874abb" providerId="ADAL" clId="{4A5B4154-50F6-4F5B-A4D7-A9ED8C205C6B}" dt="2026-01-16T21:23:46.606" v="118" actId="962"/>
          <ac:grpSpMkLst>
            <pc:docMk/>
            <pc:sldMk cId="1388978750" sldId="379"/>
            <ac:grpSpMk id="12" creationId="{99A3D883-E8C9-4006-BF3C-BBC4997B4CEE}"/>
          </ac:grpSpMkLst>
        </pc:grpChg>
        <pc:cxnChg chg="mod">
          <ac:chgData name="Annaleise Radchenko" userId="6249d1a9-d5dd-4793-b8df-98b5e6874abb" providerId="ADAL" clId="{4A5B4154-50F6-4F5B-A4D7-A9ED8C205C6B}" dt="2026-01-16T21:16:41.066" v="10" actId="962"/>
          <ac:cxnSpMkLst>
            <pc:docMk/>
            <pc:sldMk cId="1388978750" sldId="379"/>
            <ac:cxnSpMk id="55" creationId="{00000000-0000-0000-0000-000000000000}"/>
          </ac:cxnSpMkLst>
        </pc:cxnChg>
      </pc:sldChg>
      <pc:sldChg chg="modSp mod">
        <pc:chgData name="Annaleise Radchenko" userId="6249d1a9-d5dd-4793-b8df-98b5e6874abb" providerId="ADAL" clId="{4A5B4154-50F6-4F5B-A4D7-A9ED8C205C6B}" dt="2026-01-16T21:46:12.550" v="229" actId="14100"/>
        <pc:sldMkLst>
          <pc:docMk/>
          <pc:sldMk cId="3676561859" sldId="380"/>
        </pc:sldMkLst>
        <pc:spChg chg="mod">
          <ac:chgData name="Annaleise Radchenko" userId="6249d1a9-d5dd-4793-b8df-98b5e6874abb" providerId="ADAL" clId="{4A5B4154-50F6-4F5B-A4D7-A9ED8C205C6B}" dt="2026-01-16T21:16:41.157" v="20" actId="962"/>
          <ac:spMkLst>
            <pc:docMk/>
            <pc:sldMk cId="3676561859" sldId="380"/>
            <ac:spMk id="8" creationId="{171621D0-014B-43C5-B6BB-8F296BFA1DAD}"/>
          </ac:spMkLst>
        </pc:spChg>
        <pc:spChg chg="mod">
          <ac:chgData name="Annaleise Radchenko" userId="6249d1a9-d5dd-4793-b8df-98b5e6874abb" providerId="ADAL" clId="{4A5B4154-50F6-4F5B-A4D7-A9ED8C205C6B}" dt="2026-01-16T21:46:10.010" v="228" actId="14100"/>
          <ac:spMkLst>
            <pc:docMk/>
            <pc:sldMk cId="3676561859" sldId="380"/>
            <ac:spMk id="11" creationId="{04B5CF33-4CF6-41BF-ADD2-B75D7C373175}"/>
          </ac:spMkLst>
        </pc:spChg>
        <pc:spChg chg="mod">
          <ac:chgData name="Annaleise Radchenko" userId="6249d1a9-d5dd-4793-b8df-98b5e6874abb" providerId="ADAL" clId="{4A5B4154-50F6-4F5B-A4D7-A9ED8C205C6B}" dt="2026-01-16T21:46:12.550" v="229" actId="14100"/>
          <ac:spMkLst>
            <pc:docMk/>
            <pc:sldMk cId="3676561859" sldId="380"/>
            <ac:spMk id="14" creationId="{D15D9331-F788-47EE-96A2-537D8571FEEC}"/>
          </ac:spMkLst>
        </pc:spChg>
        <pc:spChg chg="mod">
          <ac:chgData name="Annaleise Radchenko" userId="6249d1a9-d5dd-4793-b8df-98b5e6874abb" providerId="ADAL" clId="{4A5B4154-50F6-4F5B-A4D7-A9ED8C205C6B}" dt="2026-01-16T21:33:40.297" v="147" actId="33553"/>
          <ac:spMkLst>
            <pc:docMk/>
            <pc:sldMk cId="3676561859" sldId="380"/>
            <ac:spMk id="26" creationId="{00000000-0000-0000-0000-000000000000}"/>
          </ac:spMkLst>
        </pc:spChg>
        <pc:grpChg chg="mod ord">
          <ac:chgData name="Annaleise Radchenko" userId="6249d1a9-d5dd-4793-b8df-98b5e6874abb" providerId="ADAL" clId="{4A5B4154-50F6-4F5B-A4D7-A9ED8C205C6B}" dt="2026-01-16T21:26:43.148" v="145" actId="962"/>
          <ac:grpSpMkLst>
            <pc:docMk/>
            <pc:sldMk cId="3676561859" sldId="380"/>
            <ac:grpSpMk id="9" creationId="{D8598651-B820-4EA4-88C9-4F666BA1C087}"/>
          </ac:grpSpMkLst>
        </pc:grpChg>
        <pc:grpChg chg="mod ord">
          <ac:chgData name="Annaleise Radchenko" userId="6249d1a9-d5dd-4793-b8df-98b5e6874abb" providerId="ADAL" clId="{4A5B4154-50F6-4F5B-A4D7-A9ED8C205C6B}" dt="2026-01-16T21:33:34.981" v="146" actId="962"/>
          <ac:grpSpMkLst>
            <pc:docMk/>
            <pc:sldMk cId="3676561859" sldId="380"/>
            <ac:grpSpMk id="12" creationId="{F8558284-8911-4C35-A462-05309B14B9FC}"/>
          </ac:grpSpMkLst>
        </pc:grpChg>
        <pc:cxnChg chg="mod">
          <ac:chgData name="Annaleise Radchenko" userId="6249d1a9-d5dd-4793-b8df-98b5e6874abb" providerId="ADAL" clId="{4A5B4154-50F6-4F5B-A4D7-A9ED8C205C6B}" dt="2026-01-16T21:16:41.162" v="21" actId="962"/>
          <ac:cxnSpMkLst>
            <pc:docMk/>
            <pc:sldMk cId="3676561859" sldId="380"/>
            <ac:cxnSpMk id="55" creationId="{00000000-0000-0000-0000-000000000000}"/>
          </ac:cxnSpMkLst>
        </pc:cxnChg>
      </pc:sldChg>
      <pc:sldChg chg="delSp modSp mod">
        <pc:chgData name="Annaleise Radchenko" userId="6249d1a9-d5dd-4793-b8df-98b5e6874abb" providerId="ADAL" clId="{4A5B4154-50F6-4F5B-A4D7-A9ED8C205C6B}" dt="2026-01-16T21:34:07.556" v="149" actId="33553"/>
        <pc:sldMkLst>
          <pc:docMk/>
          <pc:sldMk cId="2842571671" sldId="381"/>
        </pc:sldMkLst>
        <pc:spChg chg="mod">
          <ac:chgData name="Annaleise Radchenko" userId="6249d1a9-d5dd-4793-b8df-98b5e6874abb" providerId="ADAL" clId="{4A5B4154-50F6-4F5B-A4D7-A9ED8C205C6B}" dt="2026-01-16T21:16:41.208" v="22" actId="962"/>
          <ac:spMkLst>
            <pc:docMk/>
            <pc:sldMk cId="2842571671" sldId="381"/>
            <ac:spMk id="8" creationId="{171621D0-014B-43C5-B6BB-8F296BFA1DAD}"/>
          </ac:spMkLst>
        </pc:spChg>
        <pc:spChg chg="mod topLvl">
          <ac:chgData name="Annaleise Radchenko" userId="6249d1a9-d5dd-4793-b8df-98b5e6874abb" providerId="ADAL" clId="{4A5B4154-50F6-4F5B-A4D7-A9ED8C205C6B}" dt="2026-01-16T21:34:07.556" v="149" actId="33553"/>
          <ac:spMkLst>
            <pc:docMk/>
            <pc:sldMk cId="2842571671" sldId="381"/>
            <ac:spMk id="26" creationId="{00000000-0000-0000-0000-000000000000}"/>
          </ac:spMkLst>
        </pc:spChg>
        <pc:cxnChg chg="mod">
          <ac:chgData name="Annaleise Radchenko" userId="6249d1a9-d5dd-4793-b8df-98b5e6874abb" providerId="ADAL" clId="{4A5B4154-50F6-4F5B-A4D7-A9ED8C205C6B}" dt="2026-01-16T21:16:41.213" v="23" actId="962"/>
          <ac:cxnSpMkLst>
            <pc:docMk/>
            <pc:sldMk cId="2842571671" sldId="381"/>
            <ac:cxnSpMk id="55" creationId="{00000000-0000-0000-0000-000000000000}"/>
          </ac:cxnSpMkLst>
        </pc:cxnChg>
      </pc:sldChg>
      <pc:sldChg chg="delSp modSp mod">
        <pc:chgData name="Annaleise Radchenko" userId="6249d1a9-d5dd-4793-b8df-98b5e6874abb" providerId="ADAL" clId="{4A5B4154-50F6-4F5B-A4D7-A9ED8C205C6B}" dt="2026-01-16T21:26:16.865" v="142" actId="478"/>
        <pc:sldMkLst>
          <pc:docMk/>
          <pc:sldMk cId="3665108796" sldId="382"/>
        </pc:sldMkLst>
        <pc:spChg chg="mod topLvl">
          <ac:chgData name="Annaleise Radchenko" userId="6249d1a9-d5dd-4793-b8df-98b5e6874abb" providerId="ADAL" clId="{4A5B4154-50F6-4F5B-A4D7-A9ED8C205C6B}" dt="2026-01-16T21:25:07.267" v="130" actId="33553"/>
          <ac:spMkLst>
            <pc:docMk/>
            <pc:sldMk cId="3665108796" sldId="382"/>
            <ac:spMk id="68" creationId="{00000000-0000-0000-0000-000000000000}"/>
          </ac:spMkLst>
        </pc:spChg>
        <pc:grpChg chg="mod">
          <ac:chgData name="Annaleise Radchenko" userId="6249d1a9-d5dd-4793-b8df-98b5e6874abb" providerId="ADAL" clId="{4A5B4154-50F6-4F5B-A4D7-A9ED8C205C6B}" dt="2026-01-16T21:25:14.203" v="132" actId="962"/>
          <ac:grpSpMkLst>
            <pc:docMk/>
            <pc:sldMk cId="3665108796" sldId="382"/>
            <ac:grpSpMk id="11" creationId="{8F4E44DC-A241-4411-96F1-1C705D4D565F}"/>
          </ac:grpSpMkLst>
        </pc:grpChg>
        <pc:cxnChg chg="mod">
          <ac:chgData name="Annaleise Radchenko" userId="6249d1a9-d5dd-4793-b8df-98b5e6874abb" providerId="ADAL" clId="{4A5B4154-50F6-4F5B-A4D7-A9ED8C205C6B}" dt="2026-01-16T21:16:41.109" v="18" actId="962"/>
          <ac:cxnSpMkLst>
            <pc:docMk/>
            <pc:sldMk cId="3665108796" sldId="382"/>
            <ac:cxnSpMk id="70" creationId="{00000000-0000-0000-0000-000000000000}"/>
          </ac:cxnSpMkLst>
        </pc:cxnChg>
      </pc:sldChg>
      <pc:sldChg chg="delSp modSp mod">
        <pc:chgData name="Annaleise Radchenko" userId="6249d1a9-d5dd-4793-b8df-98b5e6874abb" providerId="ADAL" clId="{4A5B4154-50F6-4F5B-A4D7-A9ED8C205C6B}" dt="2026-01-21T19:07:37.271" v="474" actId="20577"/>
        <pc:sldMkLst>
          <pc:docMk/>
          <pc:sldMk cId="1095143062" sldId="383"/>
        </pc:sldMkLst>
        <pc:spChg chg="mod">
          <ac:chgData name="Annaleise Radchenko" userId="6249d1a9-d5dd-4793-b8df-98b5e6874abb" providerId="ADAL" clId="{4A5B4154-50F6-4F5B-A4D7-A9ED8C205C6B}" dt="2026-01-21T19:07:37.271" v="474" actId="20577"/>
          <ac:spMkLst>
            <pc:docMk/>
            <pc:sldMk cId="1095143062" sldId="383"/>
            <ac:spMk id="13" creationId="{CDD92B62-085C-40D2-B50B-9AB09AC97517}"/>
          </ac:spMkLst>
        </pc:spChg>
        <pc:spChg chg="mod topLvl">
          <ac:chgData name="Annaleise Radchenko" userId="6249d1a9-d5dd-4793-b8df-98b5e6874abb" providerId="ADAL" clId="{4A5B4154-50F6-4F5B-A4D7-A9ED8C205C6B}" dt="2026-01-16T21:25:37.573" v="136" actId="33553"/>
          <ac:spMkLst>
            <pc:docMk/>
            <pc:sldMk cId="1095143062" sldId="383"/>
            <ac:spMk id="68" creationId="{00000000-0000-0000-0000-000000000000}"/>
          </ac:spMkLst>
        </pc:spChg>
        <pc:grpChg chg="mod">
          <ac:chgData name="Annaleise Radchenko" userId="6249d1a9-d5dd-4793-b8df-98b5e6874abb" providerId="ADAL" clId="{4A5B4154-50F6-4F5B-A4D7-A9ED8C205C6B}" dt="2026-01-16T21:25:49.949" v="138" actId="962"/>
          <ac:grpSpMkLst>
            <pc:docMk/>
            <pc:sldMk cId="1095143062" sldId="383"/>
            <ac:grpSpMk id="11" creationId="{8F4E44DC-A241-4411-96F1-1C705D4D565F}"/>
          </ac:grpSpMkLst>
        </pc:grpChg>
        <pc:cxnChg chg="mod">
          <ac:chgData name="Annaleise Radchenko" userId="6249d1a9-d5dd-4793-b8df-98b5e6874abb" providerId="ADAL" clId="{4A5B4154-50F6-4F5B-A4D7-A9ED8C205C6B}" dt="2026-01-16T21:16:41.118" v="19" actId="962"/>
          <ac:cxnSpMkLst>
            <pc:docMk/>
            <pc:sldMk cId="1095143062" sldId="383"/>
            <ac:cxnSpMk id="70" creationId="{00000000-0000-0000-0000-000000000000}"/>
          </ac:cxnSpMkLst>
        </pc:cxnChg>
      </pc:sldChg>
      <pc:sldChg chg="addSp delSp modSp mod">
        <pc:chgData name="Annaleise Radchenko" userId="6249d1a9-d5dd-4793-b8df-98b5e6874abb" providerId="ADAL" clId="{4A5B4154-50F6-4F5B-A4D7-A9ED8C205C6B}" dt="2026-01-20T21:03:40.209" v="470" actId="1076"/>
        <pc:sldMkLst>
          <pc:docMk/>
          <pc:sldMk cId="4256612047" sldId="384"/>
        </pc:sldMkLst>
        <pc:spChg chg="mod">
          <ac:chgData name="Annaleise Radchenko" userId="6249d1a9-d5dd-4793-b8df-98b5e6874abb" providerId="ADAL" clId="{4A5B4154-50F6-4F5B-A4D7-A9ED8C205C6B}" dt="2026-01-16T21:45:57.747" v="227" actId="14100"/>
          <ac:spMkLst>
            <pc:docMk/>
            <pc:sldMk cId="4256612047" sldId="384"/>
            <ac:spMk id="13" creationId="{CDD92B62-085C-40D2-B50B-9AB09AC97517}"/>
          </ac:spMkLst>
        </pc:spChg>
        <pc:spChg chg="mod topLvl">
          <ac:chgData name="Annaleise Radchenko" userId="6249d1a9-d5dd-4793-b8df-98b5e6874abb" providerId="ADAL" clId="{4A5B4154-50F6-4F5B-A4D7-A9ED8C205C6B}" dt="2026-01-20T21:03:40.209" v="470" actId="1076"/>
          <ac:spMkLst>
            <pc:docMk/>
            <pc:sldMk cId="4256612047" sldId="384"/>
            <ac:spMk id="68" creationId="{00000000-0000-0000-0000-000000000000}"/>
          </ac:spMkLst>
        </pc:spChg>
        <pc:grpChg chg="mod">
          <ac:chgData name="Annaleise Radchenko" userId="6249d1a9-d5dd-4793-b8df-98b5e6874abb" providerId="ADAL" clId="{4A5B4154-50F6-4F5B-A4D7-A9ED8C205C6B}" dt="2026-01-16T21:34:47.526" v="156" actId="962"/>
          <ac:grpSpMkLst>
            <pc:docMk/>
            <pc:sldMk cId="4256612047" sldId="384"/>
            <ac:grpSpMk id="11" creationId="{8F4E44DC-A241-4411-96F1-1C705D4D565F}"/>
          </ac:grpSpMkLst>
        </pc:grpChg>
        <pc:cxnChg chg="mod">
          <ac:chgData name="Annaleise Radchenko" userId="6249d1a9-d5dd-4793-b8df-98b5e6874abb" providerId="ADAL" clId="{4A5B4154-50F6-4F5B-A4D7-A9ED8C205C6B}" dt="2026-01-16T21:16:41.235" v="24" actId="962"/>
          <ac:cxnSpMkLst>
            <pc:docMk/>
            <pc:sldMk cId="4256612047" sldId="384"/>
            <ac:cxnSpMk id="70" creationId="{00000000-0000-0000-0000-000000000000}"/>
          </ac:cxnSpMkLst>
        </pc:cxnChg>
      </pc:sldChg>
      <pc:sldChg chg="modSp mod">
        <pc:chgData name="Annaleise Radchenko" userId="6249d1a9-d5dd-4793-b8df-98b5e6874abb" providerId="ADAL" clId="{4A5B4154-50F6-4F5B-A4D7-A9ED8C205C6B}" dt="2026-01-16T21:35:51.079" v="164" actId="33553"/>
        <pc:sldMkLst>
          <pc:docMk/>
          <pc:sldMk cId="0" sldId="385"/>
        </pc:sldMkLst>
        <pc:spChg chg="mod">
          <ac:chgData name="Annaleise Radchenko" userId="6249d1a9-d5dd-4793-b8df-98b5e6874abb" providerId="ADAL" clId="{4A5B4154-50F6-4F5B-A4D7-A9ED8C205C6B}" dt="2026-01-16T21:16:41.257" v="27" actId="962"/>
          <ac:spMkLst>
            <pc:docMk/>
            <pc:sldMk cId="0" sldId="385"/>
            <ac:spMk id="49" creationId="{00000000-0000-0000-0000-000000000000}"/>
          </ac:spMkLst>
        </pc:spChg>
        <pc:spChg chg="mod">
          <ac:chgData name="Annaleise Radchenko" userId="6249d1a9-d5dd-4793-b8df-98b5e6874abb" providerId="ADAL" clId="{4A5B4154-50F6-4F5B-A4D7-A9ED8C205C6B}" dt="2026-01-16T21:35:51.079" v="164" actId="33553"/>
          <ac:spMkLst>
            <pc:docMk/>
            <pc:sldMk cId="0" sldId="385"/>
            <ac:spMk id="50" creationId="{00000000-0000-0000-0000-000000000000}"/>
          </ac:spMkLst>
        </pc:spChg>
        <pc:cxnChg chg="mod">
          <ac:chgData name="Annaleise Radchenko" userId="6249d1a9-d5dd-4793-b8df-98b5e6874abb" providerId="ADAL" clId="{4A5B4154-50F6-4F5B-A4D7-A9ED8C205C6B}" dt="2026-01-16T21:16:41.261" v="28" actId="962"/>
          <ac:cxnSpMkLst>
            <pc:docMk/>
            <pc:sldMk cId="0" sldId="385"/>
            <ac:cxnSpMk id="51" creationId="{00000000-0000-0000-0000-000000000000}"/>
          </ac:cxnSpMkLst>
        </pc:cxnChg>
        <pc:cxnChg chg="mod">
          <ac:chgData name="Annaleise Radchenko" userId="6249d1a9-d5dd-4793-b8df-98b5e6874abb" providerId="ADAL" clId="{4A5B4154-50F6-4F5B-A4D7-A9ED8C205C6B}" dt="2026-01-16T21:16:41.265" v="29" actId="962"/>
          <ac:cxnSpMkLst>
            <pc:docMk/>
            <pc:sldMk cId="0" sldId="385"/>
            <ac:cxnSpMk id="53" creationId="{00000000-0000-0000-0000-000000000000}"/>
          </ac:cxnSpMkLst>
        </pc:cxnChg>
      </pc:sldChg>
      <pc:sldChg chg="delSp modSp mod">
        <pc:chgData name="Annaleise Radchenko" userId="6249d1a9-d5dd-4793-b8df-98b5e6874abb" providerId="ADAL" clId="{4A5B4154-50F6-4F5B-A4D7-A9ED8C205C6B}" dt="2026-01-16T21:45:44.722" v="226" actId="14100"/>
        <pc:sldMkLst>
          <pc:docMk/>
          <pc:sldMk cId="2049070311" sldId="386"/>
        </pc:sldMkLst>
        <pc:spChg chg="mod">
          <ac:chgData name="Annaleise Radchenko" userId="6249d1a9-d5dd-4793-b8df-98b5e6874abb" providerId="ADAL" clId="{4A5B4154-50F6-4F5B-A4D7-A9ED8C205C6B}" dt="2026-01-16T21:45:34.365" v="223" actId="14100"/>
          <ac:spMkLst>
            <pc:docMk/>
            <pc:sldMk cId="2049070311" sldId="386"/>
            <ac:spMk id="13" creationId="{CDD92B62-085C-40D2-B50B-9AB09AC97517}"/>
          </ac:spMkLst>
        </pc:spChg>
        <pc:spChg chg="mod">
          <ac:chgData name="Annaleise Radchenko" userId="6249d1a9-d5dd-4793-b8df-98b5e6874abb" providerId="ADAL" clId="{4A5B4154-50F6-4F5B-A4D7-A9ED8C205C6B}" dt="2026-01-16T21:45:37.203" v="224" actId="14100"/>
          <ac:spMkLst>
            <pc:docMk/>
            <pc:sldMk cId="2049070311" sldId="386"/>
            <ac:spMk id="19" creationId="{8473C8C0-9B51-49D4-8422-6B37D993633D}"/>
          </ac:spMkLst>
        </pc:spChg>
        <pc:spChg chg="mod">
          <ac:chgData name="Annaleise Radchenko" userId="6249d1a9-d5dd-4793-b8df-98b5e6874abb" providerId="ADAL" clId="{4A5B4154-50F6-4F5B-A4D7-A9ED8C205C6B}" dt="2026-01-16T21:45:41.229" v="225" actId="14100"/>
          <ac:spMkLst>
            <pc:docMk/>
            <pc:sldMk cId="2049070311" sldId="386"/>
            <ac:spMk id="22" creationId="{D5FAD466-CB2B-4EAE-9118-AD1EF35DEE27}"/>
          </ac:spMkLst>
        </pc:spChg>
        <pc:spChg chg="mod">
          <ac:chgData name="Annaleise Radchenko" userId="6249d1a9-d5dd-4793-b8df-98b5e6874abb" providerId="ADAL" clId="{4A5B4154-50F6-4F5B-A4D7-A9ED8C205C6B}" dt="2026-01-16T21:45:44.722" v="226" actId="14100"/>
          <ac:spMkLst>
            <pc:docMk/>
            <pc:sldMk cId="2049070311" sldId="386"/>
            <ac:spMk id="25" creationId="{8F51165E-1A78-4FBF-A503-54F4B4330AFB}"/>
          </ac:spMkLst>
        </pc:spChg>
        <pc:spChg chg="mod topLvl">
          <ac:chgData name="Annaleise Radchenko" userId="6249d1a9-d5dd-4793-b8df-98b5e6874abb" providerId="ADAL" clId="{4A5B4154-50F6-4F5B-A4D7-A9ED8C205C6B}" dt="2026-01-16T21:36:20.359" v="166" actId="33553"/>
          <ac:spMkLst>
            <pc:docMk/>
            <pc:sldMk cId="2049070311" sldId="386"/>
            <ac:spMk id="68" creationId="{00000000-0000-0000-0000-000000000000}"/>
          </ac:spMkLst>
        </pc:spChg>
        <pc:grpChg chg="mod">
          <ac:chgData name="Annaleise Radchenko" userId="6249d1a9-d5dd-4793-b8df-98b5e6874abb" providerId="ADAL" clId="{4A5B4154-50F6-4F5B-A4D7-A9ED8C205C6B}" dt="2026-01-16T21:36:34.911" v="169" actId="962"/>
          <ac:grpSpMkLst>
            <pc:docMk/>
            <pc:sldMk cId="2049070311" sldId="386"/>
            <ac:grpSpMk id="11" creationId="{8F4E44DC-A241-4411-96F1-1C705D4D565F}"/>
          </ac:grpSpMkLst>
        </pc:grpChg>
        <pc:grpChg chg="mod">
          <ac:chgData name="Annaleise Radchenko" userId="6249d1a9-d5dd-4793-b8df-98b5e6874abb" providerId="ADAL" clId="{4A5B4154-50F6-4F5B-A4D7-A9ED8C205C6B}" dt="2026-01-16T21:36:39.777" v="170" actId="962"/>
          <ac:grpSpMkLst>
            <pc:docMk/>
            <pc:sldMk cId="2049070311" sldId="386"/>
            <ac:grpSpMk id="17" creationId="{9539C497-B2E0-4BDD-84E8-45AFD211ECCD}"/>
          </ac:grpSpMkLst>
        </pc:grpChg>
        <pc:grpChg chg="mod">
          <ac:chgData name="Annaleise Radchenko" userId="6249d1a9-d5dd-4793-b8df-98b5e6874abb" providerId="ADAL" clId="{4A5B4154-50F6-4F5B-A4D7-A9ED8C205C6B}" dt="2026-01-16T21:36:44.432" v="171" actId="962"/>
          <ac:grpSpMkLst>
            <pc:docMk/>
            <pc:sldMk cId="2049070311" sldId="386"/>
            <ac:grpSpMk id="20" creationId="{22D14B2A-682C-497B-B318-ED33E60AA45F}"/>
          </ac:grpSpMkLst>
        </pc:grpChg>
        <pc:grpChg chg="mod">
          <ac:chgData name="Annaleise Radchenko" userId="6249d1a9-d5dd-4793-b8df-98b5e6874abb" providerId="ADAL" clId="{4A5B4154-50F6-4F5B-A4D7-A9ED8C205C6B}" dt="2026-01-16T21:36:52.328" v="172" actId="962"/>
          <ac:grpSpMkLst>
            <pc:docMk/>
            <pc:sldMk cId="2049070311" sldId="386"/>
            <ac:grpSpMk id="23" creationId="{24C1B760-C371-46B4-9F29-0AE3F79868C9}"/>
          </ac:grpSpMkLst>
        </pc:grpChg>
        <pc:cxnChg chg="mod">
          <ac:chgData name="Annaleise Radchenko" userId="6249d1a9-d5dd-4793-b8df-98b5e6874abb" providerId="ADAL" clId="{4A5B4154-50F6-4F5B-A4D7-A9ED8C205C6B}" dt="2026-01-16T21:16:41.275" v="30" actId="962"/>
          <ac:cxnSpMkLst>
            <pc:docMk/>
            <pc:sldMk cId="2049070311" sldId="386"/>
            <ac:cxnSpMk id="70" creationId="{00000000-0000-0000-0000-000000000000}"/>
          </ac:cxnSpMkLst>
        </pc:cxnChg>
      </pc:sldChg>
      <pc:sldChg chg="addSp delSp modSp mod">
        <pc:chgData name="Annaleise Radchenko" userId="6249d1a9-d5dd-4793-b8df-98b5e6874abb" providerId="ADAL" clId="{4A5B4154-50F6-4F5B-A4D7-A9ED8C205C6B}" dt="2026-01-16T21:45:23.430" v="222" actId="14100"/>
        <pc:sldMkLst>
          <pc:docMk/>
          <pc:sldMk cId="2163239940" sldId="387"/>
        </pc:sldMkLst>
        <pc:spChg chg="mod">
          <ac:chgData name="Annaleise Radchenko" userId="6249d1a9-d5dd-4793-b8df-98b5e6874abb" providerId="ADAL" clId="{4A5B4154-50F6-4F5B-A4D7-A9ED8C205C6B}" dt="2026-01-16T21:45:12.973" v="219" actId="14100"/>
          <ac:spMkLst>
            <pc:docMk/>
            <pc:sldMk cId="2163239940" sldId="387"/>
            <ac:spMk id="13" creationId="{CDD92B62-085C-40D2-B50B-9AB09AC97517}"/>
          </ac:spMkLst>
        </pc:spChg>
        <pc:spChg chg="mod">
          <ac:chgData name="Annaleise Radchenko" userId="6249d1a9-d5dd-4793-b8df-98b5e6874abb" providerId="ADAL" clId="{4A5B4154-50F6-4F5B-A4D7-A9ED8C205C6B}" dt="2026-01-16T21:45:15.619" v="220" actId="14100"/>
          <ac:spMkLst>
            <pc:docMk/>
            <pc:sldMk cId="2163239940" sldId="387"/>
            <ac:spMk id="19" creationId="{8473C8C0-9B51-49D4-8422-6B37D993633D}"/>
          </ac:spMkLst>
        </pc:spChg>
        <pc:spChg chg="mod">
          <ac:chgData name="Annaleise Radchenko" userId="6249d1a9-d5dd-4793-b8df-98b5e6874abb" providerId="ADAL" clId="{4A5B4154-50F6-4F5B-A4D7-A9ED8C205C6B}" dt="2026-01-16T21:45:20.163" v="221" actId="14100"/>
          <ac:spMkLst>
            <pc:docMk/>
            <pc:sldMk cId="2163239940" sldId="387"/>
            <ac:spMk id="22" creationId="{D5FAD466-CB2B-4EAE-9118-AD1EF35DEE27}"/>
          </ac:spMkLst>
        </pc:spChg>
        <pc:spChg chg="mod">
          <ac:chgData name="Annaleise Radchenko" userId="6249d1a9-d5dd-4793-b8df-98b5e6874abb" providerId="ADAL" clId="{4A5B4154-50F6-4F5B-A4D7-A9ED8C205C6B}" dt="2026-01-16T21:45:23.430" v="222" actId="14100"/>
          <ac:spMkLst>
            <pc:docMk/>
            <pc:sldMk cId="2163239940" sldId="387"/>
            <ac:spMk id="25" creationId="{8F51165E-1A78-4FBF-A503-54F4B4330AFB}"/>
          </ac:spMkLst>
        </pc:spChg>
        <pc:spChg chg="add del mod topLvl">
          <ac:chgData name="Annaleise Radchenko" userId="6249d1a9-d5dd-4793-b8df-98b5e6874abb" providerId="ADAL" clId="{4A5B4154-50F6-4F5B-A4D7-A9ED8C205C6B}" dt="2026-01-16T21:37:42.451" v="183" actId="33553"/>
          <ac:spMkLst>
            <pc:docMk/>
            <pc:sldMk cId="2163239940" sldId="387"/>
            <ac:spMk id="68" creationId="{00000000-0000-0000-0000-000000000000}"/>
          </ac:spMkLst>
        </pc:spChg>
        <pc:grpChg chg="mod">
          <ac:chgData name="Annaleise Radchenko" userId="6249d1a9-d5dd-4793-b8df-98b5e6874abb" providerId="ADAL" clId="{4A5B4154-50F6-4F5B-A4D7-A9ED8C205C6B}" dt="2026-01-16T21:37:06.750" v="175" actId="962"/>
          <ac:grpSpMkLst>
            <pc:docMk/>
            <pc:sldMk cId="2163239940" sldId="387"/>
            <ac:grpSpMk id="11" creationId="{8F4E44DC-A241-4411-96F1-1C705D4D565F}"/>
          </ac:grpSpMkLst>
        </pc:grpChg>
        <pc:grpChg chg="mod">
          <ac:chgData name="Annaleise Radchenko" userId="6249d1a9-d5dd-4793-b8df-98b5e6874abb" providerId="ADAL" clId="{4A5B4154-50F6-4F5B-A4D7-A9ED8C205C6B}" dt="2026-01-16T21:37:13.038" v="176" actId="962"/>
          <ac:grpSpMkLst>
            <pc:docMk/>
            <pc:sldMk cId="2163239940" sldId="387"/>
            <ac:grpSpMk id="17" creationId="{9539C497-B2E0-4BDD-84E8-45AFD211ECCD}"/>
          </ac:grpSpMkLst>
        </pc:grpChg>
        <pc:grpChg chg="mod">
          <ac:chgData name="Annaleise Radchenko" userId="6249d1a9-d5dd-4793-b8df-98b5e6874abb" providerId="ADAL" clId="{4A5B4154-50F6-4F5B-A4D7-A9ED8C205C6B}" dt="2026-01-16T21:37:18.006" v="177" actId="962"/>
          <ac:grpSpMkLst>
            <pc:docMk/>
            <pc:sldMk cId="2163239940" sldId="387"/>
            <ac:grpSpMk id="20" creationId="{22D14B2A-682C-497B-B318-ED33E60AA45F}"/>
          </ac:grpSpMkLst>
        </pc:grpChg>
        <pc:grpChg chg="mod">
          <ac:chgData name="Annaleise Radchenko" userId="6249d1a9-d5dd-4793-b8df-98b5e6874abb" providerId="ADAL" clId="{4A5B4154-50F6-4F5B-A4D7-A9ED8C205C6B}" dt="2026-01-16T21:37:24.323" v="178" actId="962"/>
          <ac:grpSpMkLst>
            <pc:docMk/>
            <pc:sldMk cId="2163239940" sldId="387"/>
            <ac:grpSpMk id="23" creationId="{24C1B760-C371-46B4-9F29-0AE3F79868C9}"/>
          </ac:grpSpMkLst>
        </pc:grpChg>
        <pc:cxnChg chg="mod">
          <ac:chgData name="Annaleise Radchenko" userId="6249d1a9-d5dd-4793-b8df-98b5e6874abb" providerId="ADAL" clId="{4A5B4154-50F6-4F5B-A4D7-A9ED8C205C6B}" dt="2026-01-16T21:16:41.289" v="31" actId="962"/>
          <ac:cxnSpMkLst>
            <pc:docMk/>
            <pc:sldMk cId="2163239940" sldId="387"/>
            <ac:cxnSpMk id="70" creationId="{00000000-0000-0000-0000-000000000000}"/>
          </ac:cxnSpMkLst>
        </pc:cxnChg>
      </pc:sldChg>
      <pc:sldChg chg="delSp modSp mod">
        <pc:chgData name="Annaleise Radchenko" userId="6249d1a9-d5dd-4793-b8df-98b5e6874abb" providerId="ADAL" clId="{4A5B4154-50F6-4F5B-A4D7-A9ED8C205C6B}" dt="2026-01-16T21:38:32.031" v="187" actId="13244"/>
        <pc:sldMkLst>
          <pc:docMk/>
          <pc:sldMk cId="2482507579" sldId="388"/>
        </pc:sldMkLst>
        <pc:spChg chg="mod">
          <ac:chgData name="Annaleise Radchenko" userId="6249d1a9-d5dd-4793-b8df-98b5e6874abb" providerId="ADAL" clId="{4A5B4154-50F6-4F5B-A4D7-A9ED8C205C6B}" dt="2026-01-16T21:16:41.304" v="33" actId="962"/>
          <ac:spMkLst>
            <pc:docMk/>
            <pc:sldMk cId="2482507579" sldId="388"/>
            <ac:spMk id="4" creationId="{E13C59C3-88D4-4D8B-B927-4B4BE1412456}"/>
          </ac:spMkLst>
        </pc:spChg>
        <pc:spChg chg="mod topLvl">
          <ac:chgData name="Annaleise Radchenko" userId="6249d1a9-d5dd-4793-b8df-98b5e6874abb" providerId="ADAL" clId="{4A5B4154-50F6-4F5B-A4D7-A9ED8C205C6B}" dt="2026-01-16T21:38:04.652" v="185" actId="33553"/>
          <ac:spMkLst>
            <pc:docMk/>
            <pc:sldMk cId="2482507579" sldId="388"/>
            <ac:spMk id="68" creationId="{00000000-0000-0000-0000-000000000000}"/>
          </ac:spMkLst>
        </pc:spChg>
        <pc:picChg chg="ord">
          <ac:chgData name="Annaleise Radchenko" userId="6249d1a9-d5dd-4793-b8df-98b5e6874abb" providerId="ADAL" clId="{4A5B4154-50F6-4F5B-A4D7-A9ED8C205C6B}" dt="2026-01-16T21:38:32.031" v="187" actId="13244"/>
          <ac:picMkLst>
            <pc:docMk/>
            <pc:sldMk cId="2482507579" sldId="388"/>
            <ac:picMk id="6" creationId="{C64F6B49-A57C-4424-99C7-2458A4587D31}"/>
          </ac:picMkLst>
        </pc:picChg>
        <pc:cxnChg chg="mod">
          <ac:chgData name="Annaleise Radchenko" userId="6249d1a9-d5dd-4793-b8df-98b5e6874abb" providerId="ADAL" clId="{4A5B4154-50F6-4F5B-A4D7-A9ED8C205C6B}" dt="2026-01-16T21:16:41.299" v="32" actId="962"/>
          <ac:cxnSpMkLst>
            <pc:docMk/>
            <pc:sldMk cId="2482507579" sldId="388"/>
            <ac:cxnSpMk id="70" creationId="{00000000-0000-0000-0000-000000000000}"/>
          </ac:cxnSpMkLst>
        </pc:cxnChg>
      </pc:sldChg>
      <pc:sldChg chg="delSp modSp mod">
        <pc:chgData name="Annaleise Radchenko" userId="6249d1a9-d5dd-4793-b8df-98b5e6874abb" providerId="ADAL" clId="{4A5B4154-50F6-4F5B-A4D7-A9ED8C205C6B}" dt="2026-01-16T21:58:18.219" v="286" actId="14100"/>
        <pc:sldMkLst>
          <pc:docMk/>
          <pc:sldMk cId="2772660979" sldId="389"/>
        </pc:sldMkLst>
        <pc:spChg chg="mod">
          <ac:chgData name="Annaleise Radchenko" userId="6249d1a9-d5dd-4793-b8df-98b5e6874abb" providerId="ADAL" clId="{4A5B4154-50F6-4F5B-A4D7-A9ED8C205C6B}" dt="2026-01-16T21:43:46.302" v="202" actId="404"/>
          <ac:spMkLst>
            <pc:docMk/>
            <pc:sldMk cId="2772660979" sldId="389"/>
            <ac:spMk id="2" creationId="{C6331EC3-7F39-4EB0-9CA7-F1C56C65BF7D}"/>
          </ac:spMkLst>
        </pc:spChg>
        <pc:spChg chg="mod ord">
          <ac:chgData name="Annaleise Radchenko" userId="6249d1a9-d5dd-4793-b8df-98b5e6874abb" providerId="ADAL" clId="{4A5B4154-50F6-4F5B-A4D7-A9ED8C205C6B}" dt="2026-01-16T21:44:27.635" v="213" actId="13244"/>
          <ac:spMkLst>
            <pc:docMk/>
            <pc:sldMk cId="2772660979" sldId="389"/>
            <ac:spMk id="9" creationId="{E3615853-FED4-4AB3-A757-DA3C64CE20E6}"/>
          </ac:spMkLst>
        </pc:spChg>
        <pc:spChg chg="mod ord">
          <ac:chgData name="Annaleise Radchenko" userId="6249d1a9-d5dd-4793-b8df-98b5e6874abb" providerId="ADAL" clId="{4A5B4154-50F6-4F5B-A4D7-A9ED8C205C6B}" dt="2026-01-16T21:44:36.976" v="216" actId="13244"/>
          <ac:spMkLst>
            <pc:docMk/>
            <pc:sldMk cId="2772660979" sldId="389"/>
            <ac:spMk id="10" creationId="{02AC893D-A398-4153-8A77-D0B7F58CFC19}"/>
          </ac:spMkLst>
        </pc:spChg>
        <pc:spChg chg="mod">
          <ac:chgData name="Annaleise Radchenko" userId="6249d1a9-d5dd-4793-b8df-98b5e6874abb" providerId="ADAL" clId="{4A5B4154-50F6-4F5B-A4D7-A9ED8C205C6B}" dt="2026-01-16T21:58:15.483" v="285" actId="14100"/>
          <ac:spMkLst>
            <pc:docMk/>
            <pc:sldMk cId="2772660979" sldId="389"/>
            <ac:spMk id="13" creationId="{CDD92B62-085C-40D2-B50B-9AB09AC97517}"/>
          </ac:spMkLst>
        </pc:spChg>
        <pc:spChg chg="mod">
          <ac:chgData name="Annaleise Radchenko" userId="6249d1a9-d5dd-4793-b8df-98b5e6874abb" providerId="ADAL" clId="{4A5B4154-50F6-4F5B-A4D7-A9ED8C205C6B}" dt="2026-01-16T21:43:51.415" v="204" actId="404"/>
          <ac:spMkLst>
            <pc:docMk/>
            <pc:sldMk cId="2772660979" sldId="389"/>
            <ac:spMk id="14" creationId="{4CFC4DF3-729F-40D9-AD2C-DBEB3E756C04}"/>
          </ac:spMkLst>
        </pc:spChg>
        <pc:spChg chg="mod ord">
          <ac:chgData name="Annaleise Radchenko" userId="6249d1a9-d5dd-4793-b8df-98b5e6874abb" providerId="ADAL" clId="{4A5B4154-50F6-4F5B-A4D7-A9ED8C205C6B}" dt="2026-01-16T21:44:32.795" v="215" actId="13244"/>
          <ac:spMkLst>
            <pc:docMk/>
            <pc:sldMk cId="2772660979" sldId="389"/>
            <ac:spMk id="15" creationId="{E093CEE9-C25E-4B00-87A3-68CFF790260E}"/>
          </ac:spMkLst>
        </pc:spChg>
        <pc:spChg chg="mod">
          <ac:chgData name="Annaleise Radchenko" userId="6249d1a9-d5dd-4793-b8df-98b5e6874abb" providerId="ADAL" clId="{4A5B4154-50F6-4F5B-A4D7-A9ED8C205C6B}" dt="2026-01-16T21:44:01.852" v="208" actId="404"/>
          <ac:spMkLst>
            <pc:docMk/>
            <pc:sldMk cId="2772660979" sldId="389"/>
            <ac:spMk id="16" creationId="{3E624FDE-BCE8-4E12-8AA9-9EC0C7E3F1B8}"/>
          </ac:spMkLst>
        </pc:spChg>
        <pc:spChg chg="mod">
          <ac:chgData name="Annaleise Radchenko" userId="6249d1a9-d5dd-4793-b8df-98b5e6874abb" providerId="ADAL" clId="{4A5B4154-50F6-4F5B-A4D7-A9ED8C205C6B}" dt="2026-01-16T21:58:18.219" v="286" actId="14100"/>
          <ac:spMkLst>
            <pc:docMk/>
            <pc:sldMk cId="2772660979" sldId="389"/>
            <ac:spMk id="30" creationId="{8A986D25-6378-4C9F-AC49-38C1CC413FA1}"/>
          </ac:spMkLst>
        </pc:spChg>
        <pc:spChg chg="mod topLvl">
          <ac:chgData name="Annaleise Radchenko" userId="6249d1a9-d5dd-4793-b8df-98b5e6874abb" providerId="ADAL" clId="{4A5B4154-50F6-4F5B-A4D7-A9ED8C205C6B}" dt="2026-01-16T21:43:02.301" v="194" actId="947"/>
          <ac:spMkLst>
            <pc:docMk/>
            <pc:sldMk cId="2772660979" sldId="389"/>
            <ac:spMk id="68" creationId="{00000000-0000-0000-0000-000000000000}"/>
          </ac:spMkLst>
        </pc:spChg>
        <pc:grpChg chg="mod">
          <ac:chgData name="Annaleise Radchenko" userId="6249d1a9-d5dd-4793-b8df-98b5e6874abb" providerId="ADAL" clId="{4A5B4154-50F6-4F5B-A4D7-A9ED8C205C6B}" dt="2026-01-16T21:44:13.170" v="210" actId="962"/>
          <ac:grpSpMkLst>
            <pc:docMk/>
            <pc:sldMk cId="2772660979" sldId="389"/>
            <ac:grpSpMk id="11" creationId="{8F4E44DC-A241-4411-96F1-1C705D4D565F}"/>
          </ac:grpSpMkLst>
        </pc:grpChg>
        <pc:grpChg chg="mod">
          <ac:chgData name="Annaleise Radchenko" userId="6249d1a9-d5dd-4793-b8df-98b5e6874abb" providerId="ADAL" clId="{4A5B4154-50F6-4F5B-A4D7-A9ED8C205C6B}" dt="2026-01-16T21:44:18.206" v="212" actId="962"/>
          <ac:grpSpMkLst>
            <pc:docMk/>
            <pc:sldMk cId="2772660979" sldId="389"/>
            <ac:grpSpMk id="28" creationId="{96A89A1D-1FBB-45BE-8983-95187ECF7E5F}"/>
          </ac:grpSpMkLst>
        </pc:grpChg>
        <pc:cxnChg chg="mod">
          <ac:chgData name="Annaleise Radchenko" userId="6249d1a9-d5dd-4793-b8df-98b5e6874abb" providerId="ADAL" clId="{4A5B4154-50F6-4F5B-A4D7-A9ED8C205C6B}" dt="2026-01-16T21:16:41.317" v="34" actId="962"/>
          <ac:cxnSpMkLst>
            <pc:docMk/>
            <pc:sldMk cId="2772660979" sldId="389"/>
            <ac:cxnSpMk id="70" creationId="{00000000-0000-0000-0000-000000000000}"/>
          </ac:cxnSpMkLst>
        </pc:cxnChg>
      </pc:sldChg>
      <pc:sldChg chg="delSp modSp mod">
        <pc:chgData name="Annaleise Radchenko" userId="6249d1a9-d5dd-4793-b8df-98b5e6874abb" providerId="ADAL" clId="{4A5B4154-50F6-4F5B-A4D7-A9ED8C205C6B}" dt="2026-01-16T21:58:04.784" v="284" actId="14100"/>
        <pc:sldMkLst>
          <pc:docMk/>
          <pc:sldMk cId="750568236" sldId="390"/>
        </pc:sldMkLst>
        <pc:spChg chg="mod">
          <ac:chgData name="Annaleise Radchenko" userId="6249d1a9-d5dd-4793-b8df-98b5e6874abb" providerId="ADAL" clId="{4A5B4154-50F6-4F5B-A4D7-A9ED8C205C6B}" dt="2026-01-16T21:57:56.116" v="281" actId="14100"/>
          <ac:spMkLst>
            <pc:docMk/>
            <pc:sldMk cId="750568236" sldId="390"/>
            <ac:spMk id="13" creationId="{CDD92B62-085C-40D2-B50B-9AB09AC97517}"/>
          </ac:spMkLst>
        </pc:spChg>
        <pc:spChg chg="mod">
          <ac:chgData name="Annaleise Radchenko" userId="6249d1a9-d5dd-4793-b8df-98b5e6874abb" providerId="ADAL" clId="{4A5B4154-50F6-4F5B-A4D7-A9ED8C205C6B}" dt="2026-01-16T21:57:58.623" v="282" actId="14100"/>
          <ac:spMkLst>
            <pc:docMk/>
            <pc:sldMk cId="750568236" sldId="390"/>
            <ac:spMk id="19" creationId="{8473C8C0-9B51-49D4-8422-6B37D993633D}"/>
          </ac:spMkLst>
        </pc:spChg>
        <pc:spChg chg="mod">
          <ac:chgData name="Annaleise Radchenko" userId="6249d1a9-d5dd-4793-b8df-98b5e6874abb" providerId="ADAL" clId="{4A5B4154-50F6-4F5B-A4D7-A9ED8C205C6B}" dt="2026-01-16T21:58:01.600" v="283" actId="14100"/>
          <ac:spMkLst>
            <pc:docMk/>
            <pc:sldMk cId="750568236" sldId="390"/>
            <ac:spMk id="22" creationId="{D5FAD466-CB2B-4EAE-9118-AD1EF35DEE27}"/>
          </ac:spMkLst>
        </pc:spChg>
        <pc:spChg chg="mod">
          <ac:chgData name="Annaleise Radchenko" userId="6249d1a9-d5dd-4793-b8df-98b5e6874abb" providerId="ADAL" clId="{4A5B4154-50F6-4F5B-A4D7-A9ED8C205C6B}" dt="2026-01-16T21:58:04.784" v="284" actId="14100"/>
          <ac:spMkLst>
            <pc:docMk/>
            <pc:sldMk cId="750568236" sldId="390"/>
            <ac:spMk id="25" creationId="{8F51165E-1A78-4FBF-A503-54F4B4330AFB}"/>
          </ac:spMkLst>
        </pc:spChg>
        <pc:spChg chg="mod topLvl">
          <ac:chgData name="Annaleise Radchenko" userId="6249d1a9-d5dd-4793-b8df-98b5e6874abb" providerId="ADAL" clId="{4A5B4154-50F6-4F5B-A4D7-A9ED8C205C6B}" dt="2026-01-16T21:46:56.080" v="232" actId="33553"/>
          <ac:spMkLst>
            <pc:docMk/>
            <pc:sldMk cId="750568236" sldId="390"/>
            <ac:spMk id="68" creationId="{00000000-0000-0000-0000-000000000000}"/>
          </ac:spMkLst>
        </pc:spChg>
        <pc:grpChg chg="mod">
          <ac:chgData name="Annaleise Radchenko" userId="6249d1a9-d5dd-4793-b8df-98b5e6874abb" providerId="ADAL" clId="{4A5B4154-50F6-4F5B-A4D7-A9ED8C205C6B}" dt="2026-01-16T21:47:44.927" v="235" actId="962"/>
          <ac:grpSpMkLst>
            <pc:docMk/>
            <pc:sldMk cId="750568236" sldId="390"/>
            <ac:grpSpMk id="11" creationId="{8F4E44DC-A241-4411-96F1-1C705D4D565F}"/>
          </ac:grpSpMkLst>
        </pc:grpChg>
        <pc:grpChg chg="mod">
          <ac:chgData name="Annaleise Radchenko" userId="6249d1a9-d5dd-4793-b8df-98b5e6874abb" providerId="ADAL" clId="{4A5B4154-50F6-4F5B-A4D7-A9ED8C205C6B}" dt="2026-01-16T21:47:52.680" v="236" actId="962"/>
          <ac:grpSpMkLst>
            <pc:docMk/>
            <pc:sldMk cId="750568236" sldId="390"/>
            <ac:grpSpMk id="17" creationId="{9539C497-B2E0-4BDD-84E8-45AFD211ECCD}"/>
          </ac:grpSpMkLst>
        </pc:grpChg>
        <pc:grpChg chg="mod">
          <ac:chgData name="Annaleise Radchenko" userId="6249d1a9-d5dd-4793-b8df-98b5e6874abb" providerId="ADAL" clId="{4A5B4154-50F6-4F5B-A4D7-A9ED8C205C6B}" dt="2026-01-16T21:48:00.377" v="237" actId="962"/>
          <ac:grpSpMkLst>
            <pc:docMk/>
            <pc:sldMk cId="750568236" sldId="390"/>
            <ac:grpSpMk id="20" creationId="{22D14B2A-682C-497B-B318-ED33E60AA45F}"/>
          </ac:grpSpMkLst>
        </pc:grpChg>
        <pc:grpChg chg="mod">
          <ac:chgData name="Annaleise Radchenko" userId="6249d1a9-d5dd-4793-b8df-98b5e6874abb" providerId="ADAL" clId="{4A5B4154-50F6-4F5B-A4D7-A9ED8C205C6B}" dt="2026-01-16T21:48:07.408" v="238" actId="962"/>
          <ac:grpSpMkLst>
            <pc:docMk/>
            <pc:sldMk cId="750568236" sldId="390"/>
            <ac:grpSpMk id="23" creationId="{24C1B760-C371-46B4-9F29-0AE3F79868C9}"/>
          </ac:grpSpMkLst>
        </pc:grpChg>
        <pc:cxnChg chg="mod">
          <ac:chgData name="Annaleise Radchenko" userId="6249d1a9-d5dd-4793-b8df-98b5e6874abb" providerId="ADAL" clId="{4A5B4154-50F6-4F5B-A4D7-A9ED8C205C6B}" dt="2026-01-16T21:16:41.328" v="35" actId="962"/>
          <ac:cxnSpMkLst>
            <pc:docMk/>
            <pc:sldMk cId="750568236" sldId="390"/>
            <ac:cxnSpMk id="70" creationId="{00000000-0000-0000-0000-000000000000}"/>
          </ac:cxnSpMkLst>
        </pc:cxnChg>
      </pc:sldChg>
      <pc:sldChg chg="delSp modSp mod">
        <pc:chgData name="Annaleise Radchenko" userId="6249d1a9-d5dd-4793-b8df-98b5e6874abb" providerId="ADAL" clId="{4A5B4154-50F6-4F5B-A4D7-A9ED8C205C6B}" dt="2026-01-16T21:57:46.522" v="280" actId="14100"/>
        <pc:sldMkLst>
          <pc:docMk/>
          <pc:sldMk cId="876824252" sldId="391"/>
        </pc:sldMkLst>
        <pc:spChg chg="mod">
          <ac:chgData name="Annaleise Radchenko" userId="6249d1a9-d5dd-4793-b8df-98b5e6874abb" providerId="ADAL" clId="{4A5B4154-50F6-4F5B-A4D7-A9ED8C205C6B}" dt="2026-01-16T21:57:46.522" v="280" actId="14100"/>
          <ac:spMkLst>
            <pc:docMk/>
            <pc:sldMk cId="876824252" sldId="391"/>
            <ac:spMk id="13" creationId="{CDD92B62-085C-40D2-B50B-9AB09AC97517}"/>
          </ac:spMkLst>
        </pc:spChg>
        <pc:spChg chg="mod topLvl">
          <ac:chgData name="Annaleise Radchenko" userId="6249d1a9-d5dd-4793-b8df-98b5e6874abb" providerId="ADAL" clId="{4A5B4154-50F6-4F5B-A4D7-A9ED8C205C6B}" dt="2026-01-16T21:48:48.152" v="243" actId="33553"/>
          <ac:spMkLst>
            <pc:docMk/>
            <pc:sldMk cId="876824252" sldId="391"/>
            <ac:spMk id="68" creationId="{00000000-0000-0000-0000-000000000000}"/>
          </ac:spMkLst>
        </pc:spChg>
        <pc:grpChg chg="mod">
          <ac:chgData name="Annaleise Radchenko" userId="6249d1a9-d5dd-4793-b8df-98b5e6874abb" providerId="ADAL" clId="{4A5B4154-50F6-4F5B-A4D7-A9ED8C205C6B}" dt="2026-01-16T21:49:09.194" v="246" actId="962"/>
          <ac:grpSpMkLst>
            <pc:docMk/>
            <pc:sldMk cId="876824252" sldId="391"/>
            <ac:grpSpMk id="11" creationId="{8F4E44DC-A241-4411-96F1-1C705D4D565F}"/>
          </ac:grpSpMkLst>
        </pc:grpChg>
        <pc:picChg chg="ord">
          <ac:chgData name="Annaleise Radchenko" userId="6249d1a9-d5dd-4793-b8df-98b5e6874abb" providerId="ADAL" clId="{4A5B4154-50F6-4F5B-A4D7-A9ED8C205C6B}" dt="2026-01-16T21:49:09.288" v="247" actId="13244"/>
          <ac:picMkLst>
            <pc:docMk/>
            <pc:sldMk cId="876824252" sldId="391"/>
            <ac:picMk id="5" creationId="{B294F6A4-E536-47CC-99EC-7F82DA8D96CC}"/>
          </ac:picMkLst>
        </pc:picChg>
        <pc:cxnChg chg="mod">
          <ac:chgData name="Annaleise Radchenko" userId="6249d1a9-d5dd-4793-b8df-98b5e6874abb" providerId="ADAL" clId="{4A5B4154-50F6-4F5B-A4D7-A9ED8C205C6B}" dt="2026-01-16T21:16:41.339" v="36" actId="962"/>
          <ac:cxnSpMkLst>
            <pc:docMk/>
            <pc:sldMk cId="876824252" sldId="391"/>
            <ac:cxnSpMk id="70" creationId="{00000000-0000-0000-0000-000000000000}"/>
          </ac:cxnSpMkLst>
        </pc:cxnChg>
      </pc:sldChg>
      <pc:sldChg chg="addSp delSp modSp mod">
        <pc:chgData name="Annaleise Radchenko" userId="6249d1a9-d5dd-4793-b8df-98b5e6874abb" providerId="ADAL" clId="{4A5B4154-50F6-4F5B-A4D7-A9ED8C205C6B}" dt="2026-01-16T21:57:37.683" v="279" actId="14100"/>
        <pc:sldMkLst>
          <pc:docMk/>
          <pc:sldMk cId="930642372" sldId="392"/>
        </pc:sldMkLst>
        <pc:spChg chg="mod">
          <ac:chgData name="Annaleise Radchenko" userId="6249d1a9-d5dd-4793-b8df-98b5e6874abb" providerId="ADAL" clId="{4A5B4154-50F6-4F5B-A4D7-A9ED8C205C6B}" dt="2026-01-16T21:57:26.799" v="276" actId="14100"/>
          <ac:spMkLst>
            <pc:docMk/>
            <pc:sldMk cId="930642372" sldId="392"/>
            <ac:spMk id="13" creationId="{CDD92B62-085C-40D2-B50B-9AB09AC97517}"/>
          </ac:spMkLst>
        </pc:spChg>
        <pc:spChg chg="mod">
          <ac:chgData name="Annaleise Radchenko" userId="6249d1a9-d5dd-4793-b8df-98b5e6874abb" providerId="ADAL" clId="{4A5B4154-50F6-4F5B-A4D7-A9ED8C205C6B}" dt="2026-01-16T21:57:30.143" v="277" actId="14100"/>
          <ac:spMkLst>
            <pc:docMk/>
            <pc:sldMk cId="930642372" sldId="392"/>
            <ac:spMk id="19" creationId="{8473C8C0-9B51-49D4-8422-6B37D993633D}"/>
          </ac:spMkLst>
        </pc:spChg>
        <pc:spChg chg="mod">
          <ac:chgData name="Annaleise Radchenko" userId="6249d1a9-d5dd-4793-b8df-98b5e6874abb" providerId="ADAL" clId="{4A5B4154-50F6-4F5B-A4D7-A9ED8C205C6B}" dt="2026-01-16T21:57:34.376" v="278" actId="14100"/>
          <ac:spMkLst>
            <pc:docMk/>
            <pc:sldMk cId="930642372" sldId="392"/>
            <ac:spMk id="22" creationId="{D5FAD466-CB2B-4EAE-9118-AD1EF35DEE27}"/>
          </ac:spMkLst>
        </pc:spChg>
        <pc:spChg chg="mod">
          <ac:chgData name="Annaleise Radchenko" userId="6249d1a9-d5dd-4793-b8df-98b5e6874abb" providerId="ADAL" clId="{4A5B4154-50F6-4F5B-A4D7-A9ED8C205C6B}" dt="2026-01-16T21:57:37.683" v="279" actId="14100"/>
          <ac:spMkLst>
            <pc:docMk/>
            <pc:sldMk cId="930642372" sldId="392"/>
            <ac:spMk id="25" creationId="{8F51165E-1A78-4FBF-A503-54F4B4330AFB}"/>
          </ac:spMkLst>
        </pc:spChg>
        <pc:spChg chg="mod topLvl">
          <ac:chgData name="Annaleise Radchenko" userId="6249d1a9-d5dd-4793-b8df-98b5e6874abb" providerId="ADAL" clId="{4A5B4154-50F6-4F5B-A4D7-A9ED8C205C6B}" dt="2026-01-16T21:49:34.125" v="250" actId="33553"/>
          <ac:spMkLst>
            <pc:docMk/>
            <pc:sldMk cId="930642372" sldId="392"/>
            <ac:spMk id="68" creationId="{00000000-0000-0000-0000-000000000000}"/>
          </ac:spMkLst>
        </pc:spChg>
        <pc:grpChg chg="add del mod">
          <ac:chgData name="Annaleise Radchenko" userId="6249d1a9-d5dd-4793-b8df-98b5e6874abb" providerId="ADAL" clId="{4A5B4154-50F6-4F5B-A4D7-A9ED8C205C6B}" dt="2026-01-16T21:50:02.108" v="257" actId="962"/>
          <ac:grpSpMkLst>
            <pc:docMk/>
            <pc:sldMk cId="930642372" sldId="392"/>
            <ac:grpSpMk id="11" creationId="{8F4E44DC-A241-4411-96F1-1C705D4D565F}"/>
          </ac:grpSpMkLst>
        </pc:grpChg>
        <pc:grpChg chg="mod">
          <ac:chgData name="Annaleise Radchenko" userId="6249d1a9-d5dd-4793-b8df-98b5e6874abb" providerId="ADAL" clId="{4A5B4154-50F6-4F5B-A4D7-A9ED8C205C6B}" dt="2026-01-16T21:50:06.884" v="258" actId="962"/>
          <ac:grpSpMkLst>
            <pc:docMk/>
            <pc:sldMk cId="930642372" sldId="392"/>
            <ac:grpSpMk id="17" creationId="{9539C497-B2E0-4BDD-84E8-45AFD211ECCD}"/>
          </ac:grpSpMkLst>
        </pc:grpChg>
        <pc:grpChg chg="mod">
          <ac:chgData name="Annaleise Radchenko" userId="6249d1a9-d5dd-4793-b8df-98b5e6874abb" providerId="ADAL" clId="{4A5B4154-50F6-4F5B-A4D7-A9ED8C205C6B}" dt="2026-01-16T21:50:13.169" v="259" actId="962"/>
          <ac:grpSpMkLst>
            <pc:docMk/>
            <pc:sldMk cId="930642372" sldId="392"/>
            <ac:grpSpMk id="20" creationId="{22D14B2A-682C-497B-B318-ED33E60AA45F}"/>
          </ac:grpSpMkLst>
        </pc:grpChg>
        <pc:grpChg chg="mod">
          <ac:chgData name="Annaleise Radchenko" userId="6249d1a9-d5dd-4793-b8df-98b5e6874abb" providerId="ADAL" clId="{4A5B4154-50F6-4F5B-A4D7-A9ED8C205C6B}" dt="2026-01-16T21:50:17.726" v="260" actId="962"/>
          <ac:grpSpMkLst>
            <pc:docMk/>
            <pc:sldMk cId="930642372" sldId="392"/>
            <ac:grpSpMk id="23" creationId="{24C1B760-C371-46B4-9F29-0AE3F79868C9}"/>
          </ac:grpSpMkLst>
        </pc:grpChg>
        <pc:cxnChg chg="mod">
          <ac:chgData name="Annaleise Radchenko" userId="6249d1a9-d5dd-4793-b8df-98b5e6874abb" providerId="ADAL" clId="{4A5B4154-50F6-4F5B-A4D7-A9ED8C205C6B}" dt="2026-01-16T21:16:41.350" v="37" actId="962"/>
          <ac:cxnSpMkLst>
            <pc:docMk/>
            <pc:sldMk cId="930642372" sldId="392"/>
            <ac:cxnSpMk id="70" creationId="{00000000-0000-0000-0000-000000000000}"/>
          </ac:cxnSpMkLst>
        </pc:cxnChg>
      </pc:sldChg>
      <pc:sldChg chg="delSp modSp mod">
        <pc:chgData name="Annaleise Radchenko" userId="6249d1a9-d5dd-4793-b8df-98b5e6874abb" providerId="ADAL" clId="{4A5B4154-50F6-4F5B-A4D7-A9ED8C205C6B}" dt="2026-01-16T21:50:48.282" v="265" actId="478"/>
        <pc:sldMkLst>
          <pc:docMk/>
          <pc:sldMk cId="2808096044" sldId="393"/>
        </pc:sldMkLst>
        <pc:spChg chg="mod">
          <ac:chgData name="Annaleise Radchenko" userId="6249d1a9-d5dd-4793-b8df-98b5e6874abb" providerId="ADAL" clId="{4A5B4154-50F6-4F5B-A4D7-A9ED8C205C6B}" dt="2026-01-16T21:16:41.363" v="38" actId="962"/>
          <ac:spMkLst>
            <pc:docMk/>
            <pc:sldMk cId="2808096044" sldId="393"/>
            <ac:spMk id="7" creationId="{056E9BCE-F8DF-4D43-9451-DE1D45B86F57}"/>
          </ac:spMkLst>
        </pc:spChg>
        <pc:spChg chg="mod topLvl">
          <ac:chgData name="Annaleise Radchenko" userId="6249d1a9-d5dd-4793-b8df-98b5e6874abb" providerId="ADAL" clId="{4A5B4154-50F6-4F5B-A4D7-A9ED8C205C6B}" dt="2026-01-16T21:50:42.243" v="264" actId="33553"/>
          <ac:spMkLst>
            <pc:docMk/>
            <pc:sldMk cId="2808096044" sldId="393"/>
            <ac:spMk id="26" creationId="{00000000-0000-0000-0000-000000000000}"/>
          </ac:spMkLst>
        </pc:spChg>
        <pc:cxnChg chg="mod">
          <ac:chgData name="Annaleise Radchenko" userId="6249d1a9-d5dd-4793-b8df-98b5e6874abb" providerId="ADAL" clId="{4A5B4154-50F6-4F5B-A4D7-A9ED8C205C6B}" dt="2026-01-16T21:16:41.367" v="39" actId="962"/>
          <ac:cxnSpMkLst>
            <pc:docMk/>
            <pc:sldMk cId="2808096044" sldId="393"/>
            <ac:cxnSpMk id="55" creationId="{00000000-0000-0000-0000-000000000000}"/>
          </ac:cxnSpMkLst>
        </pc:cxnChg>
      </pc:sldChg>
      <pc:sldChg chg="modSp mod">
        <pc:chgData name="Annaleise Radchenko" userId="6249d1a9-d5dd-4793-b8df-98b5e6874abb" providerId="ADAL" clId="{4A5B4154-50F6-4F5B-A4D7-A9ED8C205C6B}" dt="2026-01-16T21:50:59.416" v="266" actId="33553"/>
        <pc:sldMkLst>
          <pc:docMk/>
          <pc:sldMk cId="0" sldId="394"/>
        </pc:sldMkLst>
        <pc:spChg chg="mod">
          <ac:chgData name="Annaleise Radchenko" userId="6249d1a9-d5dd-4793-b8df-98b5e6874abb" providerId="ADAL" clId="{4A5B4154-50F6-4F5B-A4D7-A9ED8C205C6B}" dt="2026-01-16T21:16:41.373" v="40" actId="962"/>
          <ac:spMkLst>
            <pc:docMk/>
            <pc:sldMk cId="0" sldId="394"/>
            <ac:spMk id="49" creationId="{00000000-0000-0000-0000-000000000000}"/>
          </ac:spMkLst>
        </pc:spChg>
        <pc:spChg chg="mod">
          <ac:chgData name="Annaleise Radchenko" userId="6249d1a9-d5dd-4793-b8df-98b5e6874abb" providerId="ADAL" clId="{4A5B4154-50F6-4F5B-A4D7-A9ED8C205C6B}" dt="2026-01-16T21:50:59.416" v="266" actId="33553"/>
          <ac:spMkLst>
            <pc:docMk/>
            <pc:sldMk cId="0" sldId="394"/>
            <ac:spMk id="50" creationId="{00000000-0000-0000-0000-000000000000}"/>
          </ac:spMkLst>
        </pc:spChg>
        <pc:cxnChg chg="mod">
          <ac:chgData name="Annaleise Radchenko" userId="6249d1a9-d5dd-4793-b8df-98b5e6874abb" providerId="ADAL" clId="{4A5B4154-50F6-4F5B-A4D7-A9ED8C205C6B}" dt="2026-01-16T21:16:41.378" v="41" actId="962"/>
          <ac:cxnSpMkLst>
            <pc:docMk/>
            <pc:sldMk cId="0" sldId="394"/>
            <ac:cxnSpMk id="51" creationId="{00000000-0000-0000-0000-000000000000}"/>
          </ac:cxnSpMkLst>
        </pc:cxnChg>
        <pc:cxnChg chg="mod">
          <ac:chgData name="Annaleise Radchenko" userId="6249d1a9-d5dd-4793-b8df-98b5e6874abb" providerId="ADAL" clId="{4A5B4154-50F6-4F5B-A4D7-A9ED8C205C6B}" dt="2026-01-16T21:16:41.381" v="42" actId="962"/>
          <ac:cxnSpMkLst>
            <pc:docMk/>
            <pc:sldMk cId="0" sldId="394"/>
            <ac:cxnSpMk id="53" creationId="{00000000-0000-0000-0000-000000000000}"/>
          </ac:cxnSpMkLst>
        </pc:cxnChg>
      </pc:sldChg>
      <pc:sldChg chg="delSp modSp mod">
        <pc:chgData name="Annaleise Radchenko" userId="6249d1a9-d5dd-4793-b8df-98b5e6874abb" providerId="ADAL" clId="{4A5B4154-50F6-4F5B-A4D7-A9ED8C205C6B}" dt="2026-01-16T21:57:15.009" v="275" actId="962"/>
        <pc:sldMkLst>
          <pc:docMk/>
          <pc:sldMk cId="2804713887" sldId="395"/>
        </pc:sldMkLst>
        <pc:spChg chg="mod topLvl">
          <ac:chgData name="Annaleise Radchenko" userId="6249d1a9-d5dd-4793-b8df-98b5e6874abb" providerId="ADAL" clId="{4A5B4154-50F6-4F5B-A4D7-A9ED8C205C6B}" dt="2026-01-16T21:56:36.776" v="268" actId="33553"/>
          <ac:spMkLst>
            <pc:docMk/>
            <pc:sldMk cId="2804713887" sldId="395"/>
            <ac:spMk id="68" creationId="{00000000-0000-0000-0000-000000000000}"/>
          </ac:spMkLst>
        </pc:spChg>
        <pc:grpChg chg="mod">
          <ac:chgData name="Annaleise Radchenko" userId="6249d1a9-d5dd-4793-b8df-98b5e6874abb" providerId="ADAL" clId="{4A5B4154-50F6-4F5B-A4D7-A9ED8C205C6B}" dt="2026-01-16T21:56:57.153" v="272" actId="962"/>
          <ac:grpSpMkLst>
            <pc:docMk/>
            <pc:sldMk cId="2804713887" sldId="395"/>
            <ac:grpSpMk id="11" creationId="{8F4E44DC-A241-4411-96F1-1C705D4D565F}"/>
          </ac:grpSpMkLst>
        </pc:grpChg>
        <pc:grpChg chg="mod">
          <ac:chgData name="Annaleise Radchenko" userId="6249d1a9-d5dd-4793-b8df-98b5e6874abb" providerId="ADAL" clId="{4A5B4154-50F6-4F5B-A4D7-A9ED8C205C6B}" dt="2026-01-16T21:57:01.624" v="273" actId="962"/>
          <ac:grpSpMkLst>
            <pc:docMk/>
            <pc:sldMk cId="2804713887" sldId="395"/>
            <ac:grpSpMk id="17" creationId="{9539C497-B2E0-4BDD-84E8-45AFD211ECCD}"/>
          </ac:grpSpMkLst>
        </pc:grpChg>
        <pc:grpChg chg="mod">
          <ac:chgData name="Annaleise Radchenko" userId="6249d1a9-d5dd-4793-b8df-98b5e6874abb" providerId="ADAL" clId="{4A5B4154-50F6-4F5B-A4D7-A9ED8C205C6B}" dt="2026-01-16T21:57:06.375" v="274" actId="962"/>
          <ac:grpSpMkLst>
            <pc:docMk/>
            <pc:sldMk cId="2804713887" sldId="395"/>
            <ac:grpSpMk id="20" creationId="{22D14B2A-682C-497B-B318-ED33E60AA45F}"/>
          </ac:grpSpMkLst>
        </pc:grpChg>
        <pc:grpChg chg="mod">
          <ac:chgData name="Annaleise Radchenko" userId="6249d1a9-d5dd-4793-b8df-98b5e6874abb" providerId="ADAL" clId="{4A5B4154-50F6-4F5B-A4D7-A9ED8C205C6B}" dt="2026-01-16T21:57:15.009" v="275" actId="962"/>
          <ac:grpSpMkLst>
            <pc:docMk/>
            <pc:sldMk cId="2804713887" sldId="395"/>
            <ac:grpSpMk id="23" creationId="{24C1B760-C371-46B4-9F29-0AE3F79868C9}"/>
          </ac:grpSpMkLst>
        </pc:grpChg>
        <pc:cxnChg chg="mod">
          <ac:chgData name="Annaleise Radchenko" userId="6249d1a9-d5dd-4793-b8df-98b5e6874abb" providerId="ADAL" clId="{4A5B4154-50F6-4F5B-A4D7-A9ED8C205C6B}" dt="2026-01-16T21:16:41.393" v="43" actId="962"/>
          <ac:cxnSpMkLst>
            <pc:docMk/>
            <pc:sldMk cId="2804713887" sldId="395"/>
            <ac:cxnSpMk id="70" creationId="{00000000-0000-0000-0000-000000000000}"/>
          </ac:cxnSpMkLst>
        </pc:cxnChg>
      </pc:sldChg>
      <pc:sldChg chg="delSp modSp mod">
        <pc:chgData name="Annaleise Radchenko" userId="6249d1a9-d5dd-4793-b8df-98b5e6874abb" providerId="ADAL" clId="{4A5B4154-50F6-4F5B-A4D7-A9ED8C205C6B}" dt="2026-01-16T22:09:14.612" v="318" actId="947"/>
        <pc:sldMkLst>
          <pc:docMk/>
          <pc:sldMk cId="1470849825" sldId="396"/>
        </pc:sldMkLst>
        <pc:spChg chg="mod">
          <ac:chgData name="Annaleise Radchenko" userId="6249d1a9-d5dd-4793-b8df-98b5e6874abb" providerId="ADAL" clId="{4A5B4154-50F6-4F5B-A4D7-A9ED8C205C6B}" dt="2026-01-16T22:07:13.430" v="304" actId="14100"/>
          <ac:spMkLst>
            <pc:docMk/>
            <pc:sldMk cId="1470849825" sldId="396"/>
            <ac:spMk id="13" creationId="{CDD92B62-085C-40D2-B50B-9AB09AC97517}"/>
          </ac:spMkLst>
        </pc:spChg>
        <pc:spChg chg="mod">
          <ac:chgData name="Annaleise Radchenko" userId="6249d1a9-d5dd-4793-b8df-98b5e6874abb" providerId="ADAL" clId="{4A5B4154-50F6-4F5B-A4D7-A9ED8C205C6B}" dt="2026-01-16T22:07:16.706" v="305" actId="14100"/>
          <ac:spMkLst>
            <pc:docMk/>
            <pc:sldMk cId="1470849825" sldId="396"/>
            <ac:spMk id="19" creationId="{8473C8C0-9B51-49D4-8422-6B37D993633D}"/>
          </ac:spMkLst>
        </pc:spChg>
        <pc:spChg chg="mod">
          <ac:chgData name="Annaleise Radchenko" userId="6249d1a9-d5dd-4793-b8df-98b5e6874abb" providerId="ADAL" clId="{4A5B4154-50F6-4F5B-A4D7-A9ED8C205C6B}" dt="2026-01-16T22:07:19.359" v="306" actId="14100"/>
          <ac:spMkLst>
            <pc:docMk/>
            <pc:sldMk cId="1470849825" sldId="396"/>
            <ac:spMk id="22" creationId="{D5FAD466-CB2B-4EAE-9118-AD1EF35DEE27}"/>
          </ac:spMkLst>
        </pc:spChg>
        <pc:spChg chg="mod topLvl">
          <ac:chgData name="Annaleise Radchenko" userId="6249d1a9-d5dd-4793-b8df-98b5e6874abb" providerId="ADAL" clId="{4A5B4154-50F6-4F5B-A4D7-A9ED8C205C6B}" dt="2026-01-16T22:09:14.612" v="318" actId="947"/>
          <ac:spMkLst>
            <pc:docMk/>
            <pc:sldMk cId="1470849825" sldId="396"/>
            <ac:spMk id="68" creationId="{00000000-0000-0000-0000-000000000000}"/>
          </ac:spMkLst>
        </pc:spChg>
        <pc:grpChg chg="mod">
          <ac:chgData name="Annaleise Radchenko" userId="6249d1a9-d5dd-4793-b8df-98b5e6874abb" providerId="ADAL" clId="{4A5B4154-50F6-4F5B-A4D7-A9ED8C205C6B}" dt="2026-01-16T21:59:07.871" v="292" actId="962"/>
          <ac:grpSpMkLst>
            <pc:docMk/>
            <pc:sldMk cId="1470849825" sldId="396"/>
            <ac:grpSpMk id="11" creationId="{8F4E44DC-A241-4411-96F1-1C705D4D565F}"/>
          </ac:grpSpMkLst>
        </pc:grpChg>
        <pc:grpChg chg="mod">
          <ac:chgData name="Annaleise Radchenko" userId="6249d1a9-d5dd-4793-b8df-98b5e6874abb" providerId="ADAL" clId="{4A5B4154-50F6-4F5B-A4D7-A9ED8C205C6B}" dt="2026-01-16T21:59:13.333" v="293" actId="962"/>
          <ac:grpSpMkLst>
            <pc:docMk/>
            <pc:sldMk cId="1470849825" sldId="396"/>
            <ac:grpSpMk id="17" creationId="{9539C497-B2E0-4BDD-84E8-45AFD211ECCD}"/>
          </ac:grpSpMkLst>
        </pc:grpChg>
        <pc:grpChg chg="mod">
          <ac:chgData name="Annaleise Radchenko" userId="6249d1a9-d5dd-4793-b8df-98b5e6874abb" providerId="ADAL" clId="{4A5B4154-50F6-4F5B-A4D7-A9ED8C205C6B}" dt="2026-01-16T21:59:19.208" v="294" actId="962"/>
          <ac:grpSpMkLst>
            <pc:docMk/>
            <pc:sldMk cId="1470849825" sldId="396"/>
            <ac:grpSpMk id="20" creationId="{22D14B2A-682C-497B-B318-ED33E60AA45F}"/>
          </ac:grpSpMkLst>
        </pc:grpChg>
        <pc:cxnChg chg="mod">
          <ac:chgData name="Annaleise Radchenko" userId="6249d1a9-d5dd-4793-b8df-98b5e6874abb" providerId="ADAL" clId="{4A5B4154-50F6-4F5B-A4D7-A9ED8C205C6B}" dt="2026-01-16T21:16:41.402" v="44" actId="962"/>
          <ac:cxnSpMkLst>
            <pc:docMk/>
            <pc:sldMk cId="1470849825" sldId="396"/>
            <ac:cxnSpMk id="70" creationId="{00000000-0000-0000-0000-000000000000}"/>
          </ac:cxnSpMkLst>
        </pc:cxnChg>
      </pc:sldChg>
      <pc:sldChg chg="delSp modSp mod">
        <pc:chgData name="Annaleise Radchenko" userId="6249d1a9-d5dd-4793-b8df-98b5e6874abb" providerId="ADAL" clId="{4A5B4154-50F6-4F5B-A4D7-A9ED8C205C6B}" dt="2026-01-16T22:12:24.779" v="328" actId="947"/>
        <pc:sldMkLst>
          <pc:docMk/>
          <pc:sldMk cId="4141301290" sldId="397"/>
        </pc:sldMkLst>
        <pc:spChg chg="mod">
          <ac:chgData name="Annaleise Radchenko" userId="6249d1a9-d5dd-4793-b8df-98b5e6874abb" providerId="ADAL" clId="{4A5B4154-50F6-4F5B-A4D7-A9ED8C205C6B}" dt="2026-01-16T22:07:40.944" v="309" actId="14100"/>
          <ac:spMkLst>
            <pc:docMk/>
            <pc:sldMk cId="4141301290" sldId="397"/>
            <ac:spMk id="13" creationId="{CDD92B62-085C-40D2-B50B-9AB09AC97517}"/>
          </ac:spMkLst>
        </pc:spChg>
        <pc:spChg chg="mod">
          <ac:chgData name="Annaleise Radchenko" userId="6249d1a9-d5dd-4793-b8df-98b5e6874abb" providerId="ADAL" clId="{4A5B4154-50F6-4F5B-A4D7-A9ED8C205C6B}" dt="2026-01-16T22:07:43.419" v="310" actId="14100"/>
          <ac:spMkLst>
            <pc:docMk/>
            <pc:sldMk cId="4141301290" sldId="397"/>
            <ac:spMk id="19" creationId="{8473C8C0-9B51-49D4-8422-6B37D993633D}"/>
          </ac:spMkLst>
        </pc:spChg>
        <pc:spChg chg="mod">
          <ac:chgData name="Annaleise Radchenko" userId="6249d1a9-d5dd-4793-b8df-98b5e6874abb" providerId="ADAL" clId="{4A5B4154-50F6-4F5B-A4D7-A9ED8C205C6B}" dt="2026-01-16T22:07:46.260" v="311" actId="14100"/>
          <ac:spMkLst>
            <pc:docMk/>
            <pc:sldMk cId="4141301290" sldId="397"/>
            <ac:spMk id="22" creationId="{D5FAD466-CB2B-4EAE-9118-AD1EF35DEE27}"/>
          </ac:spMkLst>
        </pc:spChg>
        <pc:spChg chg="mod">
          <ac:chgData name="Annaleise Radchenko" userId="6249d1a9-d5dd-4793-b8df-98b5e6874abb" providerId="ADAL" clId="{4A5B4154-50F6-4F5B-A4D7-A9ED8C205C6B}" dt="2026-01-16T22:07:49.557" v="312" actId="14100"/>
          <ac:spMkLst>
            <pc:docMk/>
            <pc:sldMk cId="4141301290" sldId="397"/>
            <ac:spMk id="25" creationId="{8F51165E-1A78-4FBF-A503-54F4B4330AFB}"/>
          </ac:spMkLst>
        </pc:spChg>
        <pc:spChg chg="mod topLvl">
          <ac:chgData name="Annaleise Radchenko" userId="6249d1a9-d5dd-4793-b8df-98b5e6874abb" providerId="ADAL" clId="{4A5B4154-50F6-4F5B-A4D7-A9ED8C205C6B}" dt="2026-01-16T22:12:24.779" v="328" actId="947"/>
          <ac:spMkLst>
            <pc:docMk/>
            <pc:sldMk cId="4141301290" sldId="397"/>
            <ac:spMk id="68" creationId="{00000000-0000-0000-0000-000000000000}"/>
          </ac:spMkLst>
        </pc:spChg>
        <pc:grpChg chg="mod">
          <ac:chgData name="Annaleise Radchenko" userId="6249d1a9-d5dd-4793-b8df-98b5e6874abb" providerId="ADAL" clId="{4A5B4154-50F6-4F5B-A4D7-A9ED8C205C6B}" dt="2026-01-16T22:06:29.710" v="300" actId="962"/>
          <ac:grpSpMkLst>
            <pc:docMk/>
            <pc:sldMk cId="4141301290" sldId="397"/>
            <ac:grpSpMk id="11" creationId="{8F4E44DC-A241-4411-96F1-1C705D4D565F}"/>
          </ac:grpSpMkLst>
        </pc:grpChg>
        <pc:grpChg chg="mod">
          <ac:chgData name="Annaleise Radchenko" userId="6249d1a9-d5dd-4793-b8df-98b5e6874abb" providerId="ADAL" clId="{4A5B4154-50F6-4F5B-A4D7-A9ED8C205C6B}" dt="2026-01-16T22:06:38.830" v="301" actId="962"/>
          <ac:grpSpMkLst>
            <pc:docMk/>
            <pc:sldMk cId="4141301290" sldId="397"/>
            <ac:grpSpMk id="17" creationId="{9539C497-B2E0-4BDD-84E8-45AFD211ECCD}"/>
          </ac:grpSpMkLst>
        </pc:grpChg>
        <pc:grpChg chg="mod">
          <ac:chgData name="Annaleise Radchenko" userId="6249d1a9-d5dd-4793-b8df-98b5e6874abb" providerId="ADAL" clId="{4A5B4154-50F6-4F5B-A4D7-A9ED8C205C6B}" dt="2026-01-16T22:06:47.754" v="302" actId="962"/>
          <ac:grpSpMkLst>
            <pc:docMk/>
            <pc:sldMk cId="4141301290" sldId="397"/>
            <ac:grpSpMk id="20" creationId="{22D14B2A-682C-497B-B318-ED33E60AA45F}"/>
          </ac:grpSpMkLst>
        </pc:grpChg>
        <pc:grpChg chg="mod">
          <ac:chgData name="Annaleise Radchenko" userId="6249d1a9-d5dd-4793-b8df-98b5e6874abb" providerId="ADAL" clId="{4A5B4154-50F6-4F5B-A4D7-A9ED8C205C6B}" dt="2026-01-16T22:06:59.377" v="303" actId="962"/>
          <ac:grpSpMkLst>
            <pc:docMk/>
            <pc:sldMk cId="4141301290" sldId="397"/>
            <ac:grpSpMk id="23" creationId="{24C1B760-C371-46B4-9F29-0AE3F79868C9}"/>
          </ac:grpSpMkLst>
        </pc:grpChg>
        <pc:cxnChg chg="mod">
          <ac:chgData name="Annaleise Radchenko" userId="6249d1a9-d5dd-4793-b8df-98b5e6874abb" providerId="ADAL" clId="{4A5B4154-50F6-4F5B-A4D7-A9ED8C205C6B}" dt="2026-01-16T21:16:41.415" v="45" actId="962"/>
          <ac:cxnSpMkLst>
            <pc:docMk/>
            <pc:sldMk cId="4141301290" sldId="397"/>
            <ac:cxnSpMk id="70" creationId="{00000000-0000-0000-0000-000000000000}"/>
          </ac:cxnSpMkLst>
        </pc:cxnChg>
      </pc:sldChg>
      <pc:sldChg chg="delSp modSp mod">
        <pc:chgData name="Annaleise Radchenko" userId="6249d1a9-d5dd-4793-b8df-98b5e6874abb" providerId="ADAL" clId="{4A5B4154-50F6-4F5B-A4D7-A9ED8C205C6B}" dt="2026-01-16T22:13:30.455" v="341" actId="14100"/>
        <pc:sldMkLst>
          <pc:docMk/>
          <pc:sldMk cId="1956015084" sldId="399"/>
        </pc:sldMkLst>
        <pc:spChg chg="mod">
          <ac:chgData name="Annaleise Radchenko" userId="6249d1a9-d5dd-4793-b8df-98b5e6874abb" providerId="ADAL" clId="{4A5B4154-50F6-4F5B-A4D7-A9ED8C205C6B}" dt="2026-01-16T22:13:23.893" v="339" actId="14100"/>
          <ac:spMkLst>
            <pc:docMk/>
            <pc:sldMk cId="1956015084" sldId="399"/>
            <ac:spMk id="13" creationId="{CDD92B62-085C-40D2-B50B-9AB09AC97517}"/>
          </ac:spMkLst>
        </pc:spChg>
        <pc:spChg chg="mod">
          <ac:chgData name="Annaleise Radchenko" userId="6249d1a9-d5dd-4793-b8df-98b5e6874abb" providerId="ADAL" clId="{4A5B4154-50F6-4F5B-A4D7-A9ED8C205C6B}" dt="2026-01-16T22:13:27.409" v="340" actId="14100"/>
          <ac:spMkLst>
            <pc:docMk/>
            <pc:sldMk cId="1956015084" sldId="399"/>
            <ac:spMk id="19" creationId="{8473C8C0-9B51-49D4-8422-6B37D993633D}"/>
          </ac:spMkLst>
        </pc:spChg>
        <pc:spChg chg="mod">
          <ac:chgData name="Annaleise Radchenko" userId="6249d1a9-d5dd-4793-b8df-98b5e6874abb" providerId="ADAL" clId="{4A5B4154-50F6-4F5B-A4D7-A9ED8C205C6B}" dt="2026-01-16T22:13:30.455" v="341" actId="14100"/>
          <ac:spMkLst>
            <pc:docMk/>
            <pc:sldMk cId="1956015084" sldId="399"/>
            <ac:spMk id="22" creationId="{D5FAD466-CB2B-4EAE-9118-AD1EF35DEE27}"/>
          </ac:spMkLst>
        </pc:spChg>
        <pc:spChg chg="mod topLvl">
          <ac:chgData name="Annaleise Radchenko" userId="6249d1a9-d5dd-4793-b8df-98b5e6874abb" providerId="ADAL" clId="{4A5B4154-50F6-4F5B-A4D7-A9ED8C205C6B}" dt="2026-01-16T22:12:46.494" v="334" actId="33553"/>
          <ac:spMkLst>
            <pc:docMk/>
            <pc:sldMk cId="1956015084" sldId="399"/>
            <ac:spMk id="68" creationId="{00000000-0000-0000-0000-000000000000}"/>
          </ac:spMkLst>
        </pc:spChg>
        <pc:grpChg chg="mod">
          <ac:chgData name="Annaleise Radchenko" userId="6249d1a9-d5dd-4793-b8df-98b5e6874abb" providerId="ADAL" clId="{4A5B4154-50F6-4F5B-A4D7-A9ED8C205C6B}" dt="2026-01-16T22:12:58.935" v="336" actId="962"/>
          <ac:grpSpMkLst>
            <pc:docMk/>
            <pc:sldMk cId="1956015084" sldId="399"/>
            <ac:grpSpMk id="11" creationId="{8F4E44DC-A241-4411-96F1-1C705D4D565F}"/>
          </ac:grpSpMkLst>
        </pc:grpChg>
        <pc:grpChg chg="mod">
          <ac:chgData name="Annaleise Radchenko" userId="6249d1a9-d5dd-4793-b8df-98b5e6874abb" providerId="ADAL" clId="{4A5B4154-50F6-4F5B-A4D7-A9ED8C205C6B}" dt="2026-01-16T22:13:06.654" v="337" actId="962"/>
          <ac:grpSpMkLst>
            <pc:docMk/>
            <pc:sldMk cId="1956015084" sldId="399"/>
            <ac:grpSpMk id="17" creationId="{9539C497-B2E0-4BDD-84E8-45AFD211ECCD}"/>
          </ac:grpSpMkLst>
        </pc:grpChg>
        <pc:grpChg chg="mod">
          <ac:chgData name="Annaleise Radchenko" userId="6249d1a9-d5dd-4793-b8df-98b5e6874abb" providerId="ADAL" clId="{4A5B4154-50F6-4F5B-A4D7-A9ED8C205C6B}" dt="2026-01-16T22:13:12.556" v="338" actId="962"/>
          <ac:grpSpMkLst>
            <pc:docMk/>
            <pc:sldMk cId="1956015084" sldId="399"/>
            <ac:grpSpMk id="20" creationId="{22D14B2A-682C-497B-B318-ED33E60AA45F}"/>
          </ac:grpSpMkLst>
        </pc:grpChg>
        <pc:cxnChg chg="mod">
          <ac:chgData name="Annaleise Radchenko" userId="6249d1a9-d5dd-4793-b8df-98b5e6874abb" providerId="ADAL" clId="{4A5B4154-50F6-4F5B-A4D7-A9ED8C205C6B}" dt="2026-01-16T21:16:41.435" v="47" actId="962"/>
          <ac:cxnSpMkLst>
            <pc:docMk/>
            <pc:sldMk cId="1956015084" sldId="399"/>
            <ac:cxnSpMk id="70" creationId="{00000000-0000-0000-0000-000000000000}"/>
          </ac:cxnSpMkLst>
        </pc:cxnChg>
      </pc:sldChg>
      <pc:sldChg chg="delSp modSp mod">
        <pc:chgData name="Annaleise Radchenko" userId="6249d1a9-d5dd-4793-b8df-98b5e6874abb" providerId="ADAL" clId="{4A5B4154-50F6-4F5B-A4D7-A9ED8C205C6B}" dt="2026-01-16T22:14:14.414" v="348" actId="962"/>
        <pc:sldMkLst>
          <pc:docMk/>
          <pc:sldMk cId="3331596917" sldId="400"/>
        </pc:sldMkLst>
        <pc:spChg chg="mod">
          <ac:chgData name="Annaleise Radchenko" userId="6249d1a9-d5dd-4793-b8df-98b5e6874abb" providerId="ADAL" clId="{4A5B4154-50F6-4F5B-A4D7-A9ED8C205C6B}" dt="2026-01-16T21:16:41.500" v="48" actId="962"/>
          <ac:spMkLst>
            <pc:docMk/>
            <pc:sldMk cId="3331596917" sldId="400"/>
            <ac:spMk id="8" creationId="{171621D0-014B-43C5-B6BB-8F296BFA1DAD}"/>
          </ac:spMkLst>
        </pc:spChg>
        <pc:spChg chg="mod topLvl">
          <ac:chgData name="Annaleise Radchenko" userId="6249d1a9-d5dd-4793-b8df-98b5e6874abb" providerId="ADAL" clId="{4A5B4154-50F6-4F5B-A4D7-A9ED8C205C6B}" dt="2026-01-16T22:13:58.899" v="344" actId="33553"/>
          <ac:spMkLst>
            <pc:docMk/>
            <pc:sldMk cId="3331596917" sldId="400"/>
            <ac:spMk id="26" creationId="{00000000-0000-0000-0000-000000000000}"/>
          </ac:spMkLst>
        </pc:spChg>
        <pc:grpChg chg="mod">
          <ac:chgData name="Annaleise Radchenko" userId="6249d1a9-d5dd-4793-b8df-98b5e6874abb" providerId="ADAL" clId="{4A5B4154-50F6-4F5B-A4D7-A9ED8C205C6B}" dt="2026-01-16T22:14:08.880" v="346" actId="962"/>
          <ac:grpSpMkLst>
            <pc:docMk/>
            <pc:sldMk cId="3331596917" sldId="400"/>
            <ac:grpSpMk id="12" creationId="{083A2601-0C50-4837-AD57-49465B5731AD}"/>
          </ac:grpSpMkLst>
        </pc:grpChg>
        <pc:grpChg chg="mod">
          <ac:chgData name="Annaleise Radchenko" userId="6249d1a9-d5dd-4793-b8df-98b5e6874abb" providerId="ADAL" clId="{4A5B4154-50F6-4F5B-A4D7-A9ED8C205C6B}" dt="2026-01-16T22:14:14.414" v="348" actId="962"/>
          <ac:grpSpMkLst>
            <pc:docMk/>
            <pc:sldMk cId="3331596917" sldId="400"/>
            <ac:grpSpMk id="15" creationId="{63247FDF-EC4D-4021-8076-B74B42D5A0E8}"/>
          </ac:grpSpMkLst>
        </pc:grpChg>
        <pc:cxnChg chg="mod">
          <ac:chgData name="Annaleise Radchenko" userId="6249d1a9-d5dd-4793-b8df-98b5e6874abb" providerId="ADAL" clId="{4A5B4154-50F6-4F5B-A4D7-A9ED8C205C6B}" dt="2026-01-16T21:16:41.505" v="49" actId="962"/>
          <ac:cxnSpMkLst>
            <pc:docMk/>
            <pc:sldMk cId="3331596917" sldId="400"/>
            <ac:cxnSpMk id="55" creationId="{00000000-0000-0000-0000-000000000000}"/>
          </ac:cxnSpMkLst>
        </pc:cxnChg>
      </pc:sldChg>
      <pc:sldChg chg="delSp modSp mod">
        <pc:chgData name="Annaleise Radchenko" userId="6249d1a9-d5dd-4793-b8df-98b5e6874abb" providerId="ADAL" clId="{4A5B4154-50F6-4F5B-A4D7-A9ED8C205C6B}" dt="2026-01-16T22:15:11.781" v="355" actId="962"/>
        <pc:sldMkLst>
          <pc:docMk/>
          <pc:sldMk cId="3892070324" sldId="401"/>
        </pc:sldMkLst>
        <pc:spChg chg="mod topLvl">
          <ac:chgData name="Annaleise Radchenko" userId="6249d1a9-d5dd-4793-b8df-98b5e6874abb" providerId="ADAL" clId="{4A5B4154-50F6-4F5B-A4D7-A9ED8C205C6B}" dt="2026-01-16T22:15:05.109" v="353" actId="33553"/>
          <ac:spMkLst>
            <pc:docMk/>
            <pc:sldMk cId="3892070324" sldId="401"/>
            <ac:spMk id="68" creationId="{00000000-0000-0000-0000-000000000000}"/>
          </ac:spMkLst>
        </pc:spChg>
        <pc:grpChg chg="mod">
          <ac:chgData name="Annaleise Radchenko" userId="6249d1a9-d5dd-4793-b8df-98b5e6874abb" providerId="ADAL" clId="{4A5B4154-50F6-4F5B-A4D7-A9ED8C205C6B}" dt="2026-01-16T22:15:11.781" v="355" actId="962"/>
          <ac:grpSpMkLst>
            <pc:docMk/>
            <pc:sldMk cId="3892070324" sldId="401"/>
            <ac:grpSpMk id="11" creationId="{8F4E44DC-A241-4411-96F1-1C705D4D565F}"/>
          </ac:grpSpMkLst>
        </pc:grpChg>
        <pc:cxnChg chg="mod">
          <ac:chgData name="Annaleise Radchenko" userId="6249d1a9-d5dd-4793-b8df-98b5e6874abb" providerId="ADAL" clId="{4A5B4154-50F6-4F5B-A4D7-A9ED8C205C6B}" dt="2026-01-16T21:16:41.515" v="50" actId="962"/>
          <ac:cxnSpMkLst>
            <pc:docMk/>
            <pc:sldMk cId="3892070324" sldId="401"/>
            <ac:cxnSpMk id="70" creationId="{00000000-0000-0000-0000-000000000000}"/>
          </ac:cxnSpMkLst>
        </pc:cxnChg>
      </pc:sldChg>
      <pc:sldChg chg="delSp modSp mod">
        <pc:chgData name="Annaleise Radchenko" userId="6249d1a9-d5dd-4793-b8df-98b5e6874abb" providerId="ADAL" clId="{4A5B4154-50F6-4F5B-A4D7-A9ED8C205C6B}" dt="2026-01-16T22:16:25.182" v="360" actId="33553"/>
        <pc:sldMkLst>
          <pc:docMk/>
          <pc:sldMk cId="3811871431" sldId="402"/>
        </pc:sldMkLst>
        <pc:spChg chg="mod">
          <ac:chgData name="Annaleise Radchenko" userId="6249d1a9-d5dd-4793-b8df-98b5e6874abb" providerId="ADAL" clId="{4A5B4154-50F6-4F5B-A4D7-A9ED8C205C6B}" dt="2026-01-16T21:16:41.527" v="51" actId="962"/>
          <ac:spMkLst>
            <pc:docMk/>
            <pc:sldMk cId="3811871431" sldId="402"/>
            <ac:spMk id="7" creationId="{056E9BCE-F8DF-4D43-9451-DE1D45B86F57}"/>
          </ac:spMkLst>
        </pc:spChg>
        <pc:spChg chg="mod topLvl">
          <ac:chgData name="Annaleise Radchenko" userId="6249d1a9-d5dd-4793-b8df-98b5e6874abb" providerId="ADAL" clId="{4A5B4154-50F6-4F5B-A4D7-A9ED8C205C6B}" dt="2026-01-16T22:16:25.182" v="360" actId="33553"/>
          <ac:spMkLst>
            <pc:docMk/>
            <pc:sldMk cId="3811871431" sldId="402"/>
            <ac:spMk id="26" creationId="{00000000-0000-0000-0000-000000000000}"/>
          </ac:spMkLst>
        </pc:spChg>
        <pc:cxnChg chg="mod">
          <ac:chgData name="Annaleise Radchenko" userId="6249d1a9-d5dd-4793-b8df-98b5e6874abb" providerId="ADAL" clId="{4A5B4154-50F6-4F5B-A4D7-A9ED8C205C6B}" dt="2026-01-16T21:16:41.532" v="52" actId="962"/>
          <ac:cxnSpMkLst>
            <pc:docMk/>
            <pc:sldMk cId="3811871431" sldId="402"/>
            <ac:cxnSpMk id="55" creationId="{00000000-0000-0000-0000-000000000000}"/>
          </ac:cxnSpMkLst>
        </pc:cxnChg>
      </pc:sldChg>
      <pc:sldChg chg="modSp mod">
        <pc:chgData name="Annaleise Radchenko" userId="6249d1a9-d5dd-4793-b8df-98b5e6874abb" providerId="ADAL" clId="{4A5B4154-50F6-4F5B-A4D7-A9ED8C205C6B}" dt="2026-01-16T22:16:37.999" v="361" actId="33553"/>
        <pc:sldMkLst>
          <pc:docMk/>
          <pc:sldMk cId="0" sldId="403"/>
        </pc:sldMkLst>
        <pc:spChg chg="mod">
          <ac:chgData name="Annaleise Radchenko" userId="6249d1a9-d5dd-4793-b8df-98b5e6874abb" providerId="ADAL" clId="{4A5B4154-50F6-4F5B-A4D7-A9ED8C205C6B}" dt="2026-01-16T21:16:41.541" v="53" actId="962"/>
          <ac:spMkLst>
            <pc:docMk/>
            <pc:sldMk cId="0" sldId="403"/>
            <ac:spMk id="49" creationId="{00000000-0000-0000-0000-000000000000}"/>
          </ac:spMkLst>
        </pc:spChg>
        <pc:spChg chg="mod">
          <ac:chgData name="Annaleise Radchenko" userId="6249d1a9-d5dd-4793-b8df-98b5e6874abb" providerId="ADAL" clId="{4A5B4154-50F6-4F5B-A4D7-A9ED8C205C6B}" dt="2026-01-16T22:16:37.999" v="361" actId="33553"/>
          <ac:spMkLst>
            <pc:docMk/>
            <pc:sldMk cId="0" sldId="403"/>
            <ac:spMk id="50" creationId="{00000000-0000-0000-0000-000000000000}"/>
          </ac:spMkLst>
        </pc:spChg>
        <pc:cxnChg chg="mod">
          <ac:chgData name="Annaleise Radchenko" userId="6249d1a9-d5dd-4793-b8df-98b5e6874abb" providerId="ADAL" clId="{4A5B4154-50F6-4F5B-A4D7-A9ED8C205C6B}" dt="2026-01-16T21:16:41.547" v="54" actId="962"/>
          <ac:cxnSpMkLst>
            <pc:docMk/>
            <pc:sldMk cId="0" sldId="403"/>
            <ac:cxnSpMk id="51" creationId="{00000000-0000-0000-0000-000000000000}"/>
          </ac:cxnSpMkLst>
        </pc:cxnChg>
        <pc:cxnChg chg="mod">
          <ac:chgData name="Annaleise Radchenko" userId="6249d1a9-d5dd-4793-b8df-98b5e6874abb" providerId="ADAL" clId="{4A5B4154-50F6-4F5B-A4D7-A9ED8C205C6B}" dt="2026-01-16T21:16:41.551" v="55" actId="962"/>
          <ac:cxnSpMkLst>
            <pc:docMk/>
            <pc:sldMk cId="0" sldId="403"/>
            <ac:cxnSpMk id="53" creationId="{00000000-0000-0000-0000-000000000000}"/>
          </ac:cxnSpMkLst>
        </pc:cxnChg>
      </pc:sldChg>
      <pc:sldChg chg="delSp modSp mod">
        <pc:chgData name="Annaleise Radchenko" userId="6249d1a9-d5dd-4793-b8df-98b5e6874abb" providerId="ADAL" clId="{4A5B4154-50F6-4F5B-A4D7-A9ED8C205C6B}" dt="2026-01-16T22:18:31.847" v="377" actId="14100"/>
        <pc:sldMkLst>
          <pc:docMk/>
          <pc:sldMk cId="1005550385" sldId="404"/>
        </pc:sldMkLst>
        <pc:spChg chg="mod">
          <ac:chgData name="Annaleise Radchenko" userId="6249d1a9-d5dd-4793-b8df-98b5e6874abb" providerId="ADAL" clId="{4A5B4154-50F6-4F5B-A4D7-A9ED8C205C6B}" dt="2026-01-16T22:18:22.978" v="374" actId="14100"/>
          <ac:spMkLst>
            <pc:docMk/>
            <pc:sldMk cId="1005550385" sldId="404"/>
            <ac:spMk id="13" creationId="{CDD92B62-085C-40D2-B50B-9AB09AC97517}"/>
          </ac:spMkLst>
        </pc:spChg>
        <pc:spChg chg="mod">
          <ac:chgData name="Annaleise Radchenko" userId="6249d1a9-d5dd-4793-b8df-98b5e6874abb" providerId="ADAL" clId="{4A5B4154-50F6-4F5B-A4D7-A9ED8C205C6B}" dt="2026-01-16T22:18:26.294" v="375" actId="14100"/>
          <ac:spMkLst>
            <pc:docMk/>
            <pc:sldMk cId="1005550385" sldId="404"/>
            <ac:spMk id="19" creationId="{8473C8C0-9B51-49D4-8422-6B37D993633D}"/>
          </ac:spMkLst>
        </pc:spChg>
        <pc:spChg chg="mod">
          <ac:chgData name="Annaleise Radchenko" userId="6249d1a9-d5dd-4793-b8df-98b5e6874abb" providerId="ADAL" clId="{4A5B4154-50F6-4F5B-A4D7-A9ED8C205C6B}" dt="2026-01-16T22:18:28.997" v="376" actId="14100"/>
          <ac:spMkLst>
            <pc:docMk/>
            <pc:sldMk cId="1005550385" sldId="404"/>
            <ac:spMk id="22" creationId="{D5FAD466-CB2B-4EAE-9118-AD1EF35DEE27}"/>
          </ac:spMkLst>
        </pc:spChg>
        <pc:spChg chg="mod">
          <ac:chgData name="Annaleise Radchenko" userId="6249d1a9-d5dd-4793-b8df-98b5e6874abb" providerId="ADAL" clId="{4A5B4154-50F6-4F5B-A4D7-A9ED8C205C6B}" dt="2026-01-16T22:18:31.847" v="377" actId="14100"/>
          <ac:spMkLst>
            <pc:docMk/>
            <pc:sldMk cId="1005550385" sldId="404"/>
            <ac:spMk id="25" creationId="{8F51165E-1A78-4FBF-A503-54F4B4330AFB}"/>
          </ac:spMkLst>
        </pc:spChg>
        <pc:spChg chg="mod topLvl">
          <ac:chgData name="Annaleise Radchenko" userId="6249d1a9-d5dd-4793-b8df-98b5e6874abb" providerId="ADAL" clId="{4A5B4154-50F6-4F5B-A4D7-A9ED8C205C6B}" dt="2026-01-16T22:17:20.146" v="364" actId="33553"/>
          <ac:spMkLst>
            <pc:docMk/>
            <pc:sldMk cId="1005550385" sldId="404"/>
            <ac:spMk id="68" creationId="{00000000-0000-0000-0000-000000000000}"/>
          </ac:spMkLst>
        </pc:spChg>
        <pc:grpChg chg="mod">
          <ac:chgData name="Annaleise Radchenko" userId="6249d1a9-d5dd-4793-b8df-98b5e6874abb" providerId="ADAL" clId="{4A5B4154-50F6-4F5B-A4D7-A9ED8C205C6B}" dt="2026-01-16T22:17:34.438" v="367" actId="962"/>
          <ac:grpSpMkLst>
            <pc:docMk/>
            <pc:sldMk cId="1005550385" sldId="404"/>
            <ac:grpSpMk id="11" creationId="{8F4E44DC-A241-4411-96F1-1C705D4D565F}"/>
          </ac:grpSpMkLst>
        </pc:grpChg>
        <pc:grpChg chg="mod">
          <ac:chgData name="Annaleise Radchenko" userId="6249d1a9-d5dd-4793-b8df-98b5e6874abb" providerId="ADAL" clId="{4A5B4154-50F6-4F5B-A4D7-A9ED8C205C6B}" dt="2026-01-16T22:17:40.188" v="368" actId="962"/>
          <ac:grpSpMkLst>
            <pc:docMk/>
            <pc:sldMk cId="1005550385" sldId="404"/>
            <ac:grpSpMk id="17" creationId="{9539C497-B2E0-4BDD-84E8-45AFD211ECCD}"/>
          </ac:grpSpMkLst>
        </pc:grpChg>
        <pc:grpChg chg="mod">
          <ac:chgData name="Annaleise Radchenko" userId="6249d1a9-d5dd-4793-b8df-98b5e6874abb" providerId="ADAL" clId="{4A5B4154-50F6-4F5B-A4D7-A9ED8C205C6B}" dt="2026-01-16T22:17:47" v="369" actId="962"/>
          <ac:grpSpMkLst>
            <pc:docMk/>
            <pc:sldMk cId="1005550385" sldId="404"/>
            <ac:grpSpMk id="20" creationId="{22D14B2A-682C-497B-B318-ED33E60AA45F}"/>
          </ac:grpSpMkLst>
        </pc:grpChg>
        <pc:grpChg chg="mod">
          <ac:chgData name="Annaleise Radchenko" userId="6249d1a9-d5dd-4793-b8df-98b5e6874abb" providerId="ADAL" clId="{4A5B4154-50F6-4F5B-A4D7-A9ED8C205C6B}" dt="2026-01-16T22:17:51.807" v="370" actId="962"/>
          <ac:grpSpMkLst>
            <pc:docMk/>
            <pc:sldMk cId="1005550385" sldId="404"/>
            <ac:grpSpMk id="23" creationId="{24C1B760-C371-46B4-9F29-0AE3F79868C9}"/>
          </ac:grpSpMkLst>
        </pc:grpChg>
        <pc:cxnChg chg="mod">
          <ac:chgData name="Annaleise Radchenko" userId="6249d1a9-d5dd-4793-b8df-98b5e6874abb" providerId="ADAL" clId="{4A5B4154-50F6-4F5B-A4D7-A9ED8C205C6B}" dt="2026-01-16T21:16:41.561" v="56" actId="962"/>
          <ac:cxnSpMkLst>
            <pc:docMk/>
            <pc:sldMk cId="1005550385" sldId="404"/>
            <ac:cxnSpMk id="70" creationId="{00000000-0000-0000-0000-000000000000}"/>
          </ac:cxnSpMkLst>
        </pc:cxnChg>
      </pc:sldChg>
      <pc:sldChg chg="delSp modSp mod">
        <pc:chgData name="Annaleise Radchenko" userId="6249d1a9-d5dd-4793-b8df-98b5e6874abb" providerId="ADAL" clId="{4A5B4154-50F6-4F5B-A4D7-A9ED8C205C6B}" dt="2026-01-16T22:19:56.023" v="389" actId="14100"/>
        <pc:sldMkLst>
          <pc:docMk/>
          <pc:sldMk cId="68704163" sldId="405"/>
        </pc:sldMkLst>
        <pc:spChg chg="mod">
          <ac:chgData name="Annaleise Radchenko" userId="6249d1a9-d5dd-4793-b8df-98b5e6874abb" providerId="ADAL" clId="{4A5B4154-50F6-4F5B-A4D7-A9ED8C205C6B}" dt="2026-01-16T22:19:47.844" v="387" actId="14100"/>
          <ac:spMkLst>
            <pc:docMk/>
            <pc:sldMk cId="68704163" sldId="405"/>
            <ac:spMk id="13" creationId="{CDD92B62-085C-40D2-B50B-9AB09AC97517}"/>
          </ac:spMkLst>
        </pc:spChg>
        <pc:spChg chg="mod">
          <ac:chgData name="Annaleise Radchenko" userId="6249d1a9-d5dd-4793-b8df-98b5e6874abb" providerId="ADAL" clId="{4A5B4154-50F6-4F5B-A4D7-A9ED8C205C6B}" dt="2026-01-16T22:19:53.129" v="388" actId="14100"/>
          <ac:spMkLst>
            <pc:docMk/>
            <pc:sldMk cId="68704163" sldId="405"/>
            <ac:spMk id="19" creationId="{8473C8C0-9B51-49D4-8422-6B37D993633D}"/>
          </ac:spMkLst>
        </pc:spChg>
        <pc:spChg chg="mod">
          <ac:chgData name="Annaleise Radchenko" userId="6249d1a9-d5dd-4793-b8df-98b5e6874abb" providerId="ADAL" clId="{4A5B4154-50F6-4F5B-A4D7-A9ED8C205C6B}" dt="2026-01-16T22:19:56.023" v="389" actId="14100"/>
          <ac:spMkLst>
            <pc:docMk/>
            <pc:sldMk cId="68704163" sldId="405"/>
            <ac:spMk id="22" creationId="{D5FAD466-CB2B-4EAE-9118-AD1EF35DEE27}"/>
          </ac:spMkLst>
        </pc:spChg>
        <pc:spChg chg="mod topLvl">
          <ac:chgData name="Annaleise Radchenko" userId="6249d1a9-d5dd-4793-b8df-98b5e6874abb" providerId="ADAL" clId="{4A5B4154-50F6-4F5B-A4D7-A9ED8C205C6B}" dt="2026-01-16T22:18:49.480" v="380" actId="33553"/>
          <ac:spMkLst>
            <pc:docMk/>
            <pc:sldMk cId="68704163" sldId="405"/>
            <ac:spMk id="68" creationId="{00000000-0000-0000-0000-000000000000}"/>
          </ac:spMkLst>
        </pc:spChg>
        <pc:grpChg chg="mod">
          <ac:chgData name="Annaleise Radchenko" userId="6249d1a9-d5dd-4793-b8df-98b5e6874abb" providerId="ADAL" clId="{4A5B4154-50F6-4F5B-A4D7-A9ED8C205C6B}" dt="2026-01-16T22:18:58.505" v="382" actId="962"/>
          <ac:grpSpMkLst>
            <pc:docMk/>
            <pc:sldMk cId="68704163" sldId="405"/>
            <ac:grpSpMk id="11" creationId="{8F4E44DC-A241-4411-96F1-1C705D4D565F}"/>
          </ac:grpSpMkLst>
        </pc:grpChg>
        <pc:grpChg chg="mod">
          <ac:chgData name="Annaleise Radchenko" userId="6249d1a9-d5dd-4793-b8df-98b5e6874abb" providerId="ADAL" clId="{4A5B4154-50F6-4F5B-A4D7-A9ED8C205C6B}" dt="2026-01-16T22:19:07.419" v="384" actId="962"/>
          <ac:grpSpMkLst>
            <pc:docMk/>
            <pc:sldMk cId="68704163" sldId="405"/>
            <ac:grpSpMk id="17" creationId="{9539C497-B2E0-4BDD-84E8-45AFD211ECCD}"/>
          </ac:grpSpMkLst>
        </pc:grpChg>
        <pc:grpChg chg="mod">
          <ac:chgData name="Annaleise Radchenko" userId="6249d1a9-d5dd-4793-b8df-98b5e6874abb" providerId="ADAL" clId="{4A5B4154-50F6-4F5B-A4D7-A9ED8C205C6B}" dt="2026-01-16T22:19:13.243" v="386" actId="962"/>
          <ac:grpSpMkLst>
            <pc:docMk/>
            <pc:sldMk cId="68704163" sldId="405"/>
            <ac:grpSpMk id="20" creationId="{22D14B2A-682C-497B-B318-ED33E60AA45F}"/>
          </ac:grpSpMkLst>
        </pc:grpChg>
        <pc:cxnChg chg="mod">
          <ac:chgData name="Annaleise Radchenko" userId="6249d1a9-d5dd-4793-b8df-98b5e6874abb" providerId="ADAL" clId="{4A5B4154-50F6-4F5B-A4D7-A9ED8C205C6B}" dt="2026-01-16T21:16:41.573" v="57" actId="962"/>
          <ac:cxnSpMkLst>
            <pc:docMk/>
            <pc:sldMk cId="68704163" sldId="405"/>
            <ac:cxnSpMk id="70" creationId="{00000000-0000-0000-0000-000000000000}"/>
          </ac:cxnSpMkLst>
        </pc:cxnChg>
      </pc:sldChg>
      <pc:sldChg chg="delSp modSp mod">
        <pc:chgData name="Annaleise Radchenko" userId="6249d1a9-d5dd-4793-b8df-98b5e6874abb" providerId="ADAL" clId="{4A5B4154-50F6-4F5B-A4D7-A9ED8C205C6B}" dt="2026-01-19T21:37:22.529" v="408" actId="962"/>
        <pc:sldMkLst>
          <pc:docMk/>
          <pc:sldMk cId="4057679312" sldId="406"/>
        </pc:sldMkLst>
        <pc:spChg chg="mod topLvl">
          <ac:chgData name="Annaleise Radchenko" userId="6249d1a9-d5dd-4793-b8df-98b5e6874abb" providerId="ADAL" clId="{4A5B4154-50F6-4F5B-A4D7-A9ED8C205C6B}" dt="2026-01-16T22:22:03.597" v="405" actId="33553"/>
          <ac:spMkLst>
            <pc:docMk/>
            <pc:sldMk cId="4057679312" sldId="406"/>
            <ac:spMk id="26" creationId="{00000000-0000-0000-0000-000000000000}"/>
          </ac:spMkLst>
        </pc:spChg>
        <pc:grpChg chg="mod">
          <ac:chgData name="Annaleise Radchenko" userId="6249d1a9-d5dd-4793-b8df-98b5e6874abb" providerId="ADAL" clId="{4A5B4154-50F6-4F5B-A4D7-A9ED8C205C6B}" dt="2026-01-19T21:37:22.529" v="408" actId="962"/>
          <ac:grpSpMkLst>
            <pc:docMk/>
            <pc:sldMk cId="4057679312" sldId="406"/>
            <ac:grpSpMk id="13" creationId="{C37A557C-5CCA-44CB-B371-9F8AA674CCAF}"/>
          </ac:grpSpMkLst>
        </pc:grpChg>
        <pc:cxnChg chg="mod">
          <ac:chgData name="Annaleise Radchenko" userId="6249d1a9-d5dd-4793-b8df-98b5e6874abb" providerId="ADAL" clId="{4A5B4154-50F6-4F5B-A4D7-A9ED8C205C6B}" dt="2026-01-16T21:16:41.609" v="61" actId="962"/>
          <ac:cxnSpMkLst>
            <pc:docMk/>
            <pc:sldMk cId="4057679312" sldId="406"/>
            <ac:cxnSpMk id="55" creationId="{00000000-0000-0000-0000-000000000000}"/>
          </ac:cxnSpMkLst>
        </pc:cxnChg>
      </pc:sldChg>
      <pc:sldChg chg="delSp modSp mod">
        <pc:chgData name="Annaleise Radchenko" userId="6249d1a9-d5dd-4793-b8df-98b5e6874abb" providerId="ADAL" clId="{4A5B4154-50F6-4F5B-A4D7-A9ED8C205C6B}" dt="2026-01-19T21:40:07.753" v="419" actId="962"/>
        <pc:sldMkLst>
          <pc:docMk/>
          <pc:sldMk cId="92779371" sldId="407"/>
        </pc:sldMkLst>
        <pc:spChg chg="mod">
          <ac:chgData name="Annaleise Radchenko" userId="6249d1a9-d5dd-4793-b8df-98b5e6874abb" providerId="ADAL" clId="{4A5B4154-50F6-4F5B-A4D7-A9ED8C205C6B}" dt="2026-01-19T21:39:55.672" v="418" actId="113"/>
          <ac:spMkLst>
            <pc:docMk/>
            <pc:sldMk cId="92779371" sldId="407"/>
            <ac:spMk id="24" creationId="{5F456904-DFD3-4939-9F26-25F30CCDD6D0}"/>
          </ac:spMkLst>
        </pc:spChg>
        <pc:spChg chg="mod">
          <ac:chgData name="Annaleise Radchenko" userId="6249d1a9-d5dd-4793-b8df-98b5e6874abb" providerId="ADAL" clId="{4A5B4154-50F6-4F5B-A4D7-A9ED8C205C6B}" dt="2026-01-19T21:39:55.672" v="418" actId="113"/>
          <ac:spMkLst>
            <pc:docMk/>
            <pc:sldMk cId="92779371" sldId="407"/>
            <ac:spMk id="25" creationId="{642D798E-9DD1-4C70-9F8A-314E67F6392D}"/>
          </ac:spMkLst>
        </pc:spChg>
        <pc:spChg chg="mod topLvl">
          <ac:chgData name="Annaleise Radchenko" userId="6249d1a9-d5dd-4793-b8df-98b5e6874abb" providerId="ADAL" clId="{4A5B4154-50F6-4F5B-A4D7-A9ED8C205C6B}" dt="2026-01-19T21:37:40.100" v="411" actId="33553"/>
          <ac:spMkLst>
            <pc:docMk/>
            <pc:sldMk cId="92779371" sldId="407"/>
            <ac:spMk id="68" creationId="{00000000-0000-0000-0000-000000000000}"/>
          </ac:spMkLst>
        </pc:spChg>
        <pc:grpChg chg="mod">
          <ac:chgData name="Annaleise Radchenko" userId="6249d1a9-d5dd-4793-b8df-98b5e6874abb" providerId="ADAL" clId="{4A5B4154-50F6-4F5B-A4D7-A9ED8C205C6B}" dt="2026-01-19T21:38:12.125" v="414" actId="962"/>
          <ac:grpSpMkLst>
            <pc:docMk/>
            <pc:sldMk cId="92779371" sldId="407"/>
            <ac:grpSpMk id="11" creationId="{8F4E44DC-A241-4411-96F1-1C705D4D565F}"/>
          </ac:grpSpMkLst>
        </pc:grpChg>
        <pc:grpChg chg="mod">
          <ac:chgData name="Annaleise Radchenko" userId="6249d1a9-d5dd-4793-b8df-98b5e6874abb" providerId="ADAL" clId="{4A5B4154-50F6-4F5B-A4D7-A9ED8C205C6B}" dt="2026-01-19T21:39:30.417" v="415" actId="962"/>
          <ac:grpSpMkLst>
            <pc:docMk/>
            <pc:sldMk cId="92779371" sldId="407"/>
            <ac:grpSpMk id="17" creationId="{9539C497-B2E0-4BDD-84E8-45AFD211ECCD}"/>
          </ac:grpSpMkLst>
        </pc:grpChg>
        <pc:grpChg chg="mod">
          <ac:chgData name="Annaleise Radchenko" userId="6249d1a9-d5dd-4793-b8df-98b5e6874abb" providerId="ADAL" clId="{4A5B4154-50F6-4F5B-A4D7-A9ED8C205C6B}" dt="2026-01-19T21:39:48.505" v="416" actId="962"/>
          <ac:grpSpMkLst>
            <pc:docMk/>
            <pc:sldMk cId="92779371" sldId="407"/>
            <ac:grpSpMk id="20" creationId="{22D14B2A-682C-497B-B318-ED33E60AA45F}"/>
          </ac:grpSpMkLst>
        </pc:grpChg>
        <pc:grpChg chg="mod">
          <ac:chgData name="Annaleise Radchenko" userId="6249d1a9-d5dd-4793-b8df-98b5e6874abb" providerId="ADAL" clId="{4A5B4154-50F6-4F5B-A4D7-A9ED8C205C6B}" dt="2026-01-19T21:40:07.753" v="419" actId="962"/>
          <ac:grpSpMkLst>
            <pc:docMk/>
            <pc:sldMk cId="92779371" sldId="407"/>
            <ac:grpSpMk id="23" creationId="{D2677579-C37F-49EA-A538-F856A95F51B9}"/>
          </ac:grpSpMkLst>
        </pc:grpChg>
        <pc:cxnChg chg="mod">
          <ac:chgData name="Annaleise Radchenko" userId="6249d1a9-d5dd-4793-b8df-98b5e6874abb" providerId="ADAL" clId="{4A5B4154-50F6-4F5B-A4D7-A9ED8C205C6B}" dt="2026-01-16T21:16:41.622" v="62" actId="962"/>
          <ac:cxnSpMkLst>
            <pc:docMk/>
            <pc:sldMk cId="92779371" sldId="407"/>
            <ac:cxnSpMk id="70" creationId="{00000000-0000-0000-0000-000000000000}"/>
          </ac:cxnSpMkLst>
        </pc:cxnChg>
      </pc:sldChg>
      <pc:sldChg chg="delSp modSp mod">
        <pc:chgData name="Annaleise Radchenko" userId="6249d1a9-d5dd-4793-b8df-98b5e6874abb" providerId="ADAL" clId="{4A5B4154-50F6-4F5B-A4D7-A9ED8C205C6B}" dt="2026-01-19T21:41:32.684" v="430" actId="962"/>
        <pc:sldMkLst>
          <pc:docMk/>
          <pc:sldMk cId="3508904787" sldId="408"/>
        </pc:sldMkLst>
        <pc:spChg chg="mod topLvl">
          <ac:chgData name="Annaleise Radchenko" userId="6249d1a9-d5dd-4793-b8df-98b5e6874abb" providerId="ADAL" clId="{4A5B4154-50F6-4F5B-A4D7-A9ED8C205C6B}" dt="2026-01-19T21:40:28.005" v="422" actId="33553"/>
          <ac:spMkLst>
            <pc:docMk/>
            <pc:sldMk cId="3508904787" sldId="408"/>
            <ac:spMk id="68" creationId="{00000000-0000-0000-0000-000000000000}"/>
          </ac:spMkLst>
        </pc:spChg>
        <pc:grpChg chg="mod">
          <ac:chgData name="Annaleise Radchenko" userId="6249d1a9-d5dd-4793-b8df-98b5e6874abb" providerId="ADAL" clId="{4A5B4154-50F6-4F5B-A4D7-A9ED8C205C6B}" dt="2026-01-19T21:40:48.259" v="425" actId="962"/>
          <ac:grpSpMkLst>
            <pc:docMk/>
            <pc:sldMk cId="3508904787" sldId="408"/>
            <ac:grpSpMk id="11" creationId="{8F4E44DC-A241-4411-96F1-1C705D4D565F}"/>
          </ac:grpSpMkLst>
        </pc:grpChg>
        <pc:grpChg chg="mod">
          <ac:chgData name="Annaleise Radchenko" userId="6249d1a9-d5dd-4793-b8df-98b5e6874abb" providerId="ADAL" clId="{4A5B4154-50F6-4F5B-A4D7-A9ED8C205C6B}" dt="2026-01-19T21:41:04.117" v="427" actId="962"/>
          <ac:grpSpMkLst>
            <pc:docMk/>
            <pc:sldMk cId="3508904787" sldId="408"/>
            <ac:grpSpMk id="17" creationId="{9539C497-B2E0-4BDD-84E8-45AFD211ECCD}"/>
          </ac:grpSpMkLst>
        </pc:grpChg>
        <pc:grpChg chg="mod">
          <ac:chgData name="Annaleise Radchenko" userId="6249d1a9-d5dd-4793-b8df-98b5e6874abb" providerId="ADAL" clId="{4A5B4154-50F6-4F5B-A4D7-A9ED8C205C6B}" dt="2026-01-19T21:41:32.684" v="430" actId="962"/>
          <ac:grpSpMkLst>
            <pc:docMk/>
            <pc:sldMk cId="3508904787" sldId="408"/>
            <ac:grpSpMk id="20" creationId="{22D14B2A-682C-497B-B318-ED33E60AA45F}"/>
          </ac:grpSpMkLst>
        </pc:grpChg>
        <pc:grpChg chg="mod">
          <ac:chgData name="Annaleise Radchenko" userId="6249d1a9-d5dd-4793-b8df-98b5e6874abb" providerId="ADAL" clId="{4A5B4154-50F6-4F5B-A4D7-A9ED8C205C6B}" dt="2026-01-19T21:41:12.288" v="428" actId="962"/>
          <ac:grpSpMkLst>
            <pc:docMk/>
            <pc:sldMk cId="3508904787" sldId="408"/>
            <ac:grpSpMk id="23" creationId="{D2677579-C37F-49EA-A538-F856A95F51B9}"/>
          </ac:grpSpMkLst>
        </pc:grpChg>
        <pc:cxnChg chg="mod">
          <ac:chgData name="Annaleise Radchenko" userId="6249d1a9-d5dd-4793-b8df-98b5e6874abb" providerId="ADAL" clId="{4A5B4154-50F6-4F5B-A4D7-A9ED8C205C6B}" dt="2026-01-16T21:16:41.633" v="63" actId="962"/>
          <ac:cxnSpMkLst>
            <pc:docMk/>
            <pc:sldMk cId="3508904787" sldId="408"/>
            <ac:cxnSpMk id="70" creationId="{00000000-0000-0000-0000-000000000000}"/>
          </ac:cxnSpMkLst>
        </pc:cxnChg>
      </pc:sldChg>
      <pc:sldChg chg="delSp modSp mod">
        <pc:chgData name="Annaleise Radchenko" userId="6249d1a9-d5dd-4793-b8df-98b5e6874abb" providerId="ADAL" clId="{4A5B4154-50F6-4F5B-A4D7-A9ED8C205C6B}" dt="2026-01-20T20:56:54.360" v="439" actId="962"/>
        <pc:sldMkLst>
          <pc:docMk/>
          <pc:sldMk cId="2620954094" sldId="409"/>
        </pc:sldMkLst>
        <pc:spChg chg="mod topLvl">
          <ac:chgData name="Annaleise Radchenko" userId="6249d1a9-d5dd-4793-b8df-98b5e6874abb" providerId="ADAL" clId="{4A5B4154-50F6-4F5B-A4D7-A9ED8C205C6B}" dt="2026-01-20T20:56:00.258" v="433" actId="33553"/>
          <ac:spMkLst>
            <pc:docMk/>
            <pc:sldMk cId="2620954094" sldId="409"/>
            <ac:spMk id="68" creationId="{00000000-0000-0000-0000-000000000000}"/>
          </ac:spMkLst>
        </pc:spChg>
        <pc:grpChg chg="mod">
          <ac:chgData name="Annaleise Radchenko" userId="6249d1a9-d5dd-4793-b8df-98b5e6874abb" providerId="ADAL" clId="{4A5B4154-50F6-4F5B-A4D7-A9ED8C205C6B}" dt="2026-01-20T20:56:29.951" v="436" actId="962"/>
          <ac:grpSpMkLst>
            <pc:docMk/>
            <pc:sldMk cId="2620954094" sldId="409"/>
            <ac:grpSpMk id="11" creationId="{8F4E44DC-A241-4411-96F1-1C705D4D565F}"/>
          </ac:grpSpMkLst>
        </pc:grpChg>
        <pc:grpChg chg="mod">
          <ac:chgData name="Annaleise Radchenko" userId="6249d1a9-d5dd-4793-b8df-98b5e6874abb" providerId="ADAL" clId="{4A5B4154-50F6-4F5B-A4D7-A9ED8C205C6B}" dt="2026-01-20T20:56:37.685" v="437" actId="962"/>
          <ac:grpSpMkLst>
            <pc:docMk/>
            <pc:sldMk cId="2620954094" sldId="409"/>
            <ac:grpSpMk id="17" creationId="{9539C497-B2E0-4BDD-84E8-45AFD211ECCD}"/>
          </ac:grpSpMkLst>
        </pc:grpChg>
        <pc:grpChg chg="mod">
          <ac:chgData name="Annaleise Radchenko" userId="6249d1a9-d5dd-4793-b8df-98b5e6874abb" providerId="ADAL" clId="{4A5B4154-50F6-4F5B-A4D7-A9ED8C205C6B}" dt="2026-01-20T20:56:44.310" v="438" actId="962"/>
          <ac:grpSpMkLst>
            <pc:docMk/>
            <pc:sldMk cId="2620954094" sldId="409"/>
            <ac:grpSpMk id="20" creationId="{22D14B2A-682C-497B-B318-ED33E60AA45F}"/>
          </ac:grpSpMkLst>
        </pc:grpChg>
        <pc:grpChg chg="mod">
          <ac:chgData name="Annaleise Radchenko" userId="6249d1a9-d5dd-4793-b8df-98b5e6874abb" providerId="ADAL" clId="{4A5B4154-50F6-4F5B-A4D7-A9ED8C205C6B}" dt="2026-01-20T20:56:54.360" v="439" actId="962"/>
          <ac:grpSpMkLst>
            <pc:docMk/>
            <pc:sldMk cId="2620954094" sldId="409"/>
            <ac:grpSpMk id="23" creationId="{D2677579-C37F-49EA-A538-F856A95F51B9}"/>
          </ac:grpSpMkLst>
        </pc:grpChg>
        <pc:cxnChg chg="mod">
          <ac:chgData name="Annaleise Radchenko" userId="6249d1a9-d5dd-4793-b8df-98b5e6874abb" providerId="ADAL" clId="{4A5B4154-50F6-4F5B-A4D7-A9ED8C205C6B}" dt="2026-01-16T21:16:41.647" v="64" actId="962"/>
          <ac:cxnSpMkLst>
            <pc:docMk/>
            <pc:sldMk cId="2620954094" sldId="409"/>
            <ac:cxnSpMk id="70" creationId="{00000000-0000-0000-0000-000000000000}"/>
          </ac:cxnSpMkLst>
        </pc:cxnChg>
      </pc:sldChg>
      <pc:sldChg chg="delSp modSp mod">
        <pc:chgData name="Annaleise Radchenko" userId="6249d1a9-d5dd-4793-b8df-98b5e6874abb" providerId="ADAL" clId="{4A5B4154-50F6-4F5B-A4D7-A9ED8C205C6B}" dt="2026-01-20T20:59:38.407" v="449" actId="962"/>
        <pc:sldMkLst>
          <pc:docMk/>
          <pc:sldMk cId="1390917518" sldId="410"/>
        </pc:sldMkLst>
        <pc:spChg chg="mod">
          <ac:chgData name="Annaleise Radchenko" userId="6249d1a9-d5dd-4793-b8df-98b5e6874abb" providerId="ADAL" clId="{4A5B4154-50F6-4F5B-A4D7-A9ED8C205C6B}" dt="2026-01-20T20:59:09.443" v="447" actId="1076"/>
          <ac:spMkLst>
            <pc:docMk/>
            <pc:sldMk cId="1390917518" sldId="410"/>
            <ac:spMk id="22" creationId="{D5FAD466-CB2B-4EAE-9118-AD1EF35DEE27}"/>
          </ac:spMkLst>
        </pc:spChg>
        <pc:spChg chg="mod topLvl">
          <ac:chgData name="Annaleise Radchenko" userId="6249d1a9-d5dd-4793-b8df-98b5e6874abb" providerId="ADAL" clId="{4A5B4154-50F6-4F5B-A4D7-A9ED8C205C6B}" dt="2026-01-20T20:57:52.745" v="442" actId="33553"/>
          <ac:spMkLst>
            <pc:docMk/>
            <pc:sldMk cId="1390917518" sldId="410"/>
            <ac:spMk id="68" creationId="{00000000-0000-0000-0000-000000000000}"/>
          </ac:spMkLst>
        </pc:spChg>
        <pc:grpChg chg="mod">
          <ac:chgData name="Annaleise Radchenko" userId="6249d1a9-d5dd-4793-b8df-98b5e6874abb" providerId="ADAL" clId="{4A5B4154-50F6-4F5B-A4D7-A9ED8C205C6B}" dt="2026-01-20T20:58:20.206" v="444" actId="962"/>
          <ac:grpSpMkLst>
            <pc:docMk/>
            <pc:sldMk cId="1390917518" sldId="410"/>
            <ac:grpSpMk id="11" creationId="{8F4E44DC-A241-4411-96F1-1C705D4D565F}"/>
          </ac:grpSpMkLst>
        </pc:grpChg>
        <pc:grpChg chg="mod">
          <ac:chgData name="Annaleise Radchenko" userId="6249d1a9-d5dd-4793-b8df-98b5e6874abb" providerId="ADAL" clId="{4A5B4154-50F6-4F5B-A4D7-A9ED8C205C6B}" dt="2026-01-20T20:59:02.014" v="445" actId="962"/>
          <ac:grpSpMkLst>
            <pc:docMk/>
            <pc:sldMk cId="1390917518" sldId="410"/>
            <ac:grpSpMk id="17" creationId="{9539C497-B2E0-4BDD-84E8-45AFD211ECCD}"/>
          </ac:grpSpMkLst>
        </pc:grpChg>
        <pc:grpChg chg="mod">
          <ac:chgData name="Annaleise Radchenko" userId="6249d1a9-d5dd-4793-b8df-98b5e6874abb" providerId="ADAL" clId="{4A5B4154-50F6-4F5B-A4D7-A9ED8C205C6B}" dt="2026-01-20T20:59:25.942" v="448" actId="962"/>
          <ac:grpSpMkLst>
            <pc:docMk/>
            <pc:sldMk cId="1390917518" sldId="410"/>
            <ac:grpSpMk id="20" creationId="{22D14B2A-682C-497B-B318-ED33E60AA45F}"/>
          </ac:grpSpMkLst>
        </pc:grpChg>
        <pc:grpChg chg="mod">
          <ac:chgData name="Annaleise Radchenko" userId="6249d1a9-d5dd-4793-b8df-98b5e6874abb" providerId="ADAL" clId="{4A5B4154-50F6-4F5B-A4D7-A9ED8C205C6B}" dt="2026-01-20T20:59:38.407" v="449" actId="962"/>
          <ac:grpSpMkLst>
            <pc:docMk/>
            <pc:sldMk cId="1390917518" sldId="410"/>
            <ac:grpSpMk id="23" creationId="{D2677579-C37F-49EA-A538-F856A95F51B9}"/>
          </ac:grpSpMkLst>
        </pc:grpChg>
        <pc:cxnChg chg="mod">
          <ac:chgData name="Annaleise Radchenko" userId="6249d1a9-d5dd-4793-b8df-98b5e6874abb" providerId="ADAL" clId="{4A5B4154-50F6-4F5B-A4D7-A9ED8C205C6B}" dt="2026-01-16T21:16:41.657" v="65" actId="962"/>
          <ac:cxnSpMkLst>
            <pc:docMk/>
            <pc:sldMk cId="1390917518" sldId="410"/>
            <ac:cxnSpMk id="70" creationId="{00000000-0000-0000-0000-000000000000}"/>
          </ac:cxnSpMkLst>
        </pc:cxnChg>
      </pc:sldChg>
      <pc:sldChg chg="delSp modSp mod">
        <pc:chgData name="Annaleise Radchenko" userId="6249d1a9-d5dd-4793-b8df-98b5e6874abb" providerId="ADAL" clId="{4A5B4154-50F6-4F5B-A4D7-A9ED8C205C6B}" dt="2026-01-21T19:39:18.863" v="475" actId="14100"/>
        <pc:sldMkLst>
          <pc:docMk/>
          <pc:sldMk cId="1233647591" sldId="411"/>
        </pc:sldMkLst>
        <pc:spChg chg="mod">
          <ac:chgData name="Annaleise Radchenko" userId="6249d1a9-d5dd-4793-b8df-98b5e6874abb" providerId="ADAL" clId="{4A5B4154-50F6-4F5B-A4D7-A9ED8C205C6B}" dt="2026-01-21T19:39:18.863" v="475" actId="14100"/>
          <ac:spMkLst>
            <pc:docMk/>
            <pc:sldMk cId="1233647591" sldId="411"/>
            <ac:spMk id="13" creationId="{CDD92B62-085C-40D2-B50B-9AB09AC97517}"/>
          </ac:spMkLst>
        </pc:spChg>
        <pc:spChg chg="mod topLvl">
          <ac:chgData name="Annaleise Radchenko" userId="6249d1a9-d5dd-4793-b8df-98b5e6874abb" providerId="ADAL" clId="{4A5B4154-50F6-4F5B-A4D7-A9ED8C205C6B}" dt="2026-01-20T21:01:13.200" v="455" actId="33553"/>
          <ac:spMkLst>
            <pc:docMk/>
            <pc:sldMk cId="1233647591" sldId="411"/>
            <ac:spMk id="68" creationId="{00000000-0000-0000-0000-000000000000}"/>
          </ac:spMkLst>
        </pc:spChg>
        <pc:grpChg chg="mod">
          <ac:chgData name="Annaleise Radchenko" userId="6249d1a9-d5dd-4793-b8df-98b5e6874abb" providerId="ADAL" clId="{4A5B4154-50F6-4F5B-A4D7-A9ED8C205C6B}" dt="2026-01-20T21:01:24.286" v="457" actId="962"/>
          <ac:grpSpMkLst>
            <pc:docMk/>
            <pc:sldMk cId="1233647591" sldId="411"/>
            <ac:grpSpMk id="11" creationId="{8F4E44DC-A241-4411-96F1-1C705D4D565F}"/>
          </ac:grpSpMkLst>
        </pc:grpChg>
        <pc:cxnChg chg="mod">
          <ac:chgData name="Annaleise Radchenko" userId="6249d1a9-d5dd-4793-b8df-98b5e6874abb" providerId="ADAL" clId="{4A5B4154-50F6-4F5B-A4D7-A9ED8C205C6B}" dt="2026-01-16T21:16:41.667" v="66" actId="962"/>
          <ac:cxnSpMkLst>
            <pc:docMk/>
            <pc:sldMk cId="1233647591" sldId="411"/>
            <ac:cxnSpMk id="70" creationId="{00000000-0000-0000-0000-000000000000}"/>
          </ac:cxnSpMkLst>
        </pc:cxnChg>
      </pc:sldChg>
      <pc:sldChg chg="delSp modSp mod">
        <pc:chgData name="Annaleise Radchenko" userId="6249d1a9-d5dd-4793-b8df-98b5e6874abb" providerId="ADAL" clId="{4A5B4154-50F6-4F5B-A4D7-A9ED8C205C6B}" dt="2026-01-21T19:40:44.282" v="477" actId="947"/>
        <pc:sldMkLst>
          <pc:docMk/>
          <pc:sldMk cId="891162999" sldId="412"/>
        </pc:sldMkLst>
        <pc:spChg chg="mod">
          <ac:chgData name="Annaleise Radchenko" userId="6249d1a9-d5dd-4793-b8df-98b5e6874abb" providerId="ADAL" clId="{4A5B4154-50F6-4F5B-A4D7-A9ED8C205C6B}" dt="2026-01-16T21:16:41.678" v="67" actId="962"/>
          <ac:spMkLst>
            <pc:docMk/>
            <pc:sldMk cId="891162999" sldId="412"/>
            <ac:spMk id="7" creationId="{056E9BCE-F8DF-4D43-9451-DE1D45B86F57}"/>
          </ac:spMkLst>
        </pc:spChg>
        <pc:spChg chg="mod topLvl">
          <ac:chgData name="Annaleise Radchenko" userId="6249d1a9-d5dd-4793-b8df-98b5e6874abb" providerId="ADAL" clId="{4A5B4154-50F6-4F5B-A4D7-A9ED8C205C6B}" dt="2026-01-21T19:40:44.282" v="477" actId="947"/>
          <ac:spMkLst>
            <pc:docMk/>
            <pc:sldMk cId="891162999" sldId="412"/>
            <ac:spMk id="26" creationId="{00000000-0000-0000-0000-000000000000}"/>
          </ac:spMkLst>
        </pc:spChg>
        <pc:cxnChg chg="mod">
          <ac:chgData name="Annaleise Radchenko" userId="6249d1a9-d5dd-4793-b8df-98b5e6874abb" providerId="ADAL" clId="{4A5B4154-50F6-4F5B-A4D7-A9ED8C205C6B}" dt="2026-01-16T21:16:41.683" v="68" actId="962"/>
          <ac:cxnSpMkLst>
            <pc:docMk/>
            <pc:sldMk cId="891162999" sldId="412"/>
            <ac:cxnSpMk id="55" creationId="{00000000-0000-0000-0000-000000000000}"/>
          </ac:cxnSpMkLst>
        </pc:cxnChg>
      </pc:sldChg>
      <pc:sldChg chg="delSp modSp mod">
        <pc:chgData name="Annaleise Radchenko" userId="6249d1a9-d5dd-4793-b8df-98b5e6874abb" providerId="ADAL" clId="{4A5B4154-50F6-4F5B-A4D7-A9ED8C205C6B}" dt="2026-01-16T22:10:15.208" v="326" actId="13244"/>
        <pc:sldMkLst>
          <pc:docMk/>
          <pc:sldMk cId="253720611" sldId="413"/>
        </pc:sldMkLst>
        <pc:spChg chg="mod topLvl">
          <ac:chgData name="Annaleise Radchenko" userId="6249d1a9-d5dd-4793-b8df-98b5e6874abb" providerId="ADAL" clId="{4A5B4154-50F6-4F5B-A4D7-A9ED8C205C6B}" dt="2026-01-16T22:09:56.103" v="322" actId="33553"/>
          <ac:spMkLst>
            <pc:docMk/>
            <pc:sldMk cId="253720611" sldId="413"/>
            <ac:spMk id="68" creationId="{00000000-0000-0000-0000-000000000000}"/>
          </ac:spMkLst>
        </pc:spChg>
        <pc:grpChg chg="mod">
          <ac:chgData name="Annaleise Radchenko" userId="6249d1a9-d5dd-4793-b8df-98b5e6874abb" providerId="ADAL" clId="{4A5B4154-50F6-4F5B-A4D7-A9ED8C205C6B}" dt="2026-01-16T22:10:04.659" v="324" actId="962"/>
          <ac:grpSpMkLst>
            <pc:docMk/>
            <pc:sldMk cId="253720611" sldId="413"/>
            <ac:grpSpMk id="11" creationId="{8F4E44DC-A241-4411-96F1-1C705D4D565F}"/>
          </ac:grpSpMkLst>
        </pc:grpChg>
        <pc:picChg chg="ord">
          <ac:chgData name="Annaleise Radchenko" userId="6249d1a9-d5dd-4793-b8df-98b5e6874abb" providerId="ADAL" clId="{4A5B4154-50F6-4F5B-A4D7-A9ED8C205C6B}" dt="2026-01-16T22:10:15.208" v="326" actId="13244"/>
          <ac:picMkLst>
            <pc:docMk/>
            <pc:sldMk cId="253720611" sldId="413"/>
            <ac:picMk id="3" creationId="{0573E233-011E-86F5-1417-DE88BA68D471}"/>
          </ac:picMkLst>
        </pc:picChg>
        <pc:cxnChg chg="mod">
          <ac:chgData name="Annaleise Radchenko" userId="6249d1a9-d5dd-4793-b8df-98b5e6874abb" providerId="ADAL" clId="{4A5B4154-50F6-4F5B-A4D7-A9ED8C205C6B}" dt="2026-01-16T21:16:41.423" v="46" actId="962"/>
          <ac:cxnSpMkLst>
            <pc:docMk/>
            <pc:sldMk cId="253720611" sldId="413"/>
            <ac:cxnSpMk id="70"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txBody>
          <a:bodyPr/>
          <a:lstStyle/>
          <a:p>
            <a:endParaRPr lang="en-US"/>
          </a:p>
        </p:txBody>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308146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saving</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surplus</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investment</m:t>
                    </m:r>
                  </m:oMath>
                </a14:m>
                <a:r>
                  <a:rPr lang="en-US" sz="1200" dirty="0">
                    <a:solidFill>
                      <a:srgbClr val="FFFFFF"/>
                    </a:solidFill>
                    <a:cs typeface="Calibri" panose="020F0502020204030204" pitchFamily="34" charset="0"/>
                  </a:rPr>
                  <a:t> </a:t>
                </a:r>
                <a:endParaRPr lang="en-US" sz="1200" i="0" dirty="0">
                  <a:solidFill>
                    <a:srgbClr val="FFFFFF"/>
                  </a:solidFill>
                  <a:latin typeface="Calibri" panose="020F0502020204030204" pitchFamily="34" charset="0"/>
                  <a:cs typeface="Calibri" panose="020F0502020204030204" pitchFamily="34" charset="0"/>
                </a:endParaRP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oMath>
                  </m:oMathPara>
                </a14:m>
                <a:endParaRPr lang="en-US" dirty="0"/>
              </a:p>
              <a:p>
                <a:pPr marL="0" indent="0"/>
                <a:endParaRPr lang="en-US" dirty="0"/>
              </a:p>
            </p:txBody>
          </p:sp>
        </mc:Choice>
        <mc:Fallback xmlns="">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libri" panose="020F0502020204030204" pitchFamily="34"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"private saving + trade deficit = private investment</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 budget surplus</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I</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endParaRPr lang="en-US" dirty="0"/>
              </a:p>
            </p:txBody>
          </p:sp>
        </mc:Fallback>
      </mc:AlternateContent>
    </p:spTree>
    <p:extLst>
      <p:ext uri="{BB962C8B-B14F-4D97-AF65-F5344CB8AC3E}">
        <p14:creationId xmlns:p14="http://schemas.microsoft.com/office/powerpoint/2010/main" val="191590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oMath>
                </a14:m>
                <a:r>
                  <a:rPr lang="en-US" sz="1200" dirty="0">
                    <a:solidFill>
                      <a:srgbClr val="FFFFFF"/>
                    </a:solidFill>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surplus</m:t>
                    </m:r>
                  </m:oMath>
                </a14:m>
                <a:r>
                  <a:rPr lang="en-US" dirty="0"/>
                  <a:t> </a:t>
                </a: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X</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M</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a:solidFill>
                      <a:srgbClr val="FFFFFF"/>
                    </a:solidFill>
                    <a:latin typeface="Cambria Math" panose="02040503050406030204" pitchFamily="18" charset="0"/>
                    <a:cs typeface="Calibri" panose="020F0502020204030204" pitchFamily="34" charset="0"/>
                  </a:rPr>
                  <a:t>"private saving = private investment + budget deficit + </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"trade surplus</a:t>
                </a:r>
                <a:r>
                  <a:rPr lang="en-US" sz="1200" i="0">
                    <a:solidFill>
                      <a:srgbClr val="FFFFFF"/>
                    </a:solidFill>
                    <a:latin typeface="Calibri" panose="020F0502020204030204" pitchFamily="34" charset="0"/>
                    <a:cs typeface="Calibri" panose="020F0502020204030204" pitchFamily="34" charset="0"/>
                  </a:rPr>
                  <a:t>"</a:t>
                </a:r>
                <a:r>
                  <a:rPr lang="en-US" dirty="0"/>
                  <a:t> </a:t>
                </a:r>
              </a:p>
              <a:p>
                <a:pPr marL="0" indent="0" algn="ctr"/>
                <a:r>
                  <a:rPr lang="en-US" sz="1200" i="0">
                    <a:solidFill>
                      <a:srgbClr val="FFFFFF"/>
                    </a:solidFill>
                    <a:latin typeface="Cambria Math" panose="02040503050406030204" pitchFamily="18" charset="0"/>
                    <a:cs typeface="Calibri" panose="020F0502020204030204" pitchFamily="34" charset="0"/>
                  </a:rPr>
                  <a:t>"S = I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G−T"</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X−M"</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100269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Visit the website hawkes.biz/debtclock and review the current U.S. budget deficit. Now that you know the current budget deficit in the U.S., does it affect how much you are willing to spend? Does it make you want to save more or less?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24273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Net inflow of foreign financial investment always accompanies a trade deficit, while net outflow of financial investment always accompanies a trade surplus. A higher level of imports, so long as exports remain fixed, will create a larger trade deficit. If the U.S. purchases more imported goods, foreign countries use those dollars to invest in the U.S., leading to an inflow of foreign investment. A trade deficit often accompanies a budget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29846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1980s, economists and newspaper articles often referred to twin deficits as the budget deficit and trade deficit both grew substantially. From 1981 to 1985, the federal budget deficit increased from 2.4% of GDP to 5.2%, while the trade deficit increased from 0.2% to 2.7%. During this time, the inflow of foreign investment capital matched the increase in government borrowing, making the government budget deficit and trade deficit move together. The budget and trade deficit do not always move together because the other components of the national saving and investment identity often change as well.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744072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Budget deficit rises, U.S. issues Treasury bonds to finance deficit</a:t>
            </a:r>
          </a:p>
          <a:p>
            <a:pPr marL="0" lvl="0" indent="0" algn="l" rtl="0">
              <a:spcBef>
                <a:spcPts val="0"/>
              </a:spcBef>
              <a:spcAft>
                <a:spcPts val="0"/>
              </a:spcAft>
              <a:buNone/>
            </a:pPr>
            <a:r>
              <a:rPr lang="en-US" dirty="0"/>
              <a:t>International investors demand more dollars and supply fewer dollars</a:t>
            </a:r>
          </a:p>
          <a:p>
            <a:pPr marL="0" lvl="0" indent="0" algn="l" rtl="0">
              <a:spcBef>
                <a:spcPts val="0"/>
              </a:spcBef>
              <a:spcAft>
                <a:spcPts val="0"/>
              </a:spcAft>
              <a:buNone/>
            </a:pPr>
            <a:r>
              <a:rPr lang="en-US" dirty="0"/>
              <a:t>Equilibrium exchange rate in the market for dollars increases</a:t>
            </a:r>
          </a:p>
          <a:p>
            <a:pPr marL="0" lvl="0" indent="0" algn="l" rtl="0">
              <a:spcBef>
                <a:spcPts val="0"/>
              </a:spcBef>
              <a:spcAft>
                <a:spcPts val="0"/>
              </a:spcAft>
              <a:buNone/>
            </a:pPr>
            <a:r>
              <a:rPr lang="en-US" dirty="0"/>
              <a:t>Causes trade deficit or reduced trade surplus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3622992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It can be said that interest rates drive the exchange rate appreciation; a budget deficit can: increase domestic interest rate, attract inflow of foreign financial capital, appreciate the value of the dollar, cause Americans to buy fewer foreign bonds, supplying fewer dollars, increase demand for domestic financial capital, and create a larger trade deficit. A larger budget deficit can lead to a larger trade deficit, but the connection is not always one to one.</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193481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early 2000s, Turkey often borrowed dollars to finance budget deficits, leading to high levels of inflation. In 2002, when investors from other countries withdrew their funds, the supply of the Turkish lira increased, causing it to depreciate in value. Loans in dollars from the U.S. became more expensive for Turkish banks to repay due to the lira depreciating. Many Turkish banks then went bankrupt, causing a large decrease in aggregate demand and a recession.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885189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government spends more than it collects in taxes, it runs a budget deficit. Following a deficit, the government may need to borrow, which can lead to the following problems: decreased economic growth, trade imbalances, financial crises, high inflation, large inflows of financial capital from abroad, plummeting exchange rates, or strains on banking and financial systems.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193481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Imagine the U.S. dollar depreciates overnight. How would this affect your daily consumption? Would you decide to invest or save more? How will this affect the economy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30229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the inflow of foreign investment capital is from foreign investors making long-term direct investments in firms, there may be no reason for concern. The danger arises when foreign investment is not funding long-term physical capital investment but instead funding short-term portfolio investment in government bonds. Foreign financial investors are on alert for any reason to fear a decrease in the exchange rate or a failure of repayment. Reducing a nation's budget deficit is not always successful in reducing its trade deficit because other elements of the national saving and investment identity may change instead.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886716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change in government budgets may impact private saving. If consumers watch government budgets in order to adjust their own budgets, they will likely have different reactions depending on if the government is running a deficit or surplus. A higher government budget deficit could lead consumers to believe they will owe more taxes in the future in order to pay for the government borrowing, incentivizing increased savings. A budget surplus could lead consumers to believe that since interest rates are falling, saving is less attractive.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29846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that rational private households might shift their saving to offset government saving or borrowing is known as Ricardian equivalence. The national saving and investment identity would hold that any change in budget deficits or surpluses would be completely offset by a corresponding change in private saving. Changes in government borrowing would have no effect on either physical capital investment or trade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339829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reality, the private sector only partially adjusts its saving behavior to offset government budget deficits and surpluses. Since 1980, there has been no sustained and obvious connection between the U.S. government budget deficit or surplus level and the rate of private saving. In the mid 1980s, there were large government budget deficits with no surges in private saving, while in 2008 and 2009, there were large budget deficits and signs of high corresponding levels of saving. Some studies suggest that when U.S. government borrowing increases by $1, private saving rises by about $0.30.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744072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of Ricardian equivalence suggests that additional private saving will offset any increase in government borrowing, while reduced private saving will offset any decrease in government borrowing. Sometimes this theory holds true, and sometimes it does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911658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To some extent, private saving does rise when governments run large budget deficits and fall when governments reduce deficits. The offsetting effects of private saving compared to government borrowing are much less than one to one. This effect can vary a great deal from country to country, from time to time, and over the short run and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956212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p:sp>
        <p:nvSpPr>
          <p:cNvPr id="3" name="Notes Placeholder 2"/>
          <p:cNvSpPr>
            <a:spLocks noGrp="1"/>
          </p:cNvSpPr>
          <p:nvPr>
            <p:ph type="body" idx="1"/>
          </p:nvPr>
        </p:nvSpPr>
        <p:spPr/>
        <p:txBody>
          <a:bodyPr/>
          <a:lstStyle/>
          <a:p>
            <a:pPr marL="0" indent="0"/>
            <a:r>
              <a:rPr lang="en-US" dirty="0"/>
              <a:t>Consider the national saving and investment identity: </a:t>
            </a:r>
          </a:p>
          <a:p>
            <a:pPr marL="0" indent="0" algn="ctr"/>
            <a:r>
              <a:rPr lang="en-US" dirty="0"/>
              <a:t>"quantity of financial capital supplied = quantity of financial capital demanded"</a:t>
            </a:r>
            <a:br>
              <a:rPr lang="en-US" dirty="0"/>
            </a:br>
            <a:r>
              <a:rPr lang="en-US" dirty="0"/>
              <a:t>"         private saving + trade deficit = private investment + budget deficit"</a:t>
            </a:r>
            <a:br>
              <a:rPr lang="en-US" dirty="0"/>
            </a:br>
            <a:r>
              <a:rPr lang="en-US" dirty="0"/>
              <a:t>“S + "("M−X")" = I + "("G−T")</a:t>
            </a:r>
          </a:p>
          <a:p>
            <a:pPr marL="0" indent="0"/>
            <a:r>
              <a:rPr lang="en-US" dirty="0"/>
              <a:t>If the Ricardian equivalence was a one-to-one relationship, changes in the budget deficit would be exactly offset by changes in private saving while trade deficit and private investment would not change. Empirical evidence shows that the relationship is not one-to-one and that changes in the government deficit will also impact trade deficit and private investment.</a:t>
            </a:r>
          </a:p>
          <a:p>
            <a:pPr marL="0" indent="0"/>
            <a:endParaRPr lang="en-US" dirty="0"/>
          </a:p>
          <a:p>
            <a:pPr marL="0" indent="0"/>
            <a:endParaRPr lang="en-US" dirty="0"/>
          </a:p>
        </p:txBody>
      </p:sp>
    </p:spTree>
    <p:extLst>
      <p:ext uri="{BB962C8B-B14F-4D97-AF65-F5344CB8AC3E}">
        <p14:creationId xmlns:p14="http://schemas.microsoft.com/office/powerpoint/2010/main" val="1326660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3102467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governments are borrowers in financial markets, there are three possible sources for the funds: households might save more, private firms might borrow less, and increased investment from abroad.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682279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Economic growth requires investment in physical capital, human capital, and technology. The economic environment must provide well-functioning markets and flexible prices. Government borrowing can reduce the total amount of financial capital available for private firms to invest in physical capital. Government spending encourages certain elements of long-term growth, like education and research and development that creates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29846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Larger budget deficits will increase demand for financial capital. If private saving and the trade balance remain the same, less financial capital will be available for private investment. When government borrowing soaks up available financial capital and leaves less for private investment, economists call the result crowding out.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339829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the government budget deficit increases, the demand for financial capital increases. The interest rate will then increase, which has the potential to crowd out private investment. A 1% increase in the budget deficit will lead to around a 0.5% to 1% rise in the interest rate, all else equal.</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sym typeface="Calibri"/>
              </a:rPr>
              <a:t>If the economy is near potential GDP:</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higher interest rates crowd out a greater deal of private investment</a:t>
            </a:r>
          </a:p>
          <a:p>
            <a:pPr marL="342900" indent="-342900">
              <a:buClr>
                <a:schemeClr val="bg1"/>
              </a:buClr>
              <a:buFont typeface="+mj-lt"/>
              <a:buAutoNum type="arabicPeriod"/>
            </a:pPr>
            <a:endParaRPr lang="en-US" sz="1200" dirty="0">
              <a:solidFill>
                <a:schemeClr val="bg1"/>
              </a:solidFill>
              <a:latin typeface="Calibri" panose="020F0502020204030204" pitchFamily="34" charset="0"/>
              <a:cs typeface="Calibri" panose="020F0502020204030204" pitchFamily="34" charset="0"/>
            </a:endParaRPr>
          </a:p>
          <a:p>
            <a:pPr marL="0" indent="0">
              <a:buClr>
                <a:schemeClr val="bg1"/>
              </a:buClr>
              <a:buFont typeface="+mj-lt"/>
              <a:buNone/>
            </a:pPr>
            <a:r>
              <a:rPr lang="en-US" sz="1200" dirty="0">
                <a:solidFill>
                  <a:schemeClr val="bg1"/>
                </a:solidFill>
                <a:latin typeface="Calibri" panose="020F0502020204030204" pitchFamily="34" charset="0"/>
                <a:cs typeface="Calibri" panose="020F0502020204030204" pitchFamily="34" charset="0"/>
              </a:rPr>
              <a:t>If the economy is below potential GDP:</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200" dirty="0">
              <a:latin typeface="Calibri" panose="020F0502020204030204" pitchFamily="34" charset="0"/>
              <a:cs typeface="Calibri" panose="020F0502020204030204" pitchFamily="34" charset="0"/>
            </a:endParaRPr>
          </a:p>
          <a:p>
            <a:pPr marL="0" indent="0">
              <a:buClr>
                <a:schemeClr val="bg1"/>
              </a:buClr>
              <a:buFont typeface="+mj-lt"/>
              <a:buNone/>
            </a:pPr>
            <a:endParaRPr lang="en-US" dirty="0"/>
          </a:p>
        </p:txBody>
      </p:sp>
    </p:spTree>
    <p:extLst>
      <p:ext uri="{BB962C8B-B14F-4D97-AF65-F5344CB8AC3E}">
        <p14:creationId xmlns:p14="http://schemas.microsoft.com/office/powerpoint/2010/main" val="11797848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p:sp>
        <p:nvSpPr>
          <p:cNvPr id="3" name="Notes Placeholder 2"/>
          <p:cNvSpPr>
            <a:spLocks noGrp="1"/>
          </p:cNvSpPr>
          <p:nvPr>
            <p:ph type="body" idx="1"/>
          </p:nvPr>
        </p:nvSpPr>
        <p:spPr/>
        <p:txBody>
          <a:bodyPr/>
          <a:lstStyle/>
          <a:p>
            <a:pPr marL="0" indent="0">
              <a:buClr>
                <a:schemeClr val="bg1"/>
              </a:buClr>
              <a:buFont typeface="+mj-lt"/>
              <a:buNone/>
            </a:pPr>
            <a:r>
              <a:rPr lang="en-US" dirty="0"/>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p>
          <a:p>
            <a:pPr marL="0" indent="0">
              <a:buClr>
                <a:schemeClr val="bg1"/>
              </a:buClr>
              <a:buFont typeface="+mj-lt"/>
              <a:buNone/>
            </a:pPr>
            <a:endParaRPr lang="en-US" dirty="0"/>
          </a:p>
        </p:txBody>
      </p:sp>
    </p:spTree>
    <p:extLst>
      <p:ext uri="{BB962C8B-B14F-4D97-AF65-F5344CB8AC3E}">
        <p14:creationId xmlns:p14="http://schemas.microsoft.com/office/powerpoint/2010/main" val="18321079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will invest in physical capital directly. Public physical capital investment can increase an economy's output and productivity. It is hard to determine how much government investment in physical capital will benefit the economy. Governments respond to both political and economic incentives.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956212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Lawmakers focused on spending money in key politicians' districts may spend public money on investment in physical capital that is not economically justified. Decisions to spend on infrastructure need to make both economic and political sense. When projects are funded by higher taxes, consumers may bear the burden. If the government finances an investment with borrowed money, it may increase interest rates and cause crowding out of productive private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8675276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plays a large role in society's investment in human capital through the education system. For low-income nations, additional investment in human capital seems likely to increase productivity and growth. In the U.S. there is a question as to how much additional government spending on education will improve the actual level of education. For the U.S., the current focus is on how to get a bigger return from existing spending on education rather than dramatic increases in education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6621758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Research and development, or R&amp;D, is the key to creating new technology. Fiscal policy can encourage R&amp;D through either direct spending or tax policy. The government could expand federal R&amp;D grants to universities and colleges, nonprofit organizations, and the private sector. Fiscal policy could support R&amp;D through tax incentives, which allow firms to reduce their tax bill as they increase spending on R&amp;D.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3160865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national saving and investment identity provides a framework for showing the relationships between the sources of demand and supply in financial capital markets. The quantity of financial capital supplied in the market must equal the quantity of financial capital demanded.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29846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Which do you think is more effective in producing economic growth, public or private investment?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8365179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U.S. economy has two main sources of saving: private saving from inside the U.S. economy and public saving if tax revenues are greater than government spending. "total saving = private saving "(S)" + public saving "("T−G")</a:t>
            </a:r>
          </a:p>
          <a:p>
            <a:pPr marL="0" lvl="0" indent="0" algn="l" rtl="0">
              <a:spcBef>
                <a:spcPts val="0"/>
              </a:spcBef>
              <a:spcAft>
                <a:spcPts val="0"/>
              </a:spcAft>
              <a:buNone/>
            </a:pPr>
            <a:r>
              <a:rPr lang="en-US" dirty="0"/>
              <a:t>Two sources of supply of financial capital: savings by individuals and firms (S) and the inflow from foreign investors (M−X) Two sources of demand for financial capital: private-sector investment (I) and government borrowing, which occurs when government spending (G) is higher than taxes collected (T)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3418735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trade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oMath>
                  </m:oMathPara>
                </a14:m>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S</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e>
                    </m:d>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e>
                    </m:d>
                    <m:r>
                      <a:rPr lang="en-US" sz="1200" b="0" i="1" smtClean="0">
                        <a:solidFill>
                          <a:srgbClr val="FFFFFF"/>
                        </a:solidFill>
                        <a:latin typeface="Cambria Math" panose="02040503050406030204" pitchFamily="18" charset="0"/>
                        <a:cs typeface="Calibri" panose="020F0502020204030204" pitchFamily="34" charset="0"/>
                      </a:rPr>
                      <m:t> </m:t>
                    </m:r>
                  </m:oMath>
                </a14:m>
                <a:endParaRPr lang="en-US" dirty="0"/>
              </a:p>
            </p:txBody>
          </p:sp>
        </mc:Choice>
        <mc:Fallback xmlns="">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"private</a:t>
                </a:r>
                <a:r>
                  <a:rPr lang="en-US" sz="1200" b="0" i="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saving + trade deficit = private investment + budget deficit</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 + " ("</a:t>
                </a:r>
                <a:r>
                  <a:rPr lang="en-US" sz="1200" i="0">
                    <a:solidFill>
                      <a:srgbClr val="FFFFFF"/>
                    </a:solidFill>
                    <a:latin typeface="Calibri" panose="020F0502020204030204" pitchFamily="34" charset="0"/>
                    <a:cs typeface="Calibri" panose="020F0502020204030204" pitchFamily="34" charset="0"/>
                  </a:rPr>
                  <a:t>M−X</a:t>
                </a:r>
                <a:r>
                  <a:rPr lang="en-US" sz="1200" i="0">
                    <a:solidFill>
                      <a:srgbClr val="FFFFFF"/>
                    </a:solidFill>
                    <a:latin typeface="Cambria Math" panose="02040503050406030204" pitchFamily="18" charset="0"/>
                    <a:cs typeface="Calibri" panose="020F0502020204030204" pitchFamily="34" charset="0"/>
                  </a:rPr>
                  <a:t>" )" = I + " ("</a:t>
                </a:r>
                <a:r>
                  <a:rPr lang="en-US" sz="1200" i="0">
                    <a:solidFill>
                      <a:srgbClr val="FFFFFF"/>
                    </a:solidFill>
                    <a:latin typeface="Calibri" panose="020F0502020204030204" pitchFamily="34" charset="0"/>
                    <a:cs typeface="Calibri" panose="020F0502020204030204" pitchFamily="34" charset="0"/>
                  </a:rPr>
                  <a:t>G−T</a:t>
                </a:r>
                <a:r>
                  <a:rPr lang="en-US" sz="1200" i="0">
                    <a:solidFill>
                      <a:srgbClr val="FFFFFF"/>
                    </a:solidFill>
                    <a:latin typeface="Cambria Math" panose="02040503050406030204" pitchFamily="18" charset="0"/>
                    <a:cs typeface="Calibri" panose="020F0502020204030204" pitchFamily="34" charset="0"/>
                  </a:rPr>
                  <a:t>" )</a:t>
                </a:r>
                <a:r>
                  <a:rPr lang="en-US" sz="1200" b="0" i="0">
                    <a:solidFill>
                      <a:srgbClr val="FFFFFF"/>
                    </a:solidFill>
                    <a:latin typeface="Cambria Math" panose="02040503050406030204" pitchFamily="18" charset="0"/>
                    <a:cs typeface="Calibri" panose="020F0502020204030204" pitchFamily="34" charset="0"/>
                  </a:rPr>
                  <a:t>  </a:t>
                </a:r>
                <a:endParaRPr lang="en-US" dirty="0"/>
              </a:p>
            </p:txBody>
          </p:sp>
        </mc:Fallback>
      </mc:AlternateContent>
    </p:spTree>
    <p:extLst>
      <p:ext uri="{BB962C8B-B14F-4D97-AF65-F5344CB8AC3E}">
        <p14:creationId xmlns:p14="http://schemas.microsoft.com/office/powerpoint/2010/main" val="915738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public</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oMath>
                </a14:m>
                <a:r>
                  <a:rPr lang="en-US" sz="1200" i="0" dirty="0">
                    <a:solidFill>
                      <a:srgbClr val="FFFFFF"/>
                    </a:solidFill>
                    <a:latin typeface="Calibri" panose="020F0502020204030204" pitchFamily="34" charset="0"/>
                    <a:cs typeface="Calibri" panose="020F0502020204030204" pitchFamily="34" charset="0"/>
                  </a:rPr>
                  <a:t> + trade deficit</a:t>
                </a:r>
              </a:p>
              <a:p>
                <a:pPr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algn="ctr"/>
                <a:r>
                  <a:rPr lang="en-US" sz="1200" i="0">
                    <a:solidFill>
                      <a:srgbClr val="FFFFFF"/>
                    </a:solidFill>
                    <a:latin typeface="Cambria Math" panose="02040503050406030204" pitchFamily="18" charset="0"/>
                    <a:cs typeface="Calibri" panose="020F0502020204030204" pitchFamily="34" charset="0"/>
                  </a:rPr>
                  <a:t>"private investment = private saving + public saving</a:t>
                </a:r>
                <a:r>
                  <a:rPr lang="en-US" sz="1200" i="0">
                    <a:solidFill>
                      <a:srgbClr val="FFFFFF"/>
                    </a:solidFill>
                    <a:latin typeface="Calibri" panose="020F0502020204030204" pitchFamily="34" charset="0"/>
                    <a:cs typeface="Calibri" panose="020F0502020204030204" pitchFamily="34" charset="0"/>
                  </a:rPr>
                  <a:t>"</a:t>
                </a:r>
                <a:r>
                  <a:rPr lang="en-US" sz="1200" i="0" dirty="0">
                    <a:solidFill>
                      <a:srgbClr val="FFFFFF"/>
                    </a:solidFill>
                    <a:latin typeface="Calibri" panose="020F0502020204030204" pitchFamily="34" charset="0"/>
                    <a:cs typeface="Calibri" panose="020F0502020204030204" pitchFamily="34" charset="0"/>
                  </a:rPr>
                  <a:t> + trade deficit</a:t>
                </a:r>
              </a:p>
              <a:p>
                <a:pPr algn="ctr"/>
                <a:r>
                  <a:rPr lang="en-US" sz="1200" i="0">
                    <a:solidFill>
                      <a:srgbClr val="FFFFFF"/>
                    </a:solidFill>
                    <a:latin typeface="Cambria Math" panose="02040503050406030204" pitchFamily="18" charset="0"/>
                    <a:cs typeface="Calibri" panose="020F0502020204030204" pitchFamily="34" charset="0"/>
                  </a:rPr>
                  <a:t>"I = 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3038548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indent="0" algn="l"/>
            <a:r>
              <a:rPr lang="en-US" b="0" i="0" dirty="0">
                <a:solidFill>
                  <a:srgbClr val="4D4D4D"/>
                </a:solidFill>
                <a:effectLst/>
                <a:latin typeface="Times New Roman" panose="02020603050405020304" pitchFamily="18" charset="0"/>
              </a:rPr>
              <a:t>If the budget deficit rises (or the budget surplus falls), domestic private investment falls, private savings rise, and/or the trade deficit rises (or the trade surplus falls). On the other hand, if the budget deficit falls (or the budget surplus rises), domestic private investment rises, private savings fall, and/or the trade deficit falls (or the trade surplus rises).</a:t>
            </a:r>
          </a:p>
          <a:p>
            <a:pPr marL="0" indent="0"/>
            <a:br>
              <a:rPr lang="en-US" dirty="0"/>
            </a:b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621646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92689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F60BE-12A9-4755-926E-B18D378B87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1B44DB-68D2-4670-90B2-F3439CAD0B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8D974-EAE1-4698-BBD9-2A3592E4CD02}"/>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130B7AFE-826C-47E4-A9C5-5547451D430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D521872-7A34-49D1-85D6-EF70937F2F6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371955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F867A-3204-445C-A755-44192013A6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668CFD-B279-4C6C-907B-1DF22D089BA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22A528-EB2E-455F-A07B-6A3496009042}"/>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51E36C79-0AEA-46D5-A50E-4B4E6F2A08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41FB144-51D4-4E0B-ACB4-BC8D282B2E6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47947584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33542D-FD46-4DE6-BA56-AF5A12EC06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4F22EB-978A-4019-AC78-F878CF9BAF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C3037-8037-43A1-8955-88C6F4D082E0}"/>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8D8B467D-A073-430D-8BD3-C19E4F07D4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4AF567B-162B-4C6E-972F-21C7C436E77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59223412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5976573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tx">
  <p:cSld name="Title and Content">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330959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1083105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736801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6109416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6808610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831609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440893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0E03-B20F-4C5B-9DEF-541E167D44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0D4C66-C64E-4195-B1F5-3AAA1D7DCE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AEC41-E91F-4A1B-8014-DEDB82DA775E}"/>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BCCFB145-1317-484D-82AF-D6B439A04FB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F1C3CC4-2EA2-4ADF-BA3B-66C010821E9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7998945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291552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E5729-140F-4985-BBD9-47BB7821D9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E95426-A819-4788-8C8F-ABBDFB4B99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1A44A4-F506-4949-8472-F04073FFBC2D}"/>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73D19A6F-4BED-4D0C-ABE5-D4A61041020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23CA2BB-2EAB-4FD1-A827-F3AA696196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401938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88F68-2A2D-4356-961D-CC88BF3C57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745A8D-CE16-4C2E-8017-98C47F9759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30C0B3-EB94-4014-8A65-65417025D0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5EFA66-0584-403A-9740-46B0F95294A4}"/>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6" name="Footer Placeholder 5">
            <a:extLst>
              <a:ext uri="{FF2B5EF4-FFF2-40B4-BE49-F238E27FC236}">
                <a16:creationId xmlns:a16="http://schemas.microsoft.com/office/drawing/2014/main" id="{0D3419B9-5719-40C5-88E0-9436E53E4B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0A46A3E-866C-4B67-9C13-167FC9079C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05479367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481BE-B21B-4894-9822-BADC237985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976589-4368-459B-8379-3229FCC47C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DFC029-2FB9-49C8-BB6C-D7C899F87B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1FD388-2446-4E3F-8B16-8D4351EBFE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C0E02D-28A0-4EC3-B8C1-19123A9867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EDA50B-1E13-4926-86F1-538682C41D98}"/>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8" name="Footer Placeholder 7">
            <a:extLst>
              <a:ext uri="{FF2B5EF4-FFF2-40B4-BE49-F238E27FC236}">
                <a16:creationId xmlns:a16="http://schemas.microsoft.com/office/drawing/2014/main" id="{DAC7444E-1D31-4A04-A953-14A08878711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65CFB342-807C-4B75-AD1D-31B0DFA7BE8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61688642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A35A2-59CB-42C6-BB5F-E086FC5DA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FBEBE0-2788-48FD-B281-6EF46E672420}"/>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4" name="Footer Placeholder 3">
            <a:extLst>
              <a:ext uri="{FF2B5EF4-FFF2-40B4-BE49-F238E27FC236}">
                <a16:creationId xmlns:a16="http://schemas.microsoft.com/office/drawing/2014/main" id="{D9E1454A-FD8E-4F56-B814-D124413852E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FB48AB2-2E85-4F22-A531-C4FCD9DF427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3711603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F22B6F-2A5E-480E-AC5F-25507808F47B}"/>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3" name="Footer Placeholder 2">
            <a:extLst>
              <a:ext uri="{FF2B5EF4-FFF2-40B4-BE49-F238E27FC236}">
                <a16:creationId xmlns:a16="http://schemas.microsoft.com/office/drawing/2014/main" id="{39855ED2-A24B-4A43-A2F2-4F18AE61A36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B53F043-F749-4B36-8529-4FDF27D0599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4239323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981DA-FB17-4AB7-965F-7DAE7157B6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B9FFCA-E097-4537-9969-DE94CC418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32853D-BBBB-4A9E-AB00-4E264CD5A5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59A1BE-E432-42D9-BF2E-B49E2688C6DB}"/>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6" name="Footer Placeholder 5">
            <a:extLst>
              <a:ext uri="{FF2B5EF4-FFF2-40B4-BE49-F238E27FC236}">
                <a16:creationId xmlns:a16="http://schemas.microsoft.com/office/drawing/2014/main" id="{428E443A-9BAB-4C3E-BAFC-155BC5F207F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E68BA75-A6C2-4658-80BF-A9E5EC06186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492615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F521-9BE0-44F4-91A2-C392D0E75E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EB842-CE12-4CD0-9699-7FE6D72CBC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450B636-134E-4BAE-AFA0-633457D04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A5AD3F-67C1-4C19-9D83-649C947AE138}"/>
              </a:ext>
            </a:extLst>
          </p:cNvPr>
          <p:cNvSpPr>
            <a:spLocks noGrp="1"/>
          </p:cNvSpPr>
          <p:nvPr>
            <p:ph type="dt" sz="half" idx="10"/>
          </p:nvPr>
        </p:nvSpPr>
        <p:spPr/>
        <p:txBody>
          <a:bodyPr/>
          <a:lstStyle/>
          <a:p>
            <a:fld id="{0151A592-5337-4D09-86E2-2775E9607F08}" type="datetimeFigureOut">
              <a:rPr lang="en-US" smtClean="0"/>
              <a:t>2/4/2026</a:t>
            </a:fld>
            <a:endParaRPr lang="en-US" dirty="0"/>
          </a:p>
        </p:txBody>
      </p:sp>
      <p:sp>
        <p:nvSpPr>
          <p:cNvPr id="6" name="Footer Placeholder 5">
            <a:extLst>
              <a:ext uri="{FF2B5EF4-FFF2-40B4-BE49-F238E27FC236}">
                <a16:creationId xmlns:a16="http://schemas.microsoft.com/office/drawing/2014/main" id="{D3A4C04E-4983-44F9-8637-634E29E4F98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DE84C3E-3E38-4F76-B62D-6861906E820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0007388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523553-26A4-40B8-8344-64C03ED18F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96FE87-D009-44F2-918E-676FDB3356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506880-9D9E-4182-B77D-53C4F2EE51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1A592-5337-4D09-86E2-2775E9607F08}" type="datetimeFigureOut">
              <a:rPr lang="en-US" smtClean="0"/>
              <a:t>2/4/2026</a:t>
            </a:fld>
            <a:endParaRPr lang="en-US" dirty="0"/>
          </a:p>
        </p:txBody>
      </p:sp>
      <p:sp>
        <p:nvSpPr>
          <p:cNvPr id="5" name="Footer Placeholder 4">
            <a:extLst>
              <a:ext uri="{FF2B5EF4-FFF2-40B4-BE49-F238E27FC236}">
                <a16:creationId xmlns:a16="http://schemas.microsoft.com/office/drawing/2014/main" id="{D1C58EE7-A5FE-4C8F-B89C-647C67C824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BE38BD66-826B-46E1-8EC5-E263D694F5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9412409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782798261"/>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1752935"/>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How Government Borrowing Affects Investment and the Trade Balance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560645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2952177" y="1638348"/>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10;&#10;Using Equation 2: I = S + (T-G) + (M-X)&#10;$3,800 = $3,750 - $300 + (M-X)&#10;&#10;Solving for (M-X), the trade deficit or capital inflow is:&#10;(M-X) = $3,800 - $3,750 + $300&#10;= $350 billion&#10;&#10;If the deficit is $500 billion, private savings is $3,750 billion, and the trade deficit is $350 billion, investment is: I = $3,750 - $500 + $350&#10;I = $3,600&#10;&#10;The $200 billion increase in the deficit causes investment to decrease by $200 billion.&#10;">
            <a:extLst>
              <a:ext uri="{FF2B5EF4-FFF2-40B4-BE49-F238E27FC236}">
                <a16:creationId xmlns:a16="http://schemas.microsoft.com/office/drawing/2014/main" id="{8F4E44DC-A241-4411-96F1-1C705D4D565F}"/>
              </a:ext>
            </a:extLst>
          </p:cNvPr>
          <p:cNvGrpSpPr/>
          <p:nvPr/>
        </p:nvGrpSpPr>
        <p:grpSpPr>
          <a:xfrm>
            <a:off x="1024759" y="1278748"/>
            <a:ext cx="10058399" cy="541702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Using Equation 2: I = S + (T-G) + (M-X)</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$3,800 = $3,750 - $300 + (M-X)</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Solving for (M-X), the trade deficit or capital inflow is:</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(M-X) = $3,800 - $3,750 + $300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 $350 billion</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If the deficit is $500 billion, private savings is $3,750 billion, and the trade deficit is $350 billion, investment is: I = $3,750 - $500 + $350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 = $3,600</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The $200 billion increase in the deficit causes investment to decrease by $200 billion.</a:t>
              </a:r>
            </a:p>
          </p:txBody>
        </p:sp>
      </p:grpSp>
    </p:spTree>
    <p:extLst>
      <p:ext uri="{BB962C8B-B14F-4D97-AF65-F5344CB8AC3E}">
        <p14:creationId xmlns:p14="http://schemas.microsoft.com/office/powerpoint/2010/main" val="1095143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746839" y="3803726"/>
            <a:ext cx="8698321" cy="279371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oogle Shape;154;p18" descr="The national saving and investment identity must always hold true because, by definition, the quantity supplied and quantity demanded in the financial capital market must always be equal.">
            <a:extLst>
              <a:ext uri="{FF2B5EF4-FFF2-40B4-BE49-F238E27FC236}">
                <a16:creationId xmlns:a16="http://schemas.microsoft.com/office/drawing/2014/main" id="{D8598651-B820-4EA4-88C9-4F666BA1C087}"/>
              </a:ext>
            </a:extLst>
          </p:cNvPr>
          <p:cNvGrpSpPr/>
          <p:nvPr/>
        </p:nvGrpSpPr>
        <p:grpSpPr>
          <a:xfrm>
            <a:off x="2066931" y="1409326"/>
            <a:ext cx="8058300" cy="994870"/>
            <a:chOff x="542923" y="1736761"/>
            <a:chExt cx="8058300" cy="807000"/>
          </a:xfrm>
        </p:grpSpPr>
        <p:sp>
          <p:nvSpPr>
            <p:cNvPr id="10" name="Google Shape;155;p18">
              <a:extLst>
                <a:ext uri="{FF2B5EF4-FFF2-40B4-BE49-F238E27FC236}">
                  <a16:creationId xmlns:a16="http://schemas.microsoft.com/office/drawing/2014/main" id="{36EEA31D-A291-4A56-A49A-3A663DC03C7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04B5CF33-4CF6-41BF-ADD2-B75D7C373175}"/>
                </a:ext>
              </a:extLst>
            </p:cNvPr>
            <p:cNvSpPr txBox="1"/>
            <p:nvPr/>
          </p:nvSpPr>
          <p:spPr>
            <a:xfrm>
              <a:off x="629912" y="1740061"/>
              <a:ext cx="771529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must always hold true because, by definition, the quantity supplied and quantity demanded in the financial capital market must always be equal.</a:t>
              </a:r>
            </a:p>
          </p:txBody>
        </p:sp>
      </p:grpSp>
      <p:grpSp>
        <p:nvGrpSpPr>
          <p:cNvPr id="12" name="Google Shape;157;p18" descr="However, the formula will look somewhat different if the government budget is in deficit rather than surplus or if the balance of trade is in surplus rather than deficit.">
            <a:extLst>
              <a:ext uri="{FF2B5EF4-FFF2-40B4-BE49-F238E27FC236}">
                <a16:creationId xmlns:a16="http://schemas.microsoft.com/office/drawing/2014/main" id="{F8558284-8911-4C35-A462-05309B14B9FC}"/>
              </a:ext>
            </a:extLst>
          </p:cNvPr>
          <p:cNvGrpSpPr/>
          <p:nvPr/>
        </p:nvGrpSpPr>
        <p:grpSpPr>
          <a:xfrm>
            <a:off x="2066936" y="2537439"/>
            <a:ext cx="8058300" cy="1047325"/>
            <a:chOff x="542923" y="1736761"/>
            <a:chExt cx="8058300" cy="807000"/>
          </a:xfrm>
        </p:grpSpPr>
        <p:sp>
          <p:nvSpPr>
            <p:cNvPr id="13" name="Google Shape;158;p18">
              <a:extLst>
                <a:ext uri="{FF2B5EF4-FFF2-40B4-BE49-F238E27FC236}">
                  <a16:creationId xmlns:a16="http://schemas.microsoft.com/office/drawing/2014/main" id="{60A49133-A8B9-45D0-992A-4EFFECFEE39E}"/>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D15D9331-F788-47EE-96A2-537D8571FEEC}"/>
                </a:ext>
              </a:extLst>
            </p:cNvPr>
            <p:cNvSpPr txBox="1"/>
            <p:nvPr/>
          </p:nvSpPr>
          <p:spPr>
            <a:xfrm>
              <a:off x="629907" y="1761627"/>
              <a:ext cx="771529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However, the formula will look somewhat different if the government budget is in deficit rather than surplus or if the balance of trade is in surplus rather than deficit.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Google Shape;156;p18">
            <a:extLst>
              <a:ext uri="{FF2B5EF4-FFF2-40B4-BE49-F238E27FC236}">
                <a16:creationId xmlns:a16="http://schemas.microsoft.com/office/drawing/2014/main" id="{3601E3BA-053D-463A-9A46-79AA4CDD62A6}"/>
              </a:ext>
            </a:extLst>
          </p:cNvPr>
          <p:cNvSpPr txBox="1"/>
          <p:nvPr/>
        </p:nvSpPr>
        <p:spPr>
          <a:xfrm>
            <a:off x="1826737" y="3940653"/>
            <a:ext cx="8538524" cy="506136"/>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the government is acting as a saver rather than a borrower and supplying rather than demanding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61710" y="4872312"/>
                <a:ext cx="8172736" cy="1144588"/>
              </a:xfrm>
              <a:prstGeom prst="rect">
                <a:avLst/>
              </a:prstGeom>
            </p:spPr>
            <p:txBody>
              <a:bodyPr>
                <a:no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budget</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surplus</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oMath>
                </a14:m>
                <a:endParaRPr lang="en-US" sz="2000" i="0" dirty="0">
                  <a:solidFill>
                    <a:srgbClr val="FFFFFF"/>
                  </a:solidFill>
                  <a:latin typeface="Calibri" panose="020F0502020204030204" pitchFamily="34" charset="0"/>
                  <a:cs typeface="Calibri" panose="020F0502020204030204" pitchFamily="34" charset="0"/>
                </a:endParaRPr>
              </a:p>
              <a:p>
                <a:endParaRPr lang="en-US" sz="2000" i="0" dirty="0">
                  <a:solidFill>
                    <a:srgbClr val="FFFFFF"/>
                  </a:solidFill>
                  <a:latin typeface="Calibri" panose="020F0502020204030204" pitchFamily="34" charset="0"/>
                  <a:cs typeface="Calibri" panose="020F0502020204030204" pitchFamily="34" charset="0"/>
                </a:endParaRPr>
              </a:p>
              <a:p>
                <a:r>
                  <a:rPr lang="en-US" sz="2000" dirty="0">
                    <a:solidFill>
                      <a:srgbClr val="FFFFFF"/>
                    </a:solidFill>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oMath>
                </a14:m>
                <a:endParaRPr lang="en-US" sz="2000" i="1"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61710" y="4872312"/>
                <a:ext cx="8172736" cy="1144588"/>
              </a:xfrm>
              <a:prstGeom prst="rect">
                <a:avLst/>
              </a:prstGeom>
              <a:blipFill>
                <a:blip r:embed="rId3"/>
                <a:stretch>
                  <a:fillRect l="-224" b="-46809"/>
                </a:stretch>
              </a:blipFill>
            </p:spPr>
            <p:txBody>
              <a:bodyPr/>
              <a:lstStyle/>
              <a:p>
                <a:r>
                  <a:rPr lang="en-US">
                    <a:noFill/>
                  </a:rPr>
                  <a:t> </a:t>
                </a:r>
              </a:p>
            </p:txBody>
          </p:sp>
        </mc:Fallback>
      </mc:AlternateContent>
    </p:spTree>
    <p:extLst>
      <p:ext uri="{BB962C8B-B14F-4D97-AF65-F5344CB8AC3E}">
        <p14:creationId xmlns:p14="http://schemas.microsoft.com/office/powerpoint/2010/main" val="3676561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906302" y="1391478"/>
            <a:ext cx="8429624" cy="30527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570226"/>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an economy is running a trade surplus, meaning it is experiencing a net outflow of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4746" y="2745709"/>
                <a:ext cx="8172736" cy="1144588"/>
              </a:xfrm>
              <a:prstGeom prst="rect">
                <a:avLst/>
              </a:prstGeom>
            </p:spPr>
            <p:txBody>
              <a:bodyPr>
                <a:noAutofit/>
              </a:bodyPr>
              <a:lstStyle/>
              <a:p>
                <a:pPr/>
                <a14:m>
                  <m:oMathPara xmlns:m="http://schemas.openxmlformats.org/officeDocument/2006/math">
                    <m:oMathParaPr>
                      <m:jc m:val="center"/>
                    </m:oMathParaPr>
                    <m:oMath xmlns:m="http://schemas.openxmlformats.org/officeDocument/2006/math">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surplus</m:t>
                      </m:r>
                    </m:oMath>
                  </m:oMathPara>
                </a14:m>
                <a:endParaRPr lang="en-US" sz="2000" i="0" dirty="0">
                  <a:solidFill>
                    <a:srgbClr val="FFFFFF"/>
                  </a:solidFill>
                  <a:latin typeface="Calibri" panose="020F0502020204030204" pitchFamily="34" charset="0"/>
                  <a:cs typeface="Calibri" panose="020F0502020204030204" pitchFamily="34" charset="0"/>
                </a:endParaRPr>
              </a:p>
              <a:p>
                <a:pPr/>
                <a:br>
                  <a:rPr lang="en-US" sz="2000" i="0" dirty="0">
                    <a:solidFill>
                      <a:srgbClr val="FFFFFF"/>
                    </a:solidFill>
                    <a:latin typeface="Calibri" panose="020F0502020204030204" pitchFamily="34"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X</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M</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4746" y="2745709"/>
                <a:ext cx="8172736" cy="1144588"/>
              </a:xfrm>
              <a:prstGeom prst="rect">
                <a:avLst/>
              </a:prstGeom>
              <a:blipFill>
                <a:blip r:embed="rId3"/>
                <a:stretch>
                  <a:fillRect l="-149" b="-46809"/>
                </a:stretch>
              </a:blipFill>
            </p:spPr>
            <p:txBody>
              <a:bodyPr/>
              <a:lstStyle/>
              <a:p>
                <a:r>
                  <a:rPr lang="en-US">
                    <a:noFill/>
                  </a:rPr>
                  <a:t> </a:t>
                </a:r>
              </a:p>
            </p:txBody>
          </p:sp>
        </mc:Fallback>
      </mc:AlternateContent>
    </p:spTree>
    <p:extLst>
      <p:ext uri="{BB962C8B-B14F-4D97-AF65-F5344CB8AC3E}">
        <p14:creationId xmlns:p14="http://schemas.microsoft.com/office/powerpoint/2010/main" val="284257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280828" y="297284"/>
            <a:ext cx="9630344"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National Saving and Investment Identity Variables</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Visit the website hawkes.biz/debtclock and review the current U.S. budget deficit. Now that you know the current budget deficit in the U.S., does it affect how much you are willing to spend? Does it make you want to save more or less? Explain your reasoning.&#10;">
            <a:extLst>
              <a:ext uri="{FF2B5EF4-FFF2-40B4-BE49-F238E27FC236}">
                <a16:creationId xmlns:a16="http://schemas.microsoft.com/office/drawing/2014/main" id="{8F4E44DC-A241-4411-96F1-1C705D4D565F}"/>
              </a:ext>
            </a:extLst>
          </p:cNvPr>
          <p:cNvGrpSpPr/>
          <p:nvPr/>
        </p:nvGrpSpPr>
        <p:grpSpPr>
          <a:xfrm>
            <a:off x="2066931" y="1515231"/>
            <a:ext cx="8058300" cy="133832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0072" y="1736761"/>
              <a:ext cx="796081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Visit the website hawkes.biz/debtclock and review the current U.S. budget deficit. Now that you know the current budget deficit in the U.S., does it affect how much you are willing to spend? Does it make you want to save more or less? Explain your reasoning.</a:t>
              </a:r>
            </a:p>
          </p:txBody>
        </p:sp>
      </p:grpSp>
      <p:pic>
        <p:nvPicPr>
          <p:cNvPr id="4" name="Picture 3" descr="A man with a puzzled expression looking at pieces of paper">
            <a:extLst>
              <a:ext uri="{FF2B5EF4-FFF2-40B4-BE49-F238E27FC236}">
                <a16:creationId xmlns:a16="http://schemas.microsoft.com/office/drawing/2014/main" id="{86D06220-0F87-4654-909B-A4E0763DB54B}"/>
              </a:ext>
            </a:extLst>
          </p:cNvPr>
          <p:cNvPicPr>
            <a:picLocks noChangeAspect="1"/>
          </p:cNvPicPr>
          <p:nvPr/>
        </p:nvPicPr>
        <p:blipFill>
          <a:blip r:embed="rId3"/>
          <a:stretch>
            <a:fillRect/>
          </a:stretch>
        </p:blipFill>
        <p:spPr>
          <a:xfrm>
            <a:off x="4804302" y="3140225"/>
            <a:ext cx="2318283" cy="3477425"/>
          </a:xfrm>
          <a:prstGeom prst="rect">
            <a:avLst/>
          </a:prstGeom>
        </p:spPr>
      </p:pic>
    </p:spTree>
    <p:extLst>
      <p:ext uri="{BB962C8B-B14F-4D97-AF65-F5344CB8AC3E}">
        <p14:creationId xmlns:p14="http://schemas.microsoft.com/office/powerpoint/2010/main" val="4256612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298713"/>
            <a:ext cx="8429625" cy="395176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8099786"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suggests that if the government budget deficit changes, private savings, private investment in physical capital, the trade balance, or some combination of the three must change as well.</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8" y="3286457"/>
            <a:ext cx="8001463"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structure of the national saving and investment identity can differ depending on whether the government is acting as a demander or supplier of financial capital or whether the economy is running a trade surplus or trade deficit, among other things.</a:t>
            </a:r>
            <a:endParaRPr lang="en-US"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and the Trade Balance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4307737"/>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Budget Deficit and Trade Deficit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 net inflow of foreign financial investment always accompanies a trade deficit, while a net outflow of financial investment always accompanies a trade surplus.">
            <a:extLst>
              <a:ext uri="{FF2B5EF4-FFF2-40B4-BE49-F238E27FC236}">
                <a16:creationId xmlns:a16="http://schemas.microsoft.com/office/drawing/2014/main" id="{8F4E44DC-A241-4411-96F1-1C705D4D565F}"/>
              </a:ext>
            </a:extLst>
          </p:cNvPr>
          <p:cNvGrpSpPr/>
          <p:nvPr/>
        </p:nvGrpSpPr>
        <p:grpSpPr>
          <a:xfrm>
            <a:off x="2066931" y="1394783"/>
            <a:ext cx="8058300" cy="111531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67870"/>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net inflow of foreign financial investment always accompanies a trade deficit, while a net outflow of financial investment always accompanies a trade surplus.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A higher level of imports, so long as exports remain fixed, will create a larger trade deficit.">
            <a:extLst>
              <a:ext uri="{FF2B5EF4-FFF2-40B4-BE49-F238E27FC236}">
                <a16:creationId xmlns:a16="http://schemas.microsoft.com/office/drawing/2014/main" id="{9539C497-B2E0-4BDD-84E8-45AFD211ECCD}"/>
              </a:ext>
            </a:extLst>
          </p:cNvPr>
          <p:cNvGrpSpPr/>
          <p:nvPr/>
        </p:nvGrpSpPr>
        <p:grpSpPr>
          <a:xfrm>
            <a:off x="2066821" y="2632344"/>
            <a:ext cx="8058300" cy="983434"/>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854121"/>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level of imports, so long as exports remain fixed, will create a larger trade deficit.</a:t>
              </a:r>
              <a:endParaRPr sz="2000" dirty="0">
                <a:solidFill>
                  <a:schemeClr val="lt1"/>
                </a:solidFill>
                <a:latin typeface="Calibri"/>
                <a:ea typeface="Calibri"/>
                <a:cs typeface="Calibri"/>
                <a:sym typeface="Calibri"/>
              </a:endParaRPr>
            </a:p>
          </p:txBody>
        </p:sp>
      </p:grpSp>
      <p:grpSp>
        <p:nvGrpSpPr>
          <p:cNvPr id="20" name="Google Shape;157;p18" descr="If the U.S. purchases more imported goods, foreign countries use those dollars to invest in the U.S., leading to an inflow of foreign investment.">
            <a:extLst>
              <a:ext uri="{FF2B5EF4-FFF2-40B4-BE49-F238E27FC236}">
                <a16:creationId xmlns:a16="http://schemas.microsoft.com/office/drawing/2014/main" id="{22D14B2A-682C-497B-B318-ED33E60AA45F}"/>
              </a:ext>
            </a:extLst>
          </p:cNvPr>
          <p:cNvGrpSpPr/>
          <p:nvPr/>
        </p:nvGrpSpPr>
        <p:grpSpPr>
          <a:xfrm>
            <a:off x="2066863" y="3755272"/>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20" y="1774578"/>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U.S. purchases more imported goods, foreign countries use those dollars to invest in the U.S., leading to an inflow of foreign investment.</a:t>
              </a:r>
              <a:endParaRPr sz="2000" dirty="0">
                <a:solidFill>
                  <a:schemeClr val="lt1"/>
                </a:solidFill>
                <a:latin typeface="Calibri"/>
                <a:ea typeface="Calibri"/>
                <a:cs typeface="Calibri"/>
                <a:sym typeface="Calibri"/>
              </a:endParaRPr>
            </a:p>
          </p:txBody>
        </p:sp>
      </p:grpSp>
      <p:grpSp>
        <p:nvGrpSpPr>
          <p:cNvPr id="23" name="Google Shape;157;p18" descr="A trade deficit often accompanies a budget deficit.">
            <a:extLst>
              <a:ext uri="{FF2B5EF4-FFF2-40B4-BE49-F238E27FC236}">
                <a16:creationId xmlns:a16="http://schemas.microsoft.com/office/drawing/2014/main" id="{24C1B760-C371-46B4-9F29-0AE3F79868C9}"/>
              </a:ext>
            </a:extLst>
          </p:cNvPr>
          <p:cNvGrpSpPr/>
          <p:nvPr/>
        </p:nvGrpSpPr>
        <p:grpSpPr>
          <a:xfrm>
            <a:off x="2066849" y="4984080"/>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34" y="1953999"/>
              <a:ext cx="773053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trade deficit often accompanies a budget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49070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Twin Deficits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1980s, economists and newspaper articles often referred to twin deficits as the budget deficit and trade deficit both grew substantially.">
            <a:extLst>
              <a:ext uri="{FF2B5EF4-FFF2-40B4-BE49-F238E27FC236}">
                <a16:creationId xmlns:a16="http://schemas.microsoft.com/office/drawing/2014/main" id="{8F4E44DC-A241-4411-96F1-1C705D4D565F}"/>
              </a:ext>
            </a:extLst>
          </p:cNvPr>
          <p:cNvGrpSpPr/>
          <p:nvPr/>
        </p:nvGrpSpPr>
        <p:grpSpPr>
          <a:xfrm>
            <a:off x="2066931" y="1515429"/>
            <a:ext cx="8058300" cy="1113705"/>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64272"/>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1980s, economists and newspaper articles often referred to </a:t>
              </a:r>
              <a:r>
                <a:rPr lang="en-US" sz="2000" b="1" dirty="0">
                  <a:solidFill>
                    <a:schemeClr val="bg1"/>
                  </a:solidFill>
                  <a:latin typeface="Calibri" panose="020F0502020204030204" pitchFamily="34" charset="0"/>
                  <a:cs typeface="Times New Roman" panose="02020603050405020304" pitchFamily="18" charset="0"/>
                </a:rPr>
                <a:t>twin deficits</a:t>
              </a:r>
              <a:r>
                <a:rPr lang="en-US" sz="2000" dirty="0">
                  <a:solidFill>
                    <a:schemeClr val="bg1"/>
                  </a:solidFill>
                  <a:latin typeface="Calibri" panose="020F0502020204030204" pitchFamily="34" charset="0"/>
                  <a:cs typeface="Times New Roman" panose="02020603050405020304" pitchFamily="18" charset="0"/>
                </a:rPr>
                <a:t> as the budget deficit and trade deficit both grew substantially.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From 1981 to 1985, the federal budget deficit increased from 2.4% of GDP to 5.2%, while the trade deficit increased from 0.2% to 2.7%.">
            <a:extLst>
              <a:ext uri="{FF2B5EF4-FFF2-40B4-BE49-F238E27FC236}">
                <a16:creationId xmlns:a16="http://schemas.microsoft.com/office/drawing/2014/main" id="{9539C497-B2E0-4BDD-84E8-45AFD211ECCD}"/>
              </a:ext>
            </a:extLst>
          </p:cNvPr>
          <p:cNvGrpSpPr/>
          <p:nvPr/>
        </p:nvGrpSpPr>
        <p:grpSpPr>
          <a:xfrm>
            <a:off x="2066821" y="2737731"/>
            <a:ext cx="8058300" cy="987552"/>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840709"/>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From 1981 to 1985, the federal budget deficit increased from 2.4% of GDP to 5.2%, while the trade deficit increased from 0.2% to 2.7%. </a:t>
              </a:r>
              <a:endParaRPr sz="2000" dirty="0">
                <a:solidFill>
                  <a:schemeClr val="lt1"/>
                </a:solidFill>
                <a:latin typeface="Calibri"/>
                <a:ea typeface="Calibri"/>
                <a:cs typeface="Calibri"/>
                <a:sym typeface="Calibri"/>
              </a:endParaRPr>
            </a:p>
          </p:txBody>
        </p:sp>
      </p:grpSp>
      <p:grpSp>
        <p:nvGrpSpPr>
          <p:cNvPr id="20" name="Google Shape;157;p18" descr="During this time, the inflow of foreign investment capital matched the increase in government borrowing, making the government budget deficit and trade deficit move together.">
            <a:extLst>
              <a:ext uri="{FF2B5EF4-FFF2-40B4-BE49-F238E27FC236}">
                <a16:creationId xmlns:a16="http://schemas.microsoft.com/office/drawing/2014/main" id="{22D14B2A-682C-497B-B318-ED33E60AA45F}"/>
              </a:ext>
            </a:extLst>
          </p:cNvPr>
          <p:cNvGrpSpPr/>
          <p:nvPr/>
        </p:nvGrpSpPr>
        <p:grpSpPr>
          <a:xfrm>
            <a:off x="2066863" y="3833216"/>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20" y="1773724"/>
              <a:ext cx="77305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this time, the inflow of foreign investment capital matched the increase in government borrowing, making the government budget deficit and trade deficit move together.</a:t>
              </a:r>
              <a:endParaRPr sz="2000" dirty="0">
                <a:solidFill>
                  <a:schemeClr val="lt1"/>
                </a:solidFill>
                <a:latin typeface="Calibri"/>
                <a:ea typeface="Calibri"/>
                <a:cs typeface="Calibri"/>
                <a:sym typeface="Calibri"/>
              </a:endParaRPr>
            </a:p>
          </p:txBody>
        </p:sp>
      </p:grpSp>
      <p:grpSp>
        <p:nvGrpSpPr>
          <p:cNvPr id="23" name="Google Shape;157;p18" descr="The budget and trade deficit do not always move together because the other components of the national saving and investment identity often change as well.">
            <a:extLst>
              <a:ext uri="{FF2B5EF4-FFF2-40B4-BE49-F238E27FC236}">
                <a16:creationId xmlns:a16="http://schemas.microsoft.com/office/drawing/2014/main" id="{24C1B760-C371-46B4-9F29-0AE3F79868C9}"/>
              </a:ext>
            </a:extLst>
          </p:cNvPr>
          <p:cNvGrpSpPr/>
          <p:nvPr/>
        </p:nvGrpSpPr>
        <p:grpSpPr>
          <a:xfrm>
            <a:off x="2066821" y="5056717"/>
            <a:ext cx="8058300" cy="1115568"/>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62" y="1773381"/>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often change as well.</a:t>
              </a:r>
            </a:p>
          </p:txBody>
        </p:sp>
      </p:grpSp>
    </p:spTree>
    <p:extLst>
      <p:ext uri="{BB962C8B-B14F-4D97-AF65-F5344CB8AC3E}">
        <p14:creationId xmlns:p14="http://schemas.microsoft.com/office/powerpoint/2010/main" val="2163239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Exchange Rates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464462" y="1475889"/>
            <a:ext cx="5089364" cy="515704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graph of the market for U.S. dollars, measured in euros.">
            <a:extLst>
              <a:ext uri="{FF2B5EF4-FFF2-40B4-BE49-F238E27FC236}">
                <a16:creationId xmlns:a16="http://schemas.microsoft.com/office/drawing/2014/main" id="{C64F6B49-A57C-4424-99C7-2458A4587D31}"/>
              </a:ext>
            </a:extLst>
          </p:cNvPr>
          <p:cNvPicPr>
            <a:picLocks noChangeAspect="1"/>
          </p:cNvPicPr>
          <p:nvPr/>
        </p:nvPicPr>
        <p:blipFill>
          <a:blip r:embed="rId3"/>
          <a:stretch>
            <a:fillRect/>
          </a:stretch>
        </p:blipFill>
        <p:spPr>
          <a:xfrm>
            <a:off x="1138697" y="1582648"/>
            <a:ext cx="4957274" cy="4495452"/>
          </a:xfrm>
          <a:prstGeom prst="rect">
            <a:avLst/>
          </a:prstGeom>
        </p:spPr>
      </p:pic>
      <p:sp>
        <p:nvSpPr>
          <p:cNvPr id="10" name="TextBox 9">
            <a:extLst>
              <a:ext uri="{FF2B5EF4-FFF2-40B4-BE49-F238E27FC236}">
                <a16:creationId xmlns:a16="http://schemas.microsoft.com/office/drawing/2014/main" id="{E3E8CAE7-E45C-478D-A30D-30561488E76F}"/>
              </a:ext>
            </a:extLst>
          </p:cNvPr>
          <p:cNvSpPr txBox="1"/>
          <p:nvPr/>
        </p:nvSpPr>
        <p:spPr>
          <a:xfrm>
            <a:off x="6588842" y="1582648"/>
            <a:ext cx="4812582" cy="5324535"/>
          </a:xfrm>
          <a:prstGeom prst="rect">
            <a:avLst/>
          </a:prstGeom>
          <a:no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Exchange rates can also help explain why budget deficits are linked to trade deficits.</a:t>
            </a:r>
          </a:p>
          <a:p>
            <a:pPr marL="342900" indent="-342900">
              <a:buClr>
                <a:schemeClr val="bg1"/>
              </a:buClr>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Suppose the budget deficit rises and the U.S. issues Treasury bonds to finance the deficit.</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International investors will demand more dollars and supply fewer dollars.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equilibrium exchange rate in the market for dollars increases.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result is a trade deficit or a reduced trade surplus.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82507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Excessive Borrowing</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t can be said that interest rates drive the exchange rate appreciation. &#10;A budget deficit can:&#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0071" y="1860374"/>
              <a:ext cx="7710189"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It can be said that interest rates drive the exchange rate appreciation. </a:t>
              </a:r>
            </a:p>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budget deficit can:</a:t>
              </a:r>
            </a:p>
          </p:txBody>
        </p:sp>
      </p:grpSp>
      <p:sp>
        <p:nvSpPr>
          <p:cNvPr id="9" name="Rectangle 8">
            <a:extLst>
              <a:ext uri="{FF2B5EF4-FFF2-40B4-BE49-F238E27FC236}">
                <a16:creationId xmlns:a16="http://schemas.microsoft.com/office/drawing/2014/main" id="{E3615853-FED4-4AB3-A757-DA3C64CE20E6}"/>
              </a:ext>
            </a:extLst>
          </p:cNvPr>
          <p:cNvSpPr/>
          <p:nvPr/>
        </p:nvSpPr>
        <p:spPr>
          <a:xfrm>
            <a:off x="3602608" y="2758767"/>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Increase domestic interest rate</a:t>
            </a:r>
          </a:p>
        </p:txBody>
      </p:sp>
      <p:sp>
        <p:nvSpPr>
          <p:cNvPr id="15" name="Rectangle 14">
            <a:extLst>
              <a:ext uri="{FF2B5EF4-FFF2-40B4-BE49-F238E27FC236}">
                <a16:creationId xmlns:a16="http://schemas.microsoft.com/office/drawing/2014/main" id="{E093CEE9-C25E-4B00-87A3-68CFF790260E}"/>
              </a:ext>
            </a:extLst>
          </p:cNvPr>
          <p:cNvSpPr/>
          <p:nvPr/>
        </p:nvSpPr>
        <p:spPr>
          <a:xfrm>
            <a:off x="3602608" y="414818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Cause Americans to buy fewer foreign bonds, supplying fewer dollars</a:t>
            </a:r>
          </a:p>
        </p:txBody>
      </p:sp>
      <p:sp>
        <p:nvSpPr>
          <p:cNvPr id="10" name="Rectangle 9">
            <a:extLst>
              <a:ext uri="{FF2B5EF4-FFF2-40B4-BE49-F238E27FC236}">
                <a16:creationId xmlns:a16="http://schemas.microsoft.com/office/drawing/2014/main" id="{02AC893D-A398-4153-8A77-D0B7F58CFC19}"/>
              </a:ext>
            </a:extLst>
          </p:cNvPr>
          <p:cNvSpPr/>
          <p:nvPr/>
        </p:nvSpPr>
        <p:spPr>
          <a:xfrm>
            <a:off x="5257287"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Attract inflow of foreign financial capital</a:t>
            </a:r>
          </a:p>
        </p:txBody>
      </p:sp>
      <p:sp>
        <p:nvSpPr>
          <p:cNvPr id="2" name="Rectangle 1">
            <a:extLst>
              <a:ext uri="{FF2B5EF4-FFF2-40B4-BE49-F238E27FC236}">
                <a16:creationId xmlns:a16="http://schemas.microsoft.com/office/drawing/2014/main" id="{C6331EC3-7F39-4EB0-9CA7-F1C56C65BF7D}"/>
              </a:ext>
            </a:extLst>
          </p:cNvPr>
          <p:cNvSpPr/>
          <p:nvPr/>
        </p:nvSpPr>
        <p:spPr>
          <a:xfrm>
            <a:off x="5258608" y="4132486"/>
            <a:ext cx="1425143"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Increase demand for domestic financial capital</a:t>
            </a:r>
            <a:endParaRPr lang="en-US" sz="1200" dirty="0">
              <a:solidFill>
                <a:schemeClr val="bg1"/>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4CFC4DF3-729F-40D9-AD2C-DBEB3E756C04}"/>
              </a:ext>
            </a:extLst>
          </p:cNvPr>
          <p:cNvSpPr/>
          <p:nvPr/>
        </p:nvSpPr>
        <p:spPr>
          <a:xfrm>
            <a:off x="6911966"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Appreciate the value of the dollar</a:t>
            </a:r>
          </a:p>
        </p:txBody>
      </p:sp>
      <p:sp>
        <p:nvSpPr>
          <p:cNvPr id="16" name="Rectangle 15">
            <a:extLst>
              <a:ext uri="{FF2B5EF4-FFF2-40B4-BE49-F238E27FC236}">
                <a16:creationId xmlns:a16="http://schemas.microsoft.com/office/drawing/2014/main" id="{3E624FDE-BCE8-4E12-8AA9-9EC0C7E3F1B8}"/>
              </a:ext>
            </a:extLst>
          </p:cNvPr>
          <p:cNvSpPr/>
          <p:nvPr/>
        </p:nvSpPr>
        <p:spPr>
          <a:xfrm>
            <a:off x="6911966" y="4138491"/>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Create a larger trade deficit (or a reduced trade surplus)</a:t>
            </a:r>
            <a:endParaRPr lang="en-US" dirty="0">
              <a:solidFill>
                <a:schemeClr val="bg1"/>
              </a:solidFill>
              <a:latin typeface="Calibri" panose="020F0502020204030204" pitchFamily="34" charset="0"/>
              <a:cs typeface="Calibri" panose="020F0502020204030204" pitchFamily="34" charset="0"/>
            </a:endParaRPr>
          </a:p>
        </p:txBody>
      </p:sp>
      <p:grpSp>
        <p:nvGrpSpPr>
          <p:cNvPr id="28" name="Google Shape;154;p18" descr="A larger budget deficit can lead to a larger trade deficit, but the connection is not always one to one.&#10;">
            <a:extLst>
              <a:ext uri="{FF2B5EF4-FFF2-40B4-BE49-F238E27FC236}">
                <a16:creationId xmlns:a16="http://schemas.microsoft.com/office/drawing/2014/main" id="{96A89A1D-1FBB-45BE-8983-95187ECF7E5F}"/>
              </a:ext>
            </a:extLst>
          </p:cNvPr>
          <p:cNvGrpSpPr/>
          <p:nvPr/>
        </p:nvGrpSpPr>
        <p:grpSpPr>
          <a:xfrm>
            <a:off x="2066931" y="5514033"/>
            <a:ext cx="8058300" cy="994870"/>
            <a:chOff x="542923" y="1736761"/>
            <a:chExt cx="8058300" cy="807000"/>
          </a:xfrm>
        </p:grpSpPr>
        <p:sp>
          <p:nvSpPr>
            <p:cNvPr id="29" name="Google Shape;155;p18">
              <a:extLst>
                <a:ext uri="{FF2B5EF4-FFF2-40B4-BE49-F238E27FC236}">
                  <a16:creationId xmlns:a16="http://schemas.microsoft.com/office/drawing/2014/main" id="{95593E97-27E5-4D0B-9053-579CB4DFC85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30" name="Google Shape;156;p18">
              <a:extLst>
                <a:ext uri="{FF2B5EF4-FFF2-40B4-BE49-F238E27FC236}">
                  <a16:creationId xmlns:a16="http://schemas.microsoft.com/office/drawing/2014/main" id="{8A986D25-6378-4C9F-AC49-38C1CC413FA1}"/>
                </a:ext>
              </a:extLst>
            </p:cNvPr>
            <p:cNvSpPr txBox="1"/>
            <p:nvPr/>
          </p:nvSpPr>
          <p:spPr>
            <a:xfrm>
              <a:off x="640071" y="1860374"/>
              <a:ext cx="771019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larger budget deficit can lead to a larger trade deficit, but the connection is not always one to one.</a:t>
              </a:r>
            </a:p>
          </p:txBody>
        </p:sp>
      </p:grpSp>
    </p:spTree>
    <p:extLst>
      <p:ext uri="{BB962C8B-B14F-4D97-AF65-F5344CB8AC3E}">
        <p14:creationId xmlns:p14="http://schemas.microsoft.com/office/powerpoint/2010/main" val="2772660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Excessive Borrowing</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a government spends more than it collects in taxes, it runs a budget deficit. Following a deficit, the government may need to borrow, which can lead to the following problems:&#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0392" y="1736761"/>
              <a:ext cx="768986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a government spends more than it collects in taxes, it runs a budget deficit. Following a deficit, the government may need to borrow, which can lead to the following problems: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2066763"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Decreased economic growth</a:t>
            </a:r>
          </a:p>
        </p:txBody>
      </p:sp>
      <p:sp>
        <p:nvSpPr>
          <p:cNvPr id="4" name="Rectangle 3">
            <a:extLst>
              <a:ext uri="{FF2B5EF4-FFF2-40B4-BE49-F238E27FC236}">
                <a16:creationId xmlns:a16="http://schemas.microsoft.com/office/drawing/2014/main" id="{58696BE6-C932-4AA9-A57C-B06FAD74EB38}"/>
              </a:ext>
            </a:extLst>
          </p:cNvPr>
          <p:cNvSpPr/>
          <p:nvPr/>
        </p:nvSpPr>
        <p:spPr>
          <a:xfrm>
            <a:off x="3021288"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Large inflows of financial capital from abroad</a:t>
            </a:r>
          </a:p>
        </p:txBody>
      </p:sp>
      <p:sp>
        <p:nvSpPr>
          <p:cNvPr id="3" name="Rectangle 2">
            <a:extLst>
              <a:ext uri="{FF2B5EF4-FFF2-40B4-BE49-F238E27FC236}">
                <a16:creationId xmlns:a16="http://schemas.microsoft.com/office/drawing/2014/main" id="{736A83CF-7F2D-49BB-AF67-09CD7B0A74B3}"/>
              </a:ext>
            </a:extLst>
          </p:cNvPr>
          <p:cNvSpPr/>
          <p:nvPr/>
        </p:nvSpPr>
        <p:spPr>
          <a:xfrm>
            <a:off x="4174049"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Trade imbalances</a:t>
            </a:r>
          </a:p>
        </p:txBody>
      </p:sp>
      <p:sp>
        <p:nvSpPr>
          <p:cNvPr id="5" name="Rectangle 4">
            <a:extLst>
              <a:ext uri="{FF2B5EF4-FFF2-40B4-BE49-F238E27FC236}">
                <a16:creationId xmlns:a16="http://schemas.microsoft.com/office/drawing/2014/main" id="{1647B2E7-C081-46E8-8D0B-AB7891412D03}"/>
              </a:ext>
            </a:extLst>
          </p:cNvPr>
          <p:cNvSpPr/>
          <p:nvPr/>
        </p:nvSpPr>
        <p:spPr>
          <a:xfrm>
            <a:off x="5227696"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Plummeting exchange rates</a:t>
            </a:r>
          </a:p>
        </p:txBody>
      </p:sp>
      <p:sp>
        <p:nvSpPr>
          <p:cNvPr id="8" name="Rectangle 7">
            <a:extLst>
              <a:ext uri="{FF2B5EF4-FFF2-40B4-BE49-F238E27FC236}">
                <a16:creationId xmlns:a16="http://schemas.microsoft.com/office/drawing/2014/main" id="{71403DD6-2E0F-4EFF-9932-796EEA40FCBE}"/>
              </a:ext>
            </a:extLst>
          </p:cNvPr>
          <p:cNvSpPr/>
          <p:nvPr/>
        </p:nvSpPr>
        <p:spPr>
          <a:xfrm>
            <a:off x="6281335"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Financial crises</a:t>
            </a:r>
          </a:p>
        </p:txBody>
      </p:sp>
      <p:sp>
        <p:nvSpPr>
          <p:cNvPr id="6" name="Rectangle 5">
            <a:extLst>
              <a:ext uri="{FF2B5EF4-FFF2-40B4-BE49-F238E27FC236}">
                <a16:creationId xmlns:a16="http://schemas.microsoft.com/office/drawing/2014/main" id="{90AD42E9-4C7E-47B2-96CB-3A110E01BDA3}"/>
              </a:ext>
            </a:extLst>
          </p:cNvPr>
          <p:cNvSpPr/>
          <p:nvPr/>
        </p:nvSpPr>
        <p:spPr>
          <a:xfrm>
            <a:off x="7434103"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Strains on banking and financial systems</a:t>
            </a:r>
          </a:p>
        </p:txBody>
      </p:sp>
      <p:sp>
        <p:nvSpPr>
          <p:cNvPr id="7" name="Rectangle 6">
            <a:extLst>
              <a:ext uri="{FF2B5EF4-FFF2-40B4-BE49-F238E27FC236}">
                <a16:creationId xmlns:a16="http://schemas.microsoft.com/office/drawing/2014/main" id="{98749894-A5DB-4F63-8F45-C6EB28564989}"/>
              </a:ext>
            </a:extLst>
          </p:cNvPr>
          <p:cNvSpPr/>
          <p:nvPr/>
        </p:nvSpPr>
        <p:spPr>
          <a:xfrm>
            <a:off x="8388621" y="2826136"/>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High inflation</a:t>
            </a:r>
          </a:p>
        </p:txBody>
      </p:sp>
    </p:spTree>
    <p:extLst>
      <p:ext uri="{BB962C8B-B14F-4D97-AF65-F5344CB8AC3E}">
        <p14:creationId xmlns:p14="http://schemas.microsoft.com/office/powerpoint/2010/main" val="4096332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From Budget Deficit to Economic Crisis: Turkey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early 2000s, Turkey often borrowed dollars to finance budget deficits, leading to high levels of inflation.">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26849"/>
              <a:ext cx="772034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early 2000s, Turkey often borrowed dollars to finance budget deficits, leading to high levels of inflation.</a:t>
              </a:r>
            </a:p>
          </p:txBody>
        </p:sp>
      </p:grpSp>
      <p:grpSp>
        <p:nvGrpSpPr>
          <p:cNvPr id="17" name="Google Shape;157;p18" descr="In 2002, when investors from other countries withdrew their funds, the supply of the Turkish lira increased, causing it to depreciate.">
            <a:extLst>
              <a:ext uri="{FF2B5EF4-FFF2-40B4-BE49-F238E27FC236}">
                <a16:creationId xmlns:a16="http://schemas.microsoft.com/office/drawing/2014/main" id="{9539C497-B2E0-4BDD-84E8-45AFD211ECCD}"/>
              </a:ext>
            </a:extLst>
          </p:cNvPr>
          <p:cNvGrpSpPr/>
          <p:nvPr/>
        </p:nvGrpSpPr>
        <p:grpSpPr>
          <a:xfrm>
            <a:off x="2066821" y="2631583"/>
            <a:ext cx="8058300" cy="987551"/>
            <a:chOff x="542923" y="1736761"/>
            <a:chExt cx="8058300" cy="714393"/>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1439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10003"/>
              <a:ext cx="772034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2002, when investors from other countries withdrew their funds, the supply of the Turkish lira increased, causing it to depreciate.</a:t>
              </a:r>
            </a:p>
          </p:txBody>
        </p:sp>
      </p:grpSp>
      <p:grpSp>
        <p:nvGrpSpPr>
          <p:cNvPr id="20" name="Google Shape;157;p18" descr="Loans in dollars from the U.S. became more expensive for Turkish banks to repay due to the lira depreciating.">
            <a:extLst>
              <a:ext uri="{FF2B5EF4-FFF2-40B4-BE49-F238E27FC236}">
                <a16:creationId xmlns:a16="http://schemas.microsoft.com/office/drawing/2014/main" id="{22D14B2A-682C-497B-B318-ED33E60AA45F}"/>
              </a:ext>
            </a:extLst>
          </p:cNvPr>
          <p:cNvGrpSpPr/>
          <p:nvPr/>
        </p:nvGrpSpPr>
        <p:grpSpPr>
          <a:xfrm>
            <a:off x="2066863" y="3747827"/>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80" y="1831994"/>
              <a:ext cx="772035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Loans in dollars from the U.S. became more expensive for Turkish banks to repay due to the lira depreciating.</a:t>
              </a:r>
            </a:p>
          </p:txBody>
        </p:sp>
      </p:grpSp>
      <p:grpSp>
        <p:nvGrpSpPr>
          <p:cNvPr id="23" name="Google Shape;157;p18" descr="Many Turkish banks then went bankrupt, causing a large decrease in aggregate demand and a recession.">
            <a:extLst>
              <a:ext uri="{FF2B5EF4-FFF2-40B4-BE49-F238E27FC236}">
                <a16:creationId xmlns:a16="http://schemas.microsoft.com/office/drawing/2014/main" id="{24C1B760-C371-46B4-9F29-0AE3F79868C9}"/>
              </a:ext>
            </a:extLst>
          </p:cNvPr>
          <p:cNvGrpSpPr/>
          <p:nvPr/>
        </p:nvGrpSpPr>
        <p:grpSpPr>
          <a:xfrm>
            <a:off x="2066849" y="4873834"/>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29994" y="1827483"/>
              <a:ext cx="772037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Turkish banks then went bankrupt, causing a large decrease in aggregate demand and a recession.</a:t>
              </a:r>
            </a:p>
          </p:txBody>
        </p:sp>
      </p:grpSp>
    </p:spTree>
    <p:extLst>
      <p:ext uri="{BB962C8B-B14F-4D97-AF65-F5344CB8AC3E}">
        <p14:creationId xmlns:p14="http://schemas.microsoft.com/office/powerpoint/2010/main" val="750568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magine the U.S. dollar depreciates overnight. How would this affect your daily consumption? Would you decide to invest or save more? How will this affect the economy in the long run?">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736761"/>
              <a:ext cx="772034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Imagine the U.S. dollar depreciates overnight. How would this affect your daily consumption? Would you decide to invest or save more? How will this affect the economy in the long run?</a:t>
              </a:r>
            </a:p>
          </p:txBody>
        </p:sp>
      </p:grpSp>
      <p:pic>
        <p:nvPicPr>
          <p:cNvPr id="5" name="Picture 4" descr="A person's hands holding a fanned out dollar bill">
            <a:extLst>
              <a:ext uri="{FF2B5EF4-FFF2-40B4-BE49-F238E27FC236}">
                <a16:creationId xmlns:a16="http://schemas.microsoft.com/office/drawing/2014/main" id="{B294F6A4-E536-47CC-99EC-7F82DA8D96CC}"/>
              </a:ext>
            </a:extLst>
          </p:cNvPr>
          <p:cNvPicPr>
            <a:picLocks noChangeAspect="1"/>
          </p:cNvPicPr>
          <p:nvPr/>
        </p:nvPicPr>
        <p:blipFill>
          <a:blip r:embed="rId3"/>
          <a:stretch>
            <a:fillRect/>
          </a:stretch>
        </p:blipFill>
        <p:spPr>
          <a:xfrm>
            <a:off x="3464850" y="2813288"/>
            <a:ext cx="5262242" cy="3510330"/>
          </a:xfrm>
          <a:prstGeom prst="rect">
            <a:avLst/>
          </a:prstGeom>
        </p:spPr>
      </p:pic>
    </p:spTree>
    <p:extLst>
      <p:ext uri="{BB962C8B-B14F-4D97-AF65-F5344CB8AC3E}">
        <p14:creationId xmlns:p14="http://schemas.microsoft.com/office/powerpoint/2010/main" val="876824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Addressing Trade Imbalances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the inflow of foreign investment capital is from foreign investors making long-term direct investments in firms, there may be no reason for concern.">
            <a:extLst>
              <a:ext uri="{FF2B5EF4-FFF2-40B4-BE49-F238E27FC236}">
                <a16:creationId xmlns:a16="http://schemas.microsoft.com/office/drawing/2014/main" id="{8F4E44DC-A241-4411-96F1-1C705D4D565F}"/>
              </a:ext>
            </a:extLst>
          </p:cNvPr>
          <p:cNvGrpSpPr/>
          <p:nvPr/>
        </p:nvGrpSpPr>
        <p:grpSpPr>
          <a:xfrm>
            <a:off x="2066931" y="1515231"/>
            <a:ext cx="8058300" cy="111556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0392" y="1763533"/>
              <a:ext cx="794066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the inflow of foreign investment capital is from foreign investors making long-term direct investments in firms, there may be no reason for concern.</a:t>
              </a:r>
            </a:p>
          </p:txBody>
        </p:sp>
      </p:grpSp>
      <p:grpSp>
        <p:nvGrpSpPr>
          <p:cNvPr id="17" name="Google Shape;157;p18" descr="The danger arises when foreign investment is not funding long-term physical capital investment but instead funding short-term portfolio investment in government bonds.">
            <a:extLst>
              <a:ext uri="{FF2B5EF4-FFF2-40B4-BE49-F238E27FC236}">
                <a16:creationId xmlns:a16="http://schemas.microsoft.com/office/drawing/2014/main" id="{9539C497-B2E0-4BDD-84E8-45AFD211ECCD}"/>
              </a:ext>
            </a:extLst>
          </p:cNvPr>
          <p:cNvGrpSpPr/>
          <p:nvPr/>
        </p:nvGrpSpPr>
        <p:grpSpPr>
          <a:xfrm>
            <a:off x="2066821" y="2737730"/>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60502" y="1775505"/>
              <a:ext cx="78359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danger arises when foreign investment is not funding long-term physical capital investment but instead funding short-term portfolio investment in government bonds.</a:t>
              </a:r>
            </a:p>
          </p:txBody>
        </p:sp>
      </p:grpSp>
      <p:grpSp>
        <p:nvGrpSpPr>
          <p:cNvPr id="20" name="Google Shape;157;p18" descr="Foreign financial investors are on alert for any reason to fear a decrease in the exchange rate or a failure of repayment.">
            <a:extLst>
              <a:ext uri="{FF2B5EF4-FFF2-40B4-BE49-F238E27FC236}">
                <a16:creationId xmlns:a16="http://schemas.microsoft.com/office/drawing/2014/main" id="{22D14B2A-682C-497B-B318-ED33E60AA45F}"/>
              </a:ext>
            </a:extLst>
          </p:cNvPr>
          <p:cNvGrpSpPr/>
          <p:nvPr/>
        </p:nvGrpSpPr>
        <p:grpSpPr>
          <a:xfrm>
            <a:off x="2066863" y="3960229"/>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60460" y="1829270"/>
              <a:ext cx="7749596"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Foreign financial investors are on alert for any reason to fear a decrease in the exchange rate or a failure of repayment.</a:t>
              </a:r>
            </a:p>
          </p:txBody>
        </p:sp>
      </p:grpSp>
      <p:grpSp>
        <p:nvGrpSpPr>
          <p:cNvPr id="23" name="Google Shape;157;p18" descr="Reducing a nation's budget deficit is not always successful in reducing its trade deficit because other elements of the national saving and investment identity may change instead.">
            <a:extLst>
              <a:ext uri="{FF2B5EF4-FFF2-40B4-BE49-F238E27FC236}">
                <a16:creationId xmlns:a16="http://schemas.microsoft.com/office/drawing/2014/main" id="{24C1B760-C371-46B4-9F29-0AE3F79868C9}"/>
              </a:ext>
            </a:extLst>
          </p:cNvPr>
          <p:cNvGrpSpPr/>
          <p:nvPr/>
        </p:nvGrpSpPr>
        <p:grpSpPr>
          <a:xfrm>
            <a:off x="2066849" y="5054712"/>
            <a:ext cx="8058300" cy="1115568"/>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60474" y="1787722"/>
              <a:ext cx="774961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Reducing a nation's budget deficit is not always successful in reducing its trade deficit because other elements of the national saving and investment identity may change instead.</a:t>
              </a:r>
            </a:p>
          </p:txBody>
        </p:sp>
      </p:grpSp>
    </p:spTree>
    <p:extLst>
      <p:ext uri="{BB962C8B-B14F-4D97-AF65-F5344CB8AC3E}">
        <p14:creationId xmlns:p14="http://schemas.microsoft.com/office/powerpoint/2010/main" val="930642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63393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sustained pattern of large budget deficits over time can lead to macroeconomic problems.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can change as well.</a:t>
            </a:r>
          </a:p>
          <a:p>
            <a:pPr marL="457200" indent="-355600">
              <a:buClr>
                <a:schemeClr val="lt1"/>
              </a:buClr>
              <a:buSzPts val="2000"/>
              <a:buFont typeface="Calibri"/>
              <a:buChar char="●"/>
            </a:pPr>
            <a:endParaRPr lang="en-US" sz="2000" dirty="0">
              <a:solidFill>
                <a:schemeClr val="lt1"/>
              </a:solidFill>
              <a:latin typeface="Calibri"/>
              <a:ea typeface="Calibri"/>
              <a:cs typeface="Calibri"/>
              <a:sym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budget deficits can lead to inflation, recession, and financial crises.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foreign investment funds short-term portfolio investments in government bonds rather than long-term physical capital improvements, trade imbalances are riskier.</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8096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How Government Borrowing Affects Private Saving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Reaction to Government Budget Changes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 change in government budgets may impact private saving.">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62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change in government budgets may impact private saving.</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f consumers watch government budgets in order to adjust their own budgets, they will likely have different reactions depending on if the government is running a deficit or surplus.">
            <a:extLst>
              <a:ext uri="{FF2B5EF4-FFF2-40B4-BE49-F238E27FC236}">
                <a16:creationId xmlns:a16="http://schemas.microsoft.com/office/drawing/2014/main" id="{9539C497-B2E0-4BDD-84E8-45AFD211ECCD}"/>
              </a:ext>
            </a:extLst>
          </p:cNvPr>
          <p:cNvGrpSpPr/>
          <p:nvPr/>
        </p:nvGrpSpPr>
        <p:grpSpPr>
          <a:xfrm>
            <a:off x="2066764" y="2627639"/>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8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consumers watch government budgets in order to adjust their own budgets, they will likely have different reactions depending on if the government is running a deficit or surplus.</a:t>
              </a:r>
              <a:endParaRPr sz="2000" dirty="0">
                <a:solidFill>
                  <a:schemeClr val="lt1"/>
                </a:solidFill>
                <a:latin typeface="Calibri"/>
                <a:ea typeface="Calibri"/>
                <a:cs typeface="Calibri"/>
                <a:sym typeface="Calibri"/>
              </a:endParaRPr>
            </a:p>
          </p:txBody>
        </p:sp>
      </p:grpSp>
      <p:grpSp>
        <p:nvGrpSpPr>
          <p:cNvPr id="20" name="Google Shape;157;p18" descr="A higher government budget deficit could lead consumers to believe they will owe more taxes in the future in order to pay for the government borrowing, incentivizing increased savings.">
            <a:extLst>
              <a:ext uri="{FF2B5EF4-FFF2-40B4-BE49-F238E27FC236}">
                <a16:creationId xmlns:a16="http://schemas.microsoft.com/office/drawing/2014/main" id="{22D14B2A-682C-497B-B318-ED33E60AA45F}"/>
              </a:ext>
            </a:extLst>
          </p:cNvPr>
          <p:cNvGrpSpPr/>
          <p:nvPr/>
        </p:nvGrpSpPr>
        <p:grpSpPr>
          <a:xfrm>
            <a:off x="2066764" y="3868063"/>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384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government budget deficit could lead consumers to believe they will owe more taxes in the future in order to pay for the government borrowing, incentivizing increased savings.</a:t>
              </a:r>
              <a:endParaRPr sz="2000" dirty="0">
                <a:solidFill>
                  <a:schemeClr val="lt1"/>
                </a:solidFill>
                <a:latin typeface="Calibri"/>
                <a:ea typeface="Calibri"/>
                <a:cs typeface="Calibri"/>
                <a:sym typeface="Calibri"/>
              </a:endParaRPr>
            </a:p>
          </p:txBody>
        </p:sp>
      </p:grpSp>
      <p:grpSp>
        <p:nvGrpSpPr>
          <p:cNvPr id="23" name="Google Shape;157;p18" descr="A budget surplus could lead consumers to believe that since interest rates are falling, saving is less attractive.">
            <a:extLst>
              <a:ext uri="{FF2B5EF4-FFF2-40B4-BE49-F238E27FC236}">
                <a16:creationId xmlns:a16="http://schemas.microsoft.com/office/drawing/2014/main" id="{24C1B760-C371-46B4-9F29-0AE3F79868C9}"/>
              </a:ext>
            </a:extLst>
          </p:cNvPr>
          <p:cNvGrpSpPr/>
          <p:nvPr/>
        </p:nvGrpSpPr>
        <p:grpSpPr>
          <a:xfrm>
            <a:off x="2066764" y="510082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33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budget surplus could lead consumers to believe that since interest rates are falling, saving is less attractive.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804713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theory that rational private households might shift their saving to offset government saving or borrowing is known as Ricardian equivalence.">
            <a:extLst>
              <a:ext uri="{FF2B5EF4-FFF2-40B4-BE49-F238E27FC236}">
                <a16:creationId xmlns:a16="http://schemas.microsoft.com/office/drawing/2014/main" id="{8F4E44DC-A241-4411-96F1-1C705D4D565F}"/>
              </a:ext>
            </a:extLst>
          </p:cNvPr>
          <p:cNvGrpSpPr/>
          <p:nvPr/>
        </p:nvGrpSpPr>
        <p:grpSpPr>
          <a:xfrm>
            <a:off x="2066931" y="1516628"/>
            <a:ext cx="8058300" cy="110107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8798" y="179053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that rational private households might shift their saving to offset government saving or borrowing is known as </a:t>
              </a:r>
              <a:r>
                <a:rPr lang="en-US" sz="2000" b="1" dirty="0">
                  <a:solidFill>
                    <a:schemeClr val="bg1"/>
                  </a:solidFill>
                  <a:latin typeface="Calibri" panose="020F0502020204030204" pitchFamily="34" charset="0"/>
                  <a:cs typeface="Times New Roman" panose="02020603050405020304" pitchFamily="18" charset="0"/>
                </a:rPr>
                <a:t>Ricardian equivalence. </a:t>
              </a:r>
              <a:endParaRPr lang="en-US" sz="2000" b="1"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national saving and investment identity would hold that any change in budget deficits or surpluses would be completely offset by a corresponding change in private saving.">
            <a:extLst>
              <a:ext uri="{FF2B5EF4-FFF2-40B4-BE49-F238E27FC236}">
                <a16:creationId xmlns:a16="http://schemas.microsoft.com/office/drawing/2014/main" id="{9539C497-B2E0-4BDD-84E8-45AFD211ECCD}"/>
              </a:ext>
            </a:extLst>
          </p:cNvPr>
          <p:cNvGrpSpPr/>
          <p:nvPr/>
        </p:nvGrpSpPr>
        <p:grpSpPr>
          <a:xfrm>
            <a:off x="2066821" y="2737730"/>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58908" y="1775500"/>
              <a:ext cx="76914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national saving and investment identity would hold that any change in budget deficits or surpluses would be completely offset by a corresponding change in private saving.</a:t>
              </a:r>
              <a:endParaRPr sz="2000" dirty="0">
                <a:solidFill>
                  <a:schemeClr val="lt1"/>
                </a:solidFill>
                <a:latin typeface="Calibri"/>
                <a:ea typeface="Calibri"/>
                <a:cs typeface="Calibri"/>
                <a:sym typeface="Calibri"/>
              </a:endParaRPr>
            </a:p>
          </p:txBody>
        </p:sp>
      </p:grpSp>
      <p:grpSp>
        <p:nvGrpSpPr>
          <p:cNvPr id="20" name="Google Shape;157;p18" descr="Changes in government borrowing would have no effect on either physical capital investment or trade balances.">
            <a:extLst>
              <a:ext uri="{FF2B5EF4-FFF2-40B4-BE49-F238E27FC236}">
                <a16:creationId xmlns:a16="http://schemas.microsoft.com/office/drawing/2014/main" id="{22D14B2A-682C-497B-B318-ED33E60AA45F}"/>
              </a:ext>
            </a:extLst>
          </p:cNvPr>
          <p:cNvGrpSpPr/>
          <p:nvPr/>
        </p:nvGrpSpPr>
        <p:grpSpPr>
          <a:xfrm>
            <a:off x="2066849" y="3966542"/>
            <a:ext cx="8058300" cy="987552"/>
            <a:chOff x="542923" y="1736761"/>
            <a:chExt cx="8058300" cy="760943"/>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76094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58880" y="1831457"/>
              <a:ext cx="76914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Changes in government borrowing would have no effect on either physical capital investment or trade balances.</a:t>
              </a:r>
            </a:p>
          </p:txBody>
        </p:sp>
      </p:grpSp>
    </p:spTree>
    <p:extLst>
      <p:ext uri="{BB962C8B-B14F-4D97-AF65-F5344CB8AC3E}">
        <p14:creationId xmlns:p14="http://schemas.microsoft.com/office/powerpoint/2010/main" val="1470849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reality, the private sector only partially adjusts its saving behavior to offset government budget deficits and surpluses.">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828727"/>
              <a:ext cx="787572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In reality, the private sector only partially adjusts its saving behavior to offset government budget deficits and surpluses.</a:t>
              </a:r>
            </a:p>
          </p:txBody>
        </p:sp>
      </p:grpSp>
      <p:grpSp>
        <p:nvGrpSpPr>
          <p:cNvPr id="17" name="Google Shape;157;p18" descr="Since 1980, there has been no sustained and obvious connection between the U.S. government budget deficit or surplus level and the rate of private saving.">
            <a:extLst>
              <a:ext uri="{FF2B5EF4-FFF2-40B4-BE49-F238E27FC236}">
                <a16:creationId xmlns:a16="http://schemas.microsoft.com/office/drawing/2014/main" id="{9539C497-B2E0-4BDD-84E8-45AFD211ECCD}"/>
              </a:ext>
            </a:extLst>
          </p:cNvPr>
          <p:cNvGrpSpPr/>
          <p:nvPr/>
        </p:nvGrpSpPr>
        <p:grpSpPr>
          <a:xfrm>
            <a:off x="2066821" y="2623077"/>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758798"/>
              <a:ext cx="787572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Since 1980, there has been no sustained and obvious connection between the U.S. government budget deficit or surplus level and the rate of private saving. </a:t>
              </a:r>
            </a:p>
          </p:txBody>
        </p:sp>
      </p:grpSp>
      <p:grpSp>
        <p:nvGrpSpPr>
          <p:cNvPr id="20" name="Google Shape;157;p18" descr="In the mid 1980s, there were large government budget deficits with no surges in private saving, while in 2008 and 2009, there were large budget deficits and signs of high corresponding levels of saving.">
            <a:extLst>
              <a:ext uri="{FF2B5EF4-FFF2-40B4-BE49-F238E27FC236}">
                <a16:creationId xmlns:a16="http://schemas.microsoft.com/office/drawing/2014/main" id="{22D14B2A-682C-497B-B318-ED33E60AA45F}"/>
              </a:ext>
            </a:extLst>
          </p:cNvPr>
          <p:cNvGrpSpPr/>
          <p:nvPr/>
        </p:nvGrpSpPr>
        <p:grpSpPr>
          <a:xfrm>
            <a:off x="2066849" y="3867100"/>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34" y="1752894"/>
              <a:ext cx="773050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mid 1980s, there were large government budget deficits with no surges in private saving, while in 2008 and 2009, there were large budget deficits and signs of high corresponding levels of saving.</a:t>
              </a:r>
              <a:endParaRPr sz="2000" dirty="0">
                <a:solidFill>
                  <a:schemeClr val="lt1"/>
                </a:solidFill>
                <a:latin typeface="Calibri"/>
                <a:ea typeface="Calibri"/>
                <a:cs typeface="Calibri"/>
                <a:sym typeface="Calibri"/>
              </a:endParaRPr>
            </a:p>
          </p:txBody>
        </p:sp>
      </p:grpSp>
      <p:grpSp>
        <p:nvGrpSpPr>
          <p:cNvPr id="23" name="Google Shape;157;p18" descr="Some studies suggest that when U.S. government borrowing increases by $1, private saving rises by about $0.30.">
            <a:extLst>
              <a:ext uri="{FF2B5EF4-FFF2-40B4-BE49-F238E27FC236}">
                <a16:creationId xmlns:a16="http://schemas.microsoft.com/office/drawing/2014/main" id="{24C1B760-C371-46B4-9F29-0AE3F79868C9}"/>
              </a:ext>
            </a:extLst>
          </p:cNvPr>
          <p:cNvGrpSpPr/>
          <p:nvPr/>
        </p:nvGrpSpPr>
        <p:grpSpPr>
          <a:xfrm>
            <a:off x="2066821" y="5101783"/>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62" y="1841826"/>
              <a:ext cx="798130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studies suggest that when U.S. government borrowing increases by $1, private saving rises by about $0.30.</a:t>
              </a:r>
            </a:p>
          </p:txBody>
        </p:sp>
      </p:grpSp>
    </p:spTree>
    <p:extLst>
      <p:ext uri="{BB962C8B-B14F-4D97-AF65-F5344CB8AC3E}">
        <p14:creationId xmlns:p14="http://schemas.microsoft.com/office/powerpoint/2010/main" val="4141301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mn-ea"/>
                <a:cs typeface="Arial"/>
                <a:sym typeface="Century Gothic"/>
              </a:rPr>
              <a:t>Ricardian Equivalence</a:t>
            </a:r>
            <a:r>
              <a:rPr kumimoji="0" lang="en-US" sz="3000" b="0" i="0" u="none" strike="noStrike" kern="0" cap="none" spc="0" normalizeH="0" baseline="-25000" noProof="0" dirty="0">
                <a:ln>
                  <a:noFill/>
                </a:ln>
                <a:solidFill>
                  <a:srgbClr val="000000"/>
                </a:solidFill>
                <a:effectLst/>
                <a:uLnTx/>
                <a:uFillTx/>
                <a:latin typeface="Century Gothic"/>
                <a:ea typeface="+mn-ea"/>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mn-ea"/>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pic>
        <p:nvPicPr>
          <p:cNvPr id="3" name="Picture 2" descr="A line graph that shows U.S. government budget deficits and surpluses and private saving over time.">
            <a:extLst>
              <a:ext uri="{FF2B5EF4-FFF2-40B4-BE49-F238E27FC236}">
                <a16:creationId xmlns:a16="http://schemas.microsoft.com/office/drawing/2014/main" id="{0573E233-011E-86F5-1417-DE88BA68D471}"/>
              </a:ext>
            </a:extLst>
          </p:cNvPr>
          <p:cNvPicPr>
            <a:picLocks noChangeAspect="1"/>
          </p:cNvPicPr>
          <p:nvPr/>
        </p:nvPicPr>
        <p:blipFill>
          <a:blip r:embed="rId3"/>
          <a:stretch>
            <a:fillRect/>
          </a:stretch>
        </p:blipFill>
        <p:spPr>
          <a:xfrm>
            <a:off x="2306931" y="1271131"/>
            <a:ext cx="7282674" cy="4107666"/>
          </a:xfrm>
          <a:prstGeom prst="rect">
            <a:avLst/>
          </a:prstGeom>
        </p:spPr>
      </p:pic>
      <p:grpSp>
        <p:nvGrpSpPr>
          <p:cNvPr id="11" name="Google Shape;154;p18" descr="The theory of Ricardian equivalence suggests that additional private saving will offset any increase in government borrowing, while reduced private saving will offset any decrease in government borrowing. Sometimes this theory holds true, and sometimes it does not.&#10;">
            <a:extLst>
              <a:ext uri="{FF2B5EF4-FFF2-40B4-BE49-F238E27FC236}">
                <a16:creationId xmlns:a16="http://schemas.microsoft.com/office/drawing/2014/main" id="{8F4E44DC-A241-4411-96F1-1C705D4D565F}"/>
              </a:ext>
            </a:extLst>
          </p:cNvPr>
          <p:cNvGrpSpPr/>
          <p:nvPr/>
        </p:nvGrpSpPr>
        <p:grpSpPr>
          <a:xfrm>
            <a:off x="1166284" y="5531689"/>
            <a:ext cx="9859374" cy="1095357"/>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38958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Arial"/>
                </a:rPr>
                <a:t>The theory of Ricardian equivalence suggests that additional private saving will offset any increase in government borrowing, while reduced private saving will offset any decrease in government borrowing. Sometimes this theory holds true, and sometimes it does not.</a:t>
              </a:r>
              <a:endParaRPr kumimoji="0" lang="en-US" sz="2000" b="1"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253720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o some extent, private saving does rise when governments run large budget deficits and fall when governments reduce deficits.">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41158"/>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To some extent, private saving does rise when governments run large budget deficits and fall when governments reduce deficits.</a:t>
              </a:r>
            </a:p>
          </p:txBody>
        </p:sp>
      </p:grpSp>
      <p:grpSp>
        <p:nvGrpSpPr>
          <p:cNvPr id="17" name="Google Shape;157;p18" descr="The offsetting effects of private saving compared to government borrowing are much less than one to one.">
            <a:extLst>
              <a:ext uri="{FF2B5EF4-FFF2-40B4-BE49-F238E27FC236}">
                <a16:creationId xmlns:a16="http://schemas.microsoft.com/office/drawing/2014/main" id="{9539C497-B2E0-4BDD-84E8-45AFD211ECCD}"/>
              </a:ext>
            </a:extLst>
          </p:cNvPr>
          <p:cNvGrpSpPr/>
          <p:nvPr/>
        </p:nvGrpSpPr>
        <p:grpSpPr>
          <a:xfrm>
            <a:off x="2066821" y="2626574"/>
            <a:ext cx="8058300" cy="987552"/>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37640"/>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offsetting effects of private saving compared to government borrowing are much less than one to one. </a:t>
              </a:r>
            </a:p>
          </p:txBody>
        </p:sp>
      </p:grpSp>
      <p:grpSp>
        <p:nvGrpSpPr>
          <p:cNvPr id="20" name="Google Shape;157;p18" descr="This effect can vary a great deal from country to country, from time to time, and over the short run and long run.">
            <a:extLst>
              <a:ext uri="{FF2B5EF4-FFF2-40B4-BE49-F238E27FC236}">
                <a16:creationId xmlns:a16="http://schemas.microsoft.com/office/drawing/2014/main" id="{22D14B2A-682C-497B-B318-ED33E60AA45F}"/>
              </a:ext>
            </a:extLst>
          </p:cNvPr>
          <p:cNvGrpSpPr/>
          <p:nvPr/>
        </p:nvGrpSpPr>
        <p:grpSpPr>
          <a:xfrm>
            <a:off x="2066849" y="3737917"/>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94" y="1839064"/>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This effect can vary a great deal from country to country, from time to time, and over the short run and long run.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956015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85123" y="243037"/>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Sources of Government Funds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governments are borrowers in financial markets, there are three possible sources for the funds:&#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0232" y="1826187"/>
              <a:ext cx="770002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governments are borrowers in financial markets, there are three possible sources for the funds: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3909391" y="2833704"/>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Households might save more</a:t>
            </a:r>
          </a:p>
        </p:txBody>
      </p:sp>
      <p:sp>
        <p:nvSpPr>
          <p:cNvPr id="14" name="Rectangle 13">
            <a:extLst>
              <a:ext uri="{FF2B5EF4-FFF2-40B4-BE49-F238E27FC236}">
                <a16:creationId xmlns:a16="http://schemas.microsoft.com/office/drawing/2014/main" id="{0D04F93D-D27B-46DD-AE51-5749B7B35CF4}"/>
              </a:ext>
            </a:extLst>
          </p:cNvPr>
          <p:cNvSpPr/>
          <p:nvPr/>
        </p:nvSpPr>
        <p:spPr>
          <a:xfrm>
            <a:off x="3909391" y="4052980"/>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Private firms might borrow less</a:t>
            </a:r>
          </a:p>
        </p:txBody>
      </p:sp>
      <p:sp>
        <p:nvSpPr>
          <p:cNvPr id="15" name="Rectangle 14">
            <a:extLst>
              <a:ext uri="{FF2B5EF4-FFF2-40B4-BE49-F238E27FC236}">
                <a16:creationId xmlns:a16="http://schemas.microsoft.com/office/drawing/2014/main" id="{EA16CE8F-02F4-45C0-9E2F-A310E805A449}"/>
              </a:ext>
            </a:extLst>
          </p:cNvPr>
          <p:cNvSpPr/>
          <p:nvPr/>
        </p:nvSpPr>
        <p:spPr>
          <a:xfrm>
            <a:off x="3909391" y="5272256"/>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Increased investment from abroad</a:t>
            </a:r>
          </a:p>
        </p:txBody>
      </p:sp>
    </p:spTree>
    <p:extLst>
      <p:ext uri="{BB962C8B-B14F-4D97-AF65-F5344CB8AC3E}">
        <p14:creationId xmlns:p14="http://schemas.microsoft.com/office/powerpoint/2010/main" val="243614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881188" y="1391483"/>
            <a:ext cx="8429625" cy="20375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0" y="18012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Consider the national saving and investment identity:</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775" y="2104767"/>
                <a:ext cx="8172450" cy="1144588"/>
              </a:xfrm>
              <a:prstGeom prst="rect">
                <a:avLst/>
              </a:prstGeom>
            </p:spPr>
            <p:txBody>
              <a:bodyPr>
                <a:noAutofit/>
              </a:bodyPr>
              <a:lstStyle/>
              <a:p>
                <a:pPr algn="ct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775" y="2104767"/>
                <a:ext cx="8172450" cy="1144588"/>
              </a:xfrm>
              <a:prstGeom prst="rect">
                <a:avLst/>
              </a:prstGeom>
              <a:blipFill>
                <a:blip r:embed="rId3"/>
                <a:stretch>
                  <a:fillRect l="-299"/>
                </a:stretch>
              </a:blipFill>
            </p:spPr>
            <p:txBody>
              <a:bodyPr/>
              <a:lstStyle/>
              <a:p>
                <a:r>
                  <a:rPr lang="en-US">
                    <a:noFill/>
                  </a:rPr>
                  <a:t> </a:t>
                </a:r>
              </a:p>
            </p:txBody>
          </p:sp>
        </mc:Fallback>
      </mc:AlternateContent>
      <p:grpSp>
        <p:nvGrpSpPr>
          <p:cNvPr id="12" name="Google Shape;157;p18" descr="If the Ricardian equivalence was a one-to-one relationship, changes in the budget deficit would be exactly offset by changes in private saving while trade deficit and private investment would not change.&#10;">
            <a:extLst>
              <a:ext uri="{FF2B5EF4-FFF2-40B4-BE49-F238E27FC236}">
                <a16:creationId xmlns:a16="http://schemas.microsoft.com/office/drawing/2014/main" id="{083A2601-0C50-4837-AD57-49465B5731AD}"/>
              </a:ext>
            </a:extLst>
          </p:cNvPr>
          <p:cNvGrpSpPr/>
          <p:nvPr/>
        </p:nvGrpSpPr>
        <p:grpSpPr>
          <a:xfrm>
            <a:off x="1881187" y="3695643"/>
            <a:ext cx="8454738" cy="1115568"/>
            <a:chOff x="542866" y="1736761"/>
            <a:chExt cx="8058357" cy="807000"/>
          </a:xfrm>
        </p:grpSpPr>
        <p:sp>
          <p:nvSpPr>
            <p:cNvPr id="13" name="Google Shape;158;p18">
              <a:extLst>
                <a:ext uri="{FF2B5EF4-FFF2-40B4-BE49-F238E27FC236}">
                  <a16:creationId xmlns:a16="http://schemas.microsoft.com/office/drawing/2014/main" id="{78CAFF60-D94A-4E5E-8953-3DEFDEBCF27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B79B2D3A-0A78-4B6F-B6CC-74DE1E213EE5}"/>
                </a:ext>
              </a:extLst>
            </p:cNvPr>
            <p:cNvSpPr txBox="1"/>
            <p:nvPr/>
          </p:nvSpPr>
          <p:spPr>
            <a:xfrm>
              <a:off x="542866" y="1779133"/>
              <a:ext cx="791186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Ricardian equivalence was a one-to-one relationship, changes in the budget deficit would be exactly offset by changes in private saving while trade deficit and private investment would not change.</a:t>
              </a:r>
              <a:endParaRPr lang="en-US" sz="2000" dirty="0">
                <a:solidFill>
                  <a:schemeClr val="lt1"/>
                </a:solidFill>
                <a:latin typeface="Calibri"/>
                <a:ea typeface="Calibri"/>
                <a:cs typeface="Calibri"/>
                <a:sym typeface="Calibri"/>
              </a:endParaRPr>
            </a:p>
          </p:txBody>
        </p:sp>
      </p:grpSp>
      <p:grpSp>
        <p:nvGrpSpPr>
          <p:cNvPr id="15" name="Google Shape;157;p18" descr="Empirical evidence shows that the relationship is not one-to-one and that changes in the government deficit will also impact the trade deficit and private investment.&#10;">
            <a:extLst>
              <a:ext uri="{FF2B5EF4-FFF2-40B4-BE49-F238E27FC236}">
                <a16:creationId xmlns:a16="http://schemas.microsoft.com/office/drawing/2014/main" id="{63247FDF-EC4D-4021-8076-B74B42D5A0E8}"/>
              </a:ext>
            </a:extLst>
          </p:cNvPr>
          <p:cNvGrpSpPr/>
          <p:nvPr/>
        </p:nvGrpSpPr>
        <p:grpSpPr>
          <a:xfrm>
            <a:off x="1881188" y="4951630"/>
            <a:ext cx="8454678" cy="1115568"/>
            <a:chOff x="542866" y="1736761"/>
            <a:chExt cx="8058357" cy="807000"/>
          </a:xfrm>
        </p:grpSpPr>
        <p:sp>
          <p:nvSpPr>
            <p:cNvPr id="16" name="Google Shape;158;p18">
              <a:extLst>
                <a:ext uri="{FF2B5EF4-FFF2-40B4-BE49-F238E27FC236}">
                  <a16:creationId xmlns:a16="http://schemas.microsoft.com/office/drawing/2014/main" id="{1D021D57-C20B-41FE-A65A-8E97CDFAAF9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7" name="Google Shape;159;p18">
              <a:extLst>
                <a:ext uri="{FF2B5EF4-FFF2-40B4-BE49-F238E27FC236}">
                  <a16:creationId xmlns:a16="http://schemas.microsoft.com/office/drawing/2014/main" id="{BA6958AE-C8D8-4C76-80AB-71CD3549DBFF}"/>
                </a:ext>
              </a:extLst>
            </p:cNvPr>
            <p:cNvSpPr txBox="1"/>
            <p:nvPr/>
          </p:nvSpPr>
          <p:spPr>
            <a:xfrm>
              <a:off x="542866" y="1768462"/>
              <a:ext cx="791191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Empirical evidence shows that the relationship is not one-to-one and that changes in the government deficit will also impact the trade deficit and private investment.</a:t>
              </a:r>
              <a:endParaRPr lang="en-US"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315969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10;">
            <a:extLst>
              <a:ext uri="{FF2B5EF4-FFF2-40B4-BE49-F238E27FC236}">
                <a16:creationId xmlns:a16="http://schemas.microsoft.com/office/drawing/2014/main" id="{8F4E44DC-A241-4411-96F1-1C705D4D565F}"/>
              </a:ext>
            </a:extLst>
          </p:cNvPr>
          <p:cNvGrpSpPr/>
          <p:nvPr/>
        </p:nvGrpSpPr>
        <p:grpSpPr>
          <a:xfrm>
            <a:off x="2066766" y="1442056"/>
            <a:ext cx="8058300" cy="1949305"/>
            <a:chOff x="542756" y="1801106"/>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56" y="1801106"/>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062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p:txBody>
        </p:sp>
      </p:grpSp>
      <p:pic>
        <p:nvPicPr>
          <p:cNvPr id="3" name="Picture 2" descr="A picture of someone putting money in a piggy bank">
            <a:extLst>
              <a:ext uri="{FF2B5EF4-FFF2-40B4-BE49-F238E27FC236}">
                <a16:creationId xmlns:a16="http://schemas.microsoft.com/office/drawing/2014/main" id="{E1F7D663-83CB-4F88-AA75-0DB765F373EA}"/>
              </a:ext>
            </a:extLst>
          </p:cNvPr>
          <p:cNvPicPr>
            <a:picLocks noChangeAspect="1"/>
          </p:cNvPicPr>
          <p:nvPr/>
        </p:nvPicPr>
        <p:blipFill>
          <a:blip r:embed="rId3"/>
          <a:stretch>
            <a:fillRect/>
          </a:stretch>
        </p:blipFill>
        <p:spPr>
          <a:xfrm>
            <a:off x="4088969" y="3622064"/>
            <a:ext cx="4014061" cy="3010868"/>
          </a:xfrm>
          <a:prstGeom prst="rect">
            <a:avLst/>
          </a:prstGeom>
        </p:spPr>
      </p:pic>
    </p:spTree>
    <p:extLst>
      <p:ext uri="{BB962C8B-B14F-4D97-AF65-F5344CB8AC3E}">
        <p14:creationId xmlns:p14="http://schemas.microsoft.com/office/powerpoint/2010/main" val="3892070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07965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of Ricardian equivalence holds that changes in private saving will offset changes in government borrowing or saving.</a:t>
            </a:r>
          </a:p>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Increased private saving will offset higher budget deficits, while increased private borrowing will offset higher budget surpluses.</a:t>
            </a:r>
          </a:p>
          <a:p>
            <a:pPr marL="101600">
              <a:buClr>
                <a:schemeClr val="lt1"/>
              </a:buClr>
              <a:buSzPts val="2000"/>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theory holds true, changes in government borrowing or saving would not impact private investment in physical capital or the trade balance.</a:t>
            </a:r>
          </a:p>
          <a:p>
            <a:pPr marL="101600">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Empirical evidence shows that Ricardian equivalence is only partially true.</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1871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Investment, and Economic Growth</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Introduction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Economic growth requires investment in physical capital, human capital, and technology.">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64814"/>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requires investment in physical capital, human capital, and technology.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economic environment must provide well-functioning markets and flexible prices.">
            <a:extLst>
              <a:ext uri="{FF2B5EF4-FFF2-40B4-BE49-F238E27FC236}">
                <a16:creationId xmlns:a16="http://schemas.microsoft.com/office/drawing/2014/main" id="{9539C497-B2E0-4BDD-84E8-45AFD211ECCD}"/>
              </a:ext>
            </a:extLst>
          </p:cNvPr>
          <p:cNvGrpSpPr/>
          <p:nvPr/>
        </p:nvGrpSpPr>
        <p:grpSpPr>
          <a:xfrm>
            <a:off x="2066821" y="2642677"/>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46007"/>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environment must provide well-functioning markets and flexible prices.</a:t>
              </a:r>
              <a:endParaRPr sz="2000" dirty="0">
                <a:solidFill>
                  <a:schemeClr val="lt1"/>
                </a:solidFill>
                <a:latin typeface="Calibri"/>
                <a:ea typeface="Calibri"/>
                <a:cs typeface="Calibri"/>
                <a:sym typeface="Calibri"/>
              </a:endParaRPr>
            </a:p>
          </p:txBody>
        </p:sp>
      </p:grpSp>
      <p:grpSp>
        <p:nvGrpSpPr>
          <p:cNvPr id="20" name="Google Shape;157;p18" descr="Government borrowing can reduce the total amount of financial capital available for private firms to invest in physical capital.">
            <a:extLst>
              <a:ext uri="{FF2B5EF4-FFF2-40B4-BE49-F238E27FC236}">
                <a16:creationId xmlns:a16="http://schemas.microsoft.com/office/drawing/2014/main" id="{22D14B2A-682C-497B-B318-ED33E60AA45F}"/>
              </a:ext>
            </a:extLst>
          </p:cNvPr>
          <p:cNvGrpSpPr/>
          <p:nvPr/>
        </p:nvGrpSpPr>
        <p:grpSpPr>
          <a:xfrm>
            <a:off x="2066849" y="381385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94" y="1837228"/>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reduce the total amount of financial capital available for private firms to invest in physical capital.</a:t>
              </a:r>
              <a:endParaRPr sz="2000" dirty="0">
                <a:solidFill>
                  <a:schemeClr val="lt1"/>
                </a:solidFill>
                <a:latin typeface="Calibri"/>
                <a:ea typeface="Calibri"/>
                <a:cs typeface="Calibri"/>
                <a:sym typeface="Calibri"/>
              </a:endParaRPr>
            </a:p>
          </p:txBody>
        </p:sp>
      </p:grpSp>
      <p:grpSp>
        <p:nvGrpSpPr>
          <p:cNvPr id="23" name="Google Shape;157;p18" descr="Government spending encourages certain elements of long-term growth, like education and research and development that creates new technology.">
            <a:extLst>
              <a:ext uri="{FF2B5EF4-FFF2-40B4-BE49-F238E27FC236}">
                <a16:creationId xmlns:a16="http://schemas.microsoft.com/office/drawing/2014/main" id="{24C1B760-C371-46B4-9F29-0AE3F79868C9}"/>
              </a:ext>
            </a:extLst>
          </p:cNvPr>
          <p:cNvGrpSpPr/>
          <p:nvPr/>
        </p:nvGrpSpPr>
        <p:grpSpPr>
          <a:xfrm>
            <a:off x="2066821" y="4993800"/>
            <a:ext cx="8058300" cy="1129070"/>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30022" y="1788633"/>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spending encourages certain elements of long-term growth, like education and research and development that creates new technology.</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0055503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Crowding Out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Larger budget deficits will increase demand for financial capital.&#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949163"/>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Larger budget deficits will increase demand for financial capital.</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f private saving and the trade balance remain the same, less financial capital will be available for private investment.&#10;">
            <a:extLst>
              <a:ext uri="{FF2B5EF4-FFF2-40B4-BE49-F238E27FC236}">
                <a16:creationId xmlns:a16="http://schemas.microsoft.com/office/drawing/2014/main" id="{9539C497-B2E0-4BDD-84E8-45AFD211ECCD}"/>
              </a:ext>
            </a:extLst>
          </p:cNvPr>
          <p:cNvGrpSpPr/>
          <p:nvPr/>
        </p:nvGrpSpPr>
        <p:grpSpPr>
          <a:xfrm>
            <a:off x="2066849" y="2632179"/>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29994" y="1853768"/>
              <a:ext cx="772037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private saving and the trade balance remain the same, less financial capital will be available for private investment.</a:t>
              </a:r>
              <a:endParaRPr sz="2000" dirty="0">
                <a:solidFill>
                  <a:schemeClr val="lt1"/>
                </a:solidFill>
                <a:latin typeface="Calibri"/>
                <a:ea typeface="Calibri"/>
                <a:cs typeface="Calibri"/>
                <a:sym typeface="Calibri"/>
              </a:endParaRPr>
            </a:p>
          </p:txBody>
        </p:sp>
      </p:grpSp>
      <p:grpSp>
        <p:nvGrpSpPr>
          <p:cNvPr id="20" name="Google Shape;157;p18" descr="When government borrowing soaks up available financial capital and leaves less for private investment, economists call the result crowding out.&#10;">
            <a:extLst>
              <a:ext uri="{FF2B5EF4-FFF2-40B4-BE49-F238E27FC236}">
                <a16:creationId xmlns:a16="http://schemas.microsoft.com/office/drawing/2014/main" id="{22D14B2A-682C-497B-B318-ED33E60AA45F}"/>
              </a:ext>
            </a:extLst>
          </p:cNvPr>
          <p:cNvGrpSpPr/>
          <p:nvPr/>
        </p:nvGrpSpPr>
        <p:grpSpPr>
          <a:xfrm>
            <a:off x="2066863" y="3800582"/>
            <a:ext cx="8058300" cy="1235589"/>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80" y="1790819"/>
              <a:ext cx="77203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government borrowing soaks up available financial capital and leaves less for private investment, economists call the result </a:t>
              </a:r>
              <a:r>
                <a:rPr lang="en-US" sz="2000" b="1" dirty="0">
                  <a:solidFill>
                    <a:schemeClr val="lt1"/>
                  </a:solidFill>
                  <a:latin typeface="Calibri"/>
                  <a:ea typeface="Calibri"/>
                  <a:cs typeface="Calibri"/>
                  <a:sym typeface="Calibri"/>
                </a:rPr>
                <a:t>crowding out</a:t>
              </a:r>
              <a:r>
                <a:rPr lang="en-US" sz="2000" dirty="0">
                  <a:solidFill>
                    <a:schemeClr val="lt1"/>
                  </a:solidFill>
                  <a:latin typeface="Calibri"/>
                  <a:ea typeface="Calibri"/>
                  <a:cs typeface="Calibri"/>
                  <a:sym typeface="Calibri"/>
                </a:rPr>
                <a:t>.</a:t>
              </a:r>
            </a:p>
          </p:txBody>
        </p:sp>
      </p:grpSp>
    </p:spTree>
    <p:extLst>
      <p:ext uri="{BB962C8B-B14F-4D97-AF65-F5344CB8AC3E}">
        <p14:creationId xmlns:p14="http://schemas.microsoft.com/office/powerpoint/2010/main" val="687041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Interest Rate Connection</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781800" y="1657077"/>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graph showing how interest rates increase as the demand for financial capital increases.">
            <a:extLst>
              <a:ext uri="{FF2B5EF4-FFF2-40B4-BE49-F238E27FC236}">
                <a16:creationId xmlns:a16="http://schemas.microsoft.com/office/drawing/2014/main" id="{E754154D-0F86-47A2-B79D-70CA1B0794A8}"/>
              </a:ext>
            </a:extLst>
          </p:cNvPr>
          <p:cNvPicPr>
            <a:picLocks noChangeAspect="1"/>
          </p:cNvPicPr>
          <p:nvPr/>
        </p:nvPicPr>
        <p:blipFill>
          <a:blip r:embed="rId3"/>
          <a:stretch>
            <a:fillRect/>
          </a:stretch>
        </p:blipFill>
        <p:spPr>
          <a:xfrm>
            <a:off x="1407967" y="1511678"/>
            <a:ext cx="4944165" cy="4772691"/>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6781800" y="1858780"/>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government budget deficit increases, the demand for financial capital increases.</a:t>
            </a:r>
          </a:p>
        </p:txBody>
      </p:sp>
      <p:sp>
        <p:nvSpPr>
          <p:cNvPr id="9" name="TextBox 8">
            <a:extLst>
              <a:ext uri="{FF2B5EF4-FFF2-40B4-BE49-F238E27FC236}">
                <a16:creationId xmlns:a16="http://schemas.microsoft.com/office/drawing/2014/main" id="{B5E91B25-57AA-4A9F-8AE3-45B6A52573AE}"/>
              </a:ext>
            </a:extLst>
          </p:cNvPr>
          <p:cNvSpPr txBox="1"/>
          <p:nvPr/>
        </p:nvSpPr>
        <p:spPr>
          <a:xfrm>
            <a:off x="6781794" y="319324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interest rate will then increase, which has the potential to crowd out private investment.</a:t>
            </a:r>
          </a:p>
        </p:txBody>
      </p:sp>
      <p:sp>
        <p:nvSpPr>
          <p:cNvPr id="10" name="TextBox 9">
            <a:extLst>
              <a:ext uri="{FF2B5EF4-FFF2-40B4-BE49-F238E27FC236}">
                <a16:creationId xmlns:a16="http://schemas.microsoft.com/office/drawing/2014/main" id="{E3E8CAE7-E45C-478D-A30D-30561488E76F}"/>
              </a:ext>
            </a:extLst>
          </p:cNvPr>
          <p:cNvSpPr txBox="1"/>
          <p:nvPr/>
        </p:nvSpPr>
        <p:spPr>
          <a:xfrm>
            <a:off x="6781793" y="4528024"/>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 1% increase in the budget deficit will lead to around a 0.5% to 1% rise in the interest rate, all else equal.</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Monetary Policy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C183D7F6-B498-43B3-948B-1728B52AA6E4}">
                <adec:decorative xmlns:adec="http://schemas.microsoft.com/office/drawing/2017/decorative" val="1"/>
              </a:ext>
            </a:extLst>
          </p:cNvPr>
          <p:cNvGrpSpPr/>
          <p:nvPr/>
        </p:nvGrpSpPr>
        <p:grpSpPr>
          <a:xfrm>
            <a:off x="2062672" y="2619569"/>
            <a:ext cx="8058300"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grpSp>
        <p:nvGrpSpPr>
          <p:cNvPr id="13" name="Google Shape;154;p18" descr="Why can’t the Federal Reserve just use expansionary monetary policy to reduce interest rates or prevent interest rates from rising?">
            <a:extLst>
              <a:ext uri="{FF2B5EF4-FFF2-40B4-BE49-F238E27FC236}">
                <a16:creationId xmlns:a16="http://schemas.microsoft.com/office/drawing/2014/main" id="{C37A557C-5CCA-44CB-B371-9F8AA674CCAF}"/>
              </a:ext>
            </a:extLst>
          </p:cNvPr>
          <p:cNvGrpSpPr/>
          <p:nvPr/>
        </p:nvGrpSpPr>
        <p:grpSpPr>
          <a:xfrm>
            <a:off x="2062672" y="1381304"/>
            <a:ext cx="8058467" cy="994870"/>
            <a:chOff x="542756" y="1736761"/>
            <a:chExt cx="8058467"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756" y="185518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TextBox 2">
            <a:extLst>
              <a:ext uri="{FF2B5EF4-FFF2-40B4-BE49-F238E27FC236}">
                <a16:creationId xmlns:a16="http://schemas.microsoft.com/office/drawing/2014/main" id="{953C6788-58A4-449B-AE44-43C5BCB8CCE9}"/>
              </a:ext>
            </a:extLst>
          </p:cNvPr>
          <p:cNvSpPr txBox="1"/>
          <p:nvPr/>
        </p:nvSpPr>
        <p:spPr>
          <a:xfrm>
            <a:off x="2508228"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near potential GDP</a:t>
            </a:r>
          </a:p>
        </p:txBody>
      </p:sp>
      <p:sp>
        <p:nvSpPr>
          <p:cNvPr id="7" name="TextBox 6">
            <a:extLst>
              <a:ext uri="{FF2B5EF4-FFF2-40B4-BE49-F238E27FC236}">
                <a16:creationId xmlns:a16="http://schemas.microsoft.com/office/drawing/2014/main" id="{BDAF5B1D-433D-4592-98C6-C77472B0F8C2}"/>
              </a:ext>
            </a:extLst>
          </p:cNvPr>
          <p:cNvSpPr txBox="1"/>
          <p:nvPr/>
        </p:nvSpPr>
        <p:spPr>
          <a:xfrm>
            <a:off x="2554123" y="3024948"/>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higher interest rates crowd out a greater deal of private investment.</a:t>
            </a:r>
            <a:endParaRPr lang="en-US" sz="18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3640BCC-FD60-4CBF-8A8F-0DD67B42F60B}"/>
              </a:ext>
            </a:extLst>
          </p:cNvPr>
          <p:cNvSpPr txBox="1"/>
          <p:nvPr/>
        </p:nvSpPr>
        <p:spPr>
          <a:xfrm>
            <a:off x="6493712"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below potential GDP</a:t>
            </a:r>
          </a:p>
        </p:txBody>
      </p:sp>
      <p:sp>
        <p:nvSpPr>
          <p:cNvPr id="10" name="TextBox 9">
            <a:extLst>
              <a:ext uri="{FF2B5EF4-FFF2-40B4-BE49-F238E27FC236}">
                <a16:creationId xmlns:a16="http://schemas.microsoft.com/office/drawing/2014/main" id="{7AC0581D-5B6B-4E8F-9B1F-ECB525CF23E4}"/>
              </a:ext>
            </a:extLst>
          </p:cNvPr>
          <p:cNvSpPr txBox="1"/>
          <p:nvPr/>
        </p:nvSpPr>
        <p:spPr>
          <a:xfrm>
            <a:off x="6597793" y="3009287"/>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99779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Monetary Policy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oogle Shape;154;p18" descr="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10;">
            <a:extLst>
              <a:ext uri="{FF2B5EF4-FFF2-40B4-BE49-F238E27FC236}">
                <a16:creationId xmlns:a16="http://schemas.microsoft.com/office/drawing/2014/main" id="{C37A557C-5CCA-44CB-B371-9F8AA674CCAF}"/>
              </a:ext>
            </a:extLst>
          </p:cNvPr>
          <p:cNvGrpSpPr/>
          <p:nvPr/>
        </p:nvGrpSpPr>
        <p:grpSpPr>
          <a:xfrm>
            <a:off x="2062839" y="1381304"/>
            <a:ext cx="8058300" cy="2047696"/>
            <a:chOff x="542923" y="1736761"/>
            <a:chExt cx="8058300"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923" y="1765455"/>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8" name="Picture 7" descr="A closeup of a COVID-19 virus particle">
            <a:extLst>
              <a:ext uri="{FF2B5EF4-FFF2-40B4-BE49-F238E27FC236}">
                <a16:creationId xmlns:a16="http://schemas.microsoft.com/office/drawing/2014/main" id="{67C0598B-8060-4F0B-BD5F-C886BD886B6F}"/>
              </a:ext>
            </a:extLst>
          </p:cNvPr>
          <p:cNvPicPr>
            <a:picLocks noChangeAspect="1"/>
          </p:cNvPicPr>
          <p:nvPr/>
        </p:nvPicPr>
        <p:blipFill>
          <a:blip r:embed="rId3"/>
          <a:stretch>
            <a:fillRect/>
          </a:stretch>
        </p:blipFill>
        <p:spPr>
          <a:xfrm>
            <a:off x="3432609" y="3580518"/>
            <a:ext cx="5318760" cy="2991803"/>
          </a:xfrm>
          <a:prstGeom prst="rect">
            <a:avLst/>
          </a:prstGeom>
        </p:spPr>
      </p:pic>
    </p:spTree>
    <p:extLst>
      <p:ext uri="{BB962C8B-B14F-4D97-AF65-F5344CB8AC3E}">
        <p14:creationId xmlns:p14="http://schemas.microsoft.com/office/powerpoint/2010/main" val="40576793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Public Investment in Physical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will invest in physical capital directly.">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108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will invest in physical capital directly. </a:t>
              </a:r>
            </a:p>
          </p:txBody>
        </p:sp>
      </p:grpSp>
      <p:grpSp>
        <p:nvGrpSpPr>
          <p:cNvPr id="17" name="Google Shape;157;p18" descr="Public physical capital investment can increase an economy's output and productivity.">
            <a:extLst>
              <a:ext uri="{FF2B5EF4-FFF2-40B4-BE49-F238E27FC236}">
                <a16:creationId xmlns:a16="http://schemas.microsoft.com/office/drawing/2014/main" id="{9539C497-B2E0-4BDD-84E8-45AFD211ECCD}"/>
              </a:ext>
            </a:extLst>
          </p:cNvPr>
          <p:cNvGrpSpPr/>
          <p:nvPr/>
        </p:nvGrpSpPr>
        <p:grpSpPr>
          <a:xfrm>
            <a:off x="2066792" y="261564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Public physical capital investment can increase an economy's output and productivity.</a:t>
              </a:r>
            </a:p>
          </p:txBody>
        </p:sp>
      </p:grpSp>
      <p:grpSp>
        <p:nvGrpSpPr>
          <p:cNvPr id="20" name="Google Shape;157;p18" descr="It is hard to determine how much government investment in physical capital will benefit the economy.">
            <a:extLst>
              <a:ext uri="{FF2B5EF4-FFF2-40B4-BE49-F238E27FC236}">
                <a16:creationId xmlns:a16="http://schemas.microsoft.com/office/drawing/2014/main" id="{22D14B2A-682C-497B-B318-ED33E60AA45F}"/>
              </a:ext>
            </a:extLst>
          </p:cNvPr>
          <p:cNvGrpSpPr/>
          <p:nvPr/>
        </p:nvGrpSpPr>
        <p:grpSpPr>
          <a:xfrm>
            <a:off x="2066778" y="37823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3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hard to determine how much government investment in physical capital will benefit the economy. </a:t>
              </a:r>
              <a:endParaRPr sz="2000" dirty="0">
                <a:solidFill>
                  <a:schemeClr val="lt1"/>
                </a:solidFill>
                <a:latin typeface="Calibri"/>
                <a:ea typeface="Calibri"/>
                <a:cs typeface="Calibri"/>
                <a:sym typeface="Calibri"/>
              </a:endParaRPr>
            </a:p>
          </p:txBody>
        </p:sp>
      </p:grpSp>
      <p:grpSp>
        <p:nvGrpSpPr>
          <p:cNvPr id="23" name="Google Shape;157;p18" descr="Governments respond to both political and economic incentives.">
            <a:extLst>
              <a:ext uri="{FF2B5EF4-FFF2-40B4-BE49-F238E27FC236}">
                <a16:creationId xmlns:a16="http://schemas.microsoft.com/office/drawing/2014/main" id="{D2677579-C37F-49EA-A538-F856A95F51B9}"/>
              </a:ext>
            </a:extLst>
          </p:cNvPr>
          <p:cNvGrpSpPr/>
          <p:nvPr/>
        </p:nvGrpSpPr>
        <p:grpSpPr>
          <a:xfrm>
            <a:off x="2066764" y="4935241"/>
            <a:ext cx="8058385" cy="104732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94016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Governments respond to both political and economic incentives. </a:t>
              </a:r>
            </a:p>
          </p:txBody>
        </p:sp>
      </p:grpSp>
    </p:spTree>
    <p:extLst>
      <p:ext uri="{BB962C8B-B14F-4D97-AF65-F5344CB8AC3E}">
        <p14:creationId xmlns:p14="http://schemas.microsoft.com/office/powerpoint/2010/main" val="92779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The National Saving and Investment Identity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national saving and investment identity provides a framework for showing the relationships between the sources of demand and supply in financial capital markets.&#10;">
            <a:extLst>
              <a:ext uri="{FF2B5EF4-FFF2-40B4-BE49-F238E27FC236}">
                <a16:creationId xmlns:a16="http://schemas.microsoft.com/office/drawing/2014/main" id="{8F4E44DC-A241-4411-96F1-1C705D4D565F}"/>
              </a:ext>
            </a:extLst>
          </p:cNvPr>
          <p:cNvGrpSpPr/>
          <p:nvPr/>
        </p:nvGrpSpPr>
        <p:grpSpPr>
          <a:xfrm>
            <a:off x="2066931" y="1515230"/>
            <a:ext cx="8058300" cy="1128113"/>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70423"/>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provides a framework for showing the relationships between the sources of demand and supply in financial capital markets.</a:t>
              </a:r>
            </a:p>
          </p:txBody>
        </p:sp>
      </p:grpSp>
      <p:grpSp>
        <p:nvGrpSpPr>
          <p:cNvPr id="14" name="Google Shape;157;p18" descr="The quantity of financial capital supplied in the market must equal the quantity of financial capital demanded.&#10;">
            <a:extLst>
              <a:ext uri="{FF2B5EF4-FFF2-40B4-BE49-F238E27FC236}">
                <a16:creationId xmlns:a16="http://schemas.microsoft.com/office/drawing/2014/main" id="{7A3B278D-1DB9-44E2-A22C-92B7FAA02B7D}"/>
              </a:ext>
            </a:extLst>
          </p:cNvPr>
          <p:cNvGrpSpPr/>
          <p:nvPr/>
        </p:nvGrpSpPr>
        <p:grpSpPr>
          <a:xfrm>
            <a:off x="2066936" y="2784421"/>
            <a:ext cx="8058300" cy="901846"/>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19747" y="1827610"/>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quantity of financial capital supplied in the market must equal the quantity of financial capital demanded.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Investment in Physical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Lawmakers focused on spending money in key politicians' districts may spend public money on investment in physical capital that is not economically justified.">
            <a:extLst>
              <a:ext uri="{FF2B5EF4-FFF2-40B4-BE49-F238E27FC236}">
                <a16:creationId xmlns:a16="http://schemas.microsoft.com/office/drawing/2014/main" id="{8F4E44DC-A241-4411-96F1-1C705D4D565F}"/>
              </a:ext>
            </a:extLst>
          </p:cNvPr>
          <p:cNvGrpSpPr/>
          <p:nvPr/>
        </p:nvGrpSpPr>
        <p:grpSpPr>
          <a:xfrm>
            <a:off x="2066764" y="1515243"/>
            <a:ext cx="8058467" cy="1164301"/>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8563"/>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Lawmakers focused on spending money in key politicians' districts may spend public money on investment in physical capital that is not economically justified.</a:t>
              </a:r>
            </a:p>
          </p:txBody>
        </p:sp>
      </p:grpSp>
      <p:grpSp>
        <p:nvGrpSpPr>
          <p:cNvPr id="17" name="Google Shape;157;p18" descr="When projects are funded by higher taxes, consumers may bear the burden.">
            <a:extLst>
              <a:ext uri="{FF2B5EF4-FFF2-40B4-BE49-F238E27FC236}">
                <a16:creationId xmlns:a16="http://schemas.microsoft.com/office/drawing/2014/main" id="{9539C497-B2E0-4BDD-84E8-45AFD211ECCD}"/>
              </a:ext>
            </a:extLst>
          </p:cNvPr>
          <p:cNvGrpSpPr/>
          <p:nvPr/>
        </p:nvGrpSpPr>
        <p:grpSpPr>
          <a:xfrm>
            <a:off x="2066764" y="277443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7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Decisions to spend on infrastructure need to make both economic and political sense.</a:t>
              </a:r>
            </a:p>
          </p:txBody>
        </p:sp>
      </p:grpSp>
      <p:grpSp>
        <p:nvGrpSpPr>
          <p:cNvPr id="20" name="Google Shape;157;p18" descr="When projects are funded by higher taxes, consumers may bear the burden.">
            <a:extLst>
              <a:ext uri="{FF2B5EF4-FFF2-40B4-BE49-F238E27FC236}">
                <a16:creationId xmlns:a16="http://schemas.microsoft.com/office/drawing/2014/main" id="{22D14B2A-682C-497B-B318-ED33E60AA45F}"/>
              </a:ext>
            </a:extLst>
          </p:cNvPr>
          <p:cNvGrpSpPr/>
          <p:nvPr/>
        </p:nvGrpSpPr>
        <p:grpSpPr>
          <a:xfrm>
            <a:off x="2066778" y="3922212"/>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projects are funded by higher taxes, consumers may bear the burden. </a:t>
              </a:r>
              <a:endParaRPr sz="2000" dirty="0">
                <a:solidFill>
                  <a:schemeClr val="lt1"/>
                </a:solidFill>
                <a:latin typeface="Calibri"/>
                <a:ea typeface="Calibri"/>
                <a:cs typeface="Calibri"/>
                <a:sym typeface="Calibri"/>
              </a:endParaRPr>
            </a:p>
          </p:txBody>
        </p:sp>
      </p:grpSp>
      <p:grpSp>
        <p:nvGrpSpPr>
          <p:cNvPr id="23" name="Google Shape;157;p18" descr="If the government finances an investment with borrowed money, it may increase interest rates and cause crowding out of productive private investment.">
            <a:extLst>
              <a:ext uri="{FF2B5EF4-FFF2-40B4-BE49-F238E27FC236}">
                <a16:creationId xmlns:a16="http://schemas.microsoft.com/office/drawing/2014/main" id="{D2677579-C37F-49EA-A538-F856A95F51B9}"/>
              </a:ext>
            </a:extLst>
          </p:cNvPr>
          <p:cNvGrpSpPr/>
          <p:nvPr/>
        </p:nvGrpSpPr>
        <p:grpSpPr>
          <a:xfrm>
            <a:off x="2066792" y="5080485"/>
            <a:ext cx="8058357" cy="1203618"/>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7758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government finances an investment with borrowed money, it may increase interest rates and cause crowding out of productive private investment.</a:t>
              </a:r>
            </a:p>
          </p:txBody>
        </p:sp>
      </p:grpSp>
    </p:spTree>
    <p:extLst>
      <p:ext uri="{BB962C8B-B14F-4D97-AF65-F5344CB8AC3E}">
        <p14:creationId xmlns:p14="http://schemas.microsoft.com/office/powerpoint/2010/main" val="3508904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Public Investment in Human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plays a large role in society's investment in human capital through the education system.">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plays a large role in society's investment in human capital through the education system.</a:t>
              </a:r>
            </a:p>
          </p:txBody>
        </p:sp>
      </p:grpSp>
      <p:grpSp>
        <p:nvGrpSpPr>
          <p:cNvPr id="17" name="Google Shape;157;p18" descr="For low-income nations, additional investment i human capital seems likely to increase productivity and growth.">
            <a:extLst>
              <a:ext uri="{FF2B5EF4-FFF2-40B4-BE49-F238E27FC236}">
                <a16:creationId xmlns:a16="http://schemas.microsoft.com/office/drawing/2014/main" id="{9539C497-B2E0-4BDD-84E8-45AFD211ECCD}"/>
              </a:ext>
            </a:extLst>
          </p:cNvPr>
          <p:cNvGrpSpPr/>
          <p:nvPr/>
        </p:nvGrpSpPr>
        <p:grpSpPr>
          <a:xfrm>
            <a:off x="2066764" y="263354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low-income nations, additional investment in human capital seems likely to increase productivity and growth.</a:t>
              </a:r>
            </a:p>
          </p:txBody>
        </p:sp>
      </p:grpSp>
      <p:grpSp>
        <p:nvGrpSpPr>
          <p:cNvPr id="20" name="Google Shape;157;p18" descr="In the U.S., there is a question as to how much additional government spending on education will improve the actual level of education.">
            <a:extLst>
              <a:ext uri="{FF2B5EF4-FFF2-40B4-BE49-F238E27FC236}">
                <a16:creationId xmlns:a16="http://schemas.microsoft.com/office/drawing/2014/main" id="{22D14B2A-682C-497B-B318-ED33E60AA45F}"/>
              </a:ext>
            </a:extLst>
          </p:cNvPr>
          <p:cNvGrpSpPr/>
          <p:nvPr/>
        </p:nvGrpSpPr>
        <p:grpSpPr>
          <a:xfrm>
            <a:off x="2066777" y="3810375"/>
            <a:ext cx="8058386" cy="1047325"/>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64002"/>
              <a:ext cx="798209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U.S., there is a question as to how much additional government spending on education will improve the actual level of education. </a:t>
              </a:r>
              <a:endParaRPr sz="2000" dirty="0">
                <a:solidFill>
                  <a:schemeClr val="lt1"/>
                </a:solidFill>
                <a:latin typeface="Calibri"/>
                <a:ea typeface="Calibri"/>
                <a:cs typeface="Calibri"/>
                <a:sym typeface="Calibri"/>
              </a:endParaRPr>
            </a:p>
          </p:txBody>
        </p:sp>
      </p:grpSp>
      <p:grpSp>
        <p:nvGrpSpPr>
          <p:cNvPr id="23" name="Google Shape;157;p18" descr="For the U.S., the current focus is on how to get a bigger return from existing spending on education rather than dramatic increases in education spending.">
            <a:extLst>
              <a:ext uri="{FF2B5EF4-FFF2-40B4-BE49-F238E27FC236}">
                <a16:creationId xmlns:a16="http://schemas.microsoft.com/office/drawing/2014/main" id="{D2677579-C37F-49EA-A538-F856A95F51B9}"/>
              </a:ext>
            </a:extLst>
          </p:cNvPr>
          <p:cNvGrpSpPr/>
          <p:nvPr/>
        </p:nvGrpSpPr>
        <p:grpSpPr>
          <a:xfrm>
            <a:off x="2066764" y="4987204"/>
            <a:ext cx="8058385" cy="116401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78494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the U.S., the current focus is on how to get a bigger return from existing spending on education rather than dramatic increases in education spending.</a:t>
              </a:r>
            </a:p>
          </p:txBody>
        </p:sp>
      </p:grpSp>
    </p:spTree>
    <p:extLst>
      <p:ext uri="{BB962C8B-B14F-4D97-AF65-F5344CB8AC3E}">
        <p14:creationId xmlns:p14="http://schemas.microsoft.com/office/powerpoint/2010/main" val="2620954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How Fiscal Policy Can Improve Technology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Research and development, or R&amp;D, is the key to creating new technology.">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Research and development, or R&amp;D, is the key to creating new technology.</a:t>
              </a:r>
            </a:p>
          </p:txBody>
        </p:sp>
      </p:grpSp>
      <p:grpSp>
        <p:nvGrpSpPr>
          <p:cNvPr id="17" name="Google Shape;157;p18" descr="Fiscal policy can encourage R&amp;D through either direct spending or tax policy.">
            <a:extLst>
              <a:ext uri="{FF2B5EF4-FFF2-40B4-BE49-F238E27FC236}">
                <a16:creationId xmlns:a16="http://schemas.microsoft.com/office/drawing/2014/main" id="{9539C497-B2E0-4BDD-84E8-45AFD211ECCD}"/>
              </a:ext>
            </a:extLst>
          </p:cNvPr>
          <p:cNvGrpSpPr/>
          <p:nvPr/>
        </p:nvGrpSpPr>
        <p:grpSpPr>
          <a:xfrm>
            <a:off x="2066792" y="261388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can encourage R&amp;D through either direct spending or tax policy.</a:t>
              </a:r>
            </a:p>
          </p:txBody>
        </p:sp>
      </p:grpSp>
      <p:grpSp>
        <p:nvGrpSpPr>
          <p:cNvPr id="20" name="Google Shape;157;p18" descr="The government could expand federal R&amp;D grants to universities and colleges, nonprofit organizations, and the private sector.">
            <a:extLst>
              <a:ext uri="{FF2B5EF4-FFF2-40B4-BE49-F238E27FC236}">
                <a16:creationId xmlns:a16="http://schemas.microsoft.com/office/drawing/2014/main" id="{22D14B2A-682C-497B-B318-ED33E60AA45F}"/>
              </a:ext>
            </a:extLst>
          </p:cNvPr>
          <p:cNvGrpSpPr/>
          <p:nvPr/>
        </p:nvGrpSpPr>
        <p:grpSpPr>
          <a:xfrm>
            <a:off x="2066708" y="3754573"/>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640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 could expand federal R&amp;D grants to universities and colleges, nonprofit organizations, and the private sector.</a:t>
              </a:r>
            </a:p>
          </p:txBody>
        </p:sp>
      </p:grpSp>
      <p:grpSp>
        <p:nvGrpSpPr>
          <p:cNvPr id="23" name="Google Shape;157;p18" descr="Fiscal policy could support R&amp;D through tax incentives, which allow firms to reduce their tax bill as they increase spending on R&amp;D.">
            <a:extLst>
              <a:ext uri="{FF2B5EF4-FFF2-40B4-BE49-F238E27FC236}">
                <a16:creationId xmlns:a16="http://schemas.microsoft.com/office/drawing/2014/main" id="{D2677579-C37F-49EA-A538-F856A95F51B9}"/>
              </a:ext>
            </a:extLst>
          </p:cNvPr>
          <p:cNvGrpSpPr/>
          <p:nvPr/>
        </p:nvGrpSpPr>
        <p:grpSpPr>
          <a:xfrm>
            <a:off x="2066736" y="4895260"/>
            <a:ext cx="8058357" cy="1047325"/>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8508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could support R&amp;D through tax incentives, which allow firms to reduce their tax bill as they increase spending on R&amp;D.</a:t>
              </a:r>
            </a:p>
          </p:txBody>
        </p:sp>
      </p:grpSp>
    </p:spTree>
    <p:extLst>
      <p:ext uri="{BB962C8B-B14F-4D97-AF65-F5344CB8AC3E}">
        <p14:creationId xmlns:p14="http://schemas.microsoft.com/office/powerpoint/2010/main" val="1390917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4</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ich do you think is more effective in producing economic growth, public or private investment? Explain your reasoning.&#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85792" y="1867876"/>
              <a:ext cx="766446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Which do you think is more effective in producing economic growth, public or private investment? Explain your reasoning.</a:t>
              </a:r>
            </a:p>
          </p:txBody>
        </p:sp>
      </p:grpSp>
      <p:pic>
        <p:nvPicPr>
          <p:cNvPr id="3" name="Picture 2" descr="A tablet displaying a graph of data exhibiting growth">
            <a:extLst>
              <a:ext uri="{FF2B5EF4-FFF2-40B4-BE49-F238E27FC236}">
                <a16:creationId xmlns:a16="http://schemas.microsoft.com/office/drawing/2014/main" id="{B6681D14-763E-40FF-8F6D-463B49FCEECF}"/>
              </a:ext>
            </a:extLst>
          </p:cNvPr>
          <p:cNvPicPr>
            <a:picLocks noChangeAspect="1"/>
          </p:cNvPicPr>
          <p:nvPr/>
        </p:nvPicPr>
        <p:blipFill>
          <a:blip r:embed="rId3"/>
          <a:stretch>
            <a:fillRect/>
          </a:stretch>
        </p:blipFill>
        <p:spPr>
          <a:xfrm>
            <a:off x="3478774" y="3049063"/>
            <a:ext cx="4983479" cy="3322319"/>
          </a:xfrm>
          <a:prstGeom prst="rect">
            <a:avLst/>
          </a:prstGeom>
        </p:spPr>
      </p:pic>
    </p:spTree>
    <p:extLst>
      <p:ext uri="{BB962C8B-B14F-4D97-AF65-F5344CB8AC3E}">
        <p14:creationId xmlns:p14="http://schemas.microsoft.com/office/powerpoint/2010/main" val="1233647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comes from a combination of investment in physical capital, human capital, and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crowd out private investment, but fiscal policy can increase investment in publicly owned physical capital, human capital (education), and R&amp;D.</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improving society's investment in human capital include spending more money on education resources and reorganizing the education system to provide greater incentives for success.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increasing R&amp;D spending include direct government spending and tax incentives.</a:t>
            </a: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11629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120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120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101562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National Saving and Investment Identity Variables</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U.S. economy has two main sources of saving: private saving from inside the U.S. economy and public saving if tax revenues are greater than government spending.">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0232" y="1736761"/>
              <a:ext cx="795065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U.S. economy has two main sources of saving: private saving from inside the U.S. economy and public saving if tax revenues are greater than government spending.</a:t>
              </a:r>
            </a:p>
          </p:txBody>
        </p:sp>
      </p:grpSp>
      <p:grpSp>
        <p:nvGrpSpPr>
          <p:cNvPr id="14" name="Google Shape;157;p18">
            <a:extLst>
              <a:ext uri="{FF2B5EF4-FFF2-40B4-BE49-F238E27FC236}">
                <a16:creationId xmlns:a16="http://schemas.microsoft.com/office/drawing/2014/main" id="{7A3B278D-1DB9-44E2-A22C-92B7FAA02B7D}"/>
              </a:ext>
              <a:ext uri="{C183D7F6-B498-43B3-948B-1728B52AA6E4}">
                <adec:decorative xmlns:adec="http://schemas.microsoft.com/office/drawing/2017/decorative" val="1"/>
              </a:ext>
            </a:extLst>
          </p:cNvPr>
          <p:cNvGrpSpPr/>
          <p:nvPr/>
        </p:nvGrpSpPr>
        <p:grpSpPr>
          <a:xfrm>
            <a:off x="2066936" y="2643344"/>
            <a:ext cx="8058128"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50229" y="1862834"/>
              <a:ext cx="7700021"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a:rPr lang="en-US" sz="2000" i="1">
                          <a:solidFill>
                            <a:srgbClr val="FFFFFF"/>
                          </a:solidFill>
                          <a:latin typeface="Cambria Math" panose="02040503050406030204" pitchFamily="18" charset="0"/>
                        </a:rPr>
                        <m:t>𝑆</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grpSp>
        <p:nvGrpSpPr>
          <p:cNvPr id="17" name="Google Shape;157;p18" descr="Two sources of supply of financial capital: savings by individuals and firms (S) and the inflow from foreign investors (M−X)">
            <a:extLst>
              <a:ext uri="{FF2B5EF4-FFF2-40B4-BE49-F238E27FC236}">
                <a16:creationId xmlns:a16="http://schemas.microsoft.com/office/drawing/2014/main" id="{9539C497-B2E0-4BDD-84E8-45AFD211ECCD}"/>
              </a:ext>
            </a:extLst>
          </p:cNvPr>
          <p:cNvGrpSpPr/>
          <p:nvPr/>
        </p:nvGrpSpPr>
        <p:grpSpPr>
          <a:xfrm>
            <a:off x="2066821" y="3823912"/>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50342" y="1871245"/>
              <a:ext cx="770002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supply of financial capital: savings by individuals and firms (</a:t>
              </a:r>
              <a:r>
                <a:rPr lang="en-US" sz="2000" i="1" dirty="0">
                  <a:solidFill>
                    <a:schemeClr val="lt1"/>
                  </a:solidFill>
                  <a:latin typeface="Calibri"/>
                  <a:ea typeface="Calibri"/>
                  <a:cs typeface="Calibri"/>
                  <a:sym typeface="Calibri"/>
                </a:rPr>
                <a:t>S</a:t>
              </a:r>
              <a:r>
                <a:rPr lang="en-US" sz="2000" dirty="0">
                  <a:solidFill>
                    <a:schemeClr val="lt1"/>
                  </a:solidFill>
                  <a:latin typeface="Calibri"/>
                  <a:ea typeface="Calibri"/>
                  <a:cs typeface="Calibri"/>
                  <a:sym typeface="Calibri"/>
                </a:rPr>
                <a:t>) and the inflow from foreign investors (</a:t>
              </a:r>
              <a:r>
                <a:rPr lang="en-US" sz="2000" i="1" dirty="0">
                  <a:solidFill>
                    <a:schemeClr val="lt1"/>
                  </a:solidFill>
                  <a:latin typeface="Calibri"/>
                  <a:ea typeface="Calibri"/>
                  <a:cs typeface="Calibri"/>
                  <a:sym typeface="Calibri"/>
                </a:rPr>
                <a:t>M</a:t>
              </a:r>
              <a:r>
                <a:rPr lang="en-US" sz="2000" dirty="0">
                  <a:solidFill>
                    <a:schemeClr val="lt1"/>
                  </a:solidFill>
                  <a:latin typeface="Calibri"/>
                  <a:ea typeface="Calibri"/>
                  <a:cs typeface="Calibri"/>
                  <a:sym typeface="Calibri"/>
                </a:rPr>
                <a:t>−</a:t>
              </a:r>
              <a:r>
                <a:rPr lang="en-US" sz="2000" i="1" dirty="0">
                  <a:solidFill>
                    <a:schemeClr val="lt1"/>
                  </a:solidFill>
                  <a:latin typeface="Calibri"/>
                  <a:ea typeface="Calibri"/>
                  <a:cs typeface="Calibri"/>
                  <a:sym typeface="Calibri"/>
                </a:rPr>
                <a:t>X</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grpSp>
        <p:nvGrpSpPr>
          <p:cNvPr id="23" name="Google Shape;157;p18" descr="Two sources of demand for financial capital: private-sector investment (I) and government borrowing, which occurs when government spending (G) is higher than taxes collected (T)">
            <a:extLst>
              <a:ext uri="{FF2B5EF4-FFF2-40B4-BE49-F238E27FC236}">
                <a16:creationId xmlns:a16="http://schemas.microsoft.com/office/drawing/2014/main" id="{A363284D-EEB1-4E37-8636-B0E11125647A}"/>
              </a:ext>
            </a:extLst>
          </p:cNvPr>
          <p:cNvGrpSpPr/>
          <p:nvPr/>
        </p:nvGrpSpPr>
        <p:grpSpPr>
          <a:xfrm>
            <a:off x="2066848" y="5056812"/>
            <a:ext cx="8058300" cy="1047325"/>
            <a:chOff x="542923" y="1736761"/>
            <a:chExt cx="8058300" cy="807000"/>
          </a:xfrm>
        </p:grpSpPr>
        <p:sp>
          <p:nvSpPr>
            <p:cNvPr id="24" name="Google Shape;158;p18">
              <a:extLst>
                <a:ext uri="{FF2B5EF4-FFF2-40B4-BE49-F238E27FC236}">
                  <a16:creationId xmlns:a16="http://schemas.microsoft.com/office/drawing/2014/main" id="{0418983C-6F19-4DDB-B7E8-57E66C1F21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9B423B2-0A4C-4567-8A19-10DA1948546E}"/>
                </a:ext>
              </a:extLst>
            </p:cNvPr>
            <p:cNvSpPr txBox="1"/>
            <p:nvPr/>
          </p:nvSpPr>
          <p:spPr>
            <a:xfrm>
              <a:off x="650315" y="1757001"/>
              <a:ext cx="795082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demand for financial capital: private-sector investment (</a:t>
              </a:r>
              <a:r>
                <a:rPr lang="en-US" sz="2000" i="1" dirty="0">
                  <a:solidFill>
                    <a:schemeClr val="lt1"/>
                  </a:solidFill>
                  <a:latin typeface="Calibri"/>
                  <a:ea typeface="Calibri"/>
                  <a:cs typeface="Calibri"/>
                  <a:sym typeface="Calibri"/>
                </a:rPr>
                <a:t>I</a:t>
              </a:r>
              <a:r>
                <a:rPr lang="en-US" sz="2000" dirty="0">
                  <a:solidFill>
                    <a:schemeClr val="lt1"/>
                  </a:solidFill>
                  <a:latin typeface="Calibri"/>
                  <a:ea typeface="Calibri"/>
                  <a:cs typeface="Calibri"/>
                  <a:sym typeface="Calibri"/>
                </a:rPr>
                <a:t>) and government borrowing, which occurs when government spending (</a:t>
              </a:r>
              <a:r>
                <a:rPr lang="en-US" sz="2000" i="1" dirty="0">
                  <a:solidFill>
                    <a:schemeClr val="lt1"/>
                  </a:solidFill>
                  <a:latin typeface="Calibri"/>
                  <a:ea typeface="Calibri"/>
                  <a:cs typeface="Calibri"/>
                  <a:sym typeface="Calibri"/>
                </a:rPr>
                <a:t>G</a:t>
              </a:r>
              <a:r>
                <a:rPr lang="en-US" sz="2000" dirty="0">
                  <a:solidFill>
                    <a:schemeClr val="lt1"/>
                  </a:solidFill>
                  <a:latin typeface="Calibri"/>
                  <a:ea typeface="Calibri"/>
                  <a:cs typeface="Calibri"/>
                  <a:sym typeface="Calibri"/>
                </a:rPr>
                <a:t>) is higher than taxes collected (</a:t>
              </a:r>
              <a:r>
                <a:rPr lang="en-US" sz="2000" i="1" dirty="0">
                  <a:solidFill>
                    <a:schemeClr val="lt1"/>
                  </a:solidFill>
                  <a:latin typeface="Calibri"/>
                  <a:ea typeface="Calibri"/>
                  <a:cs typeface="Calibri"/>
                  <a:sym typeface="Calibri"/>
                </a:rPr>
                <a:t>T</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2100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906300" y="1391478"/>
            <a:ext cx="8429625" cy="268890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Expressing this identity in algebraic terms gives us the following:</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3847" y="2276332"/>
                <a:ext cx="8302078" cy="1514503"/>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r>
                  <a:rPr lang="en-US" sz="20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e>
                    </m:d>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e>
                    </m:d>
                    <m:r>
                      <a:rPr lang="en-US" sz="2000" b="0" i="1" smtClean="0">
                        <a:solidFill>
                          <a:srgbClr val="FFFFFF"/>
                        </a:solidFill>
                        <a:latin typeface="Cambria Math" panose="02040503050406030204" pitchFamily="18" charset="0"/>
                        <a:cs typeface="Calibri" panose="020F0502020204030204" pitchFamily="34" charset="0"/>
                      </a:rPr>
                      <m:t>     </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3847" y="2276332"/>
                <a:ext cx="8302078" cy="1514503"/>
              </a:xfrm>
              <a:prstGeom prst="rect">
                <a:avLst/>
              </a:prstGeom>
              <a:blipFill>
                <a:blip r:embed="rId3"/>
                <a:stretch>
                  <a:fillRect b="-5221"/>
                </a:stretch>
              </a:blipFill>
            </p:spPr>
            <p:txBody>
              <a:bodyPr/>
              <a:lstStyle/>
              <a:p>
                <a:r>
                  <a:rPr lang="en-US">
                    <a:noFill/>
                  </a:rPr>
                  <a:t> </a:t>
                </a:r>
              </a:p>
            </p:txBody>
          </p:sp>
        </mc:Fallback>
      </mc:AlternateContent>
    </p:spTree>
    <p:extLst>
      <p:ext uri="{BB962C8B-B14F-4D97-AF65-F5344CB8AC3E}">
        <p14:creationId xmlns:p14="http://schemas.microsoft.com/office/powerpoint/2010/main" val="1150987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881189" y="3910643"/>
            <a:ext cx="8429624" cy="269663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oogle Shape;154;p18" descr="Governments often spend more than they receive in taxes; therefore, public saving (T−G) is negative.">
            <a:extLst>
              <a:ext uri="{FF2B5EF4-FFF2-40B4-BE49-F238E27FC236}">
                <a16:creationId xmlns:a16="http://schemas.microsoft.com/office/drawing/2014/main" id="{F9733BB2-B16E-478A-BE2C-A6521495B392}"/>
              </a:ext>
            </a:extLst>
          </p:cNvPr>
          <p:cNvGrpSpPr/>
          <p:nvPr/>
        </p:nvGrpSpPr>
        <p:grpSpPr>
          <a:xfrm>
            <a:off x="2066931" y="1515231"/>
            <a:ext cx="8058300" cy="994870"/>
            <a:chOff x="542923" y="1736761"/>
            <a:chExt cx="8058300" cy="807000"/>
          </a:xfrm>
        </p:grpSpPr>
        <p:sp>
          <p:nvSpPr>
            <p:cNvPr id="10" name="Google Shape;155;p18">
              <a:extLst>
                <a:ext uri="{FF2B5EF4-FFF2-40B4-BE49-F238E27FC236}">
                  <a16:creationId xmlns:a16="http://schemas.microsoft.com/office/drawing/2014/main" id="{01AC3949-A759-4370-9CF1-F2CFF76548FD}"/>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E02EC3CA-1728-4B68-83E1-85D44257A22B}"/>
                </a:ext>
              </a:extLst>
            </p:cNvPr>
            <p:cNvSpPr txBox="1"/>
            <p:nvPr/>
          </p:nvSpPr>
          <p:spPr>
            <a:xfrm>
              <a:off x="648182" y="1854357"/>
              <a:ext cx="7702073"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Governments often spend more than they receive in taxes; therefore, public saving (</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 is negative.</a:t>
              </a:r>
            </a:p>
          </p:txBody>
        </p:sp>
      </p:grpSp>
      <p:grpSp>
        <p:nvGrpSpPr>
          <p:cNvPr id="12" name="Google Shape;157;p18" descr="This causes a need to borrow money in the amount of G−T instead of adding to the nation's savings.">
            <a:extLst>
              <a:ext uri="{FF2B5EF4-FFF2-40B4-BE49-F238E27FC236}">
                <a16:creationId xmlns:a16="http://schemas.microsoft.com/office/drawing/2014/main" id="{99A3D883-E8C9-4006-BF3C-BBC4997B4CEE}"/>
              </a:ext>
            </a:extLst>
          </p:cNvPr>
          <p:cNvGrpSpPr/>
          <p:nvPr/>
        </p:nvGrpSpPr>
        <p:grpSpPr>
          <a:xfrm>
            <a:off x="2066936" y="2643344"/>
            <a:ext cx="8058300" cy="1047325"/>
            <a:chOff x="542923" y="1736761"/>
            <a:chExt cx="8058300" cy="807000"/>
          </a:xfrm>
        </p:grpSpPr>
        <p:sp>
          <p:nvSpPr>
            <p:cNvPr id="13" name="Google Shape;158;p18">
              <a:extLst>
                <a:ext uri="{FF2B5EF4-FFF2-40B4-BE49-F238E27FC236}">
                  <a16:creationId xmlns:a16="http://schemas.microsoft.com/office/drawing/2014/main" id="{430436C5-7C5C-4AA3-A085-9800190593D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1C62E2D9-C39B-4287-98C7-DE2884D2072C}"/>
                </a:ext>
              </a:extLst>
            </p:cNvPr>
            <p:cNvSpPr txBox="1"/>
            <p:nvPr/>
          </p:nvSpPr>
          <p:spPr>
            <a:xfrm>
              <a:off x="648177" y="1862834"/>
              <a:ext cx="770207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This causes a need to borrow money in the amount of </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 instead of adding to the nation's savings.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Google Shape;156;p18">
            <a:extLst>
              <a:ext uri="{FF2B5EF4-FFF2-40B4-BE49-F238E27FC236}">
                <a16:creationId xmlns:a16="http://schemas.microsoft.com/office/drawing/2014/main" id="{3601E3BA-053D-463A-9A46-79AA4CDD62A6}"/>
              </a:ext>
            </a:extLst>
          </p:cNvPr>
          <p:cNvSpPr txBox="1"/>
          <p:nvPr/>
        </p:nvSpPr>
        <p:spPr>
          <a:xfrm>
            <a:off x="2172191" y="4097377"/>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632" y="4926304"/>
                <a:ext cx="8172735" cy="1146175"/>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oMath>
                </a14:m>
                <a:r>
                  <a:rPr lang="en-US" sz="2000" i="0" dirty="0">
                    <a:solidFill>
                      <a:srgbClr val="FFFFFF"/>
                    </a:solidFill>
                    <a:latin typeface="Calibri" panose="020F0502020204030204" pitchFamily="34" charset="0"/>
                    <a:cs typeface="Calibri" panose="020F0502020204030204" pitchFamily="34" charset="0"/>
                  </a:rPr>
                  <a:t> + trade deficit</a:t>
                </a: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632" y="4926304"/>
                <a:ext cx="8172735" cy="1146175"/>
              </a:xfrm>
              <a:prstGeom prst="rect">
                <a:avLst/>
              </a:prstGeom>
              <a:blipFill>
                <a:blip r:embed="rId3"/>
                <a:stretch>
                  <a:fillRect l="-448" b="-46809"/>
                </a:stretch>
              </a:blipFill>
            </p:spPr>
            <p:txBody>
              <a:bodyPr/>
              <a:lstStyle/>
              <a:p>
                <a:r>
                  <a:rPr lang="en-US">
                    <a:noFill/>
                  </a:rPr>
                  <a:t> </a:t>
                </a:r>
              </a:p>
            </p:txBody>
          </p:sp>
        </mc:Fallback>
      </mc:AlternateContent>
    </p:spTree>
    <p:extLst>
      <p:ext uri="{BB962C8B-B14F-4D97-AF65-F5344CB8AC3E}">
        <p14:creationId xmlns:p14="http://schemas.microsoft.com/office/powerpoint/2010/main" val="138897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Offsetting Changes in the Identity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5" name="Rectangle 4">
            <a:extLst>
              <a:ext uri="{FF2B5EF4-FFF2-40B4-BE49-F238E27FC236}">
                <a16:creationId xmlns:a16="http://schemas.microsoft.com/office/drawing/2014/main" id="{0CEB262A-DD9E-4FD7-A369-69C768805D40}"/>
              </a:ext>
            </a:extLst>
          </p:cNvPr>
          <p:cNvSpPr/>
          <p:nvPr/>
        </p:nvSpPr>
        <p:spPr>
          <a:xfrm>
            <a:off x="966477" y="3089168"/>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rises (or budget surplus falls)</a:t>
            </a:r>
          </a:p>
        </p:txBody>
      </p:sp>
      <p:sp>
        <p:nvSpPr>
          <p:cNvPr id="10" name="Rectangle 9">
            <a:extLst>
              <a:ext uri="{FF2B5EF4-FFF2-40B4-BE49-F238E27FC236}">
                <a16:creationId xmlns:a16="http://schemas.microsoft.com/office/drawing/2014/main" id="{00C009D9-7FF4-4AEE-8A80-4A5B9C6D6320}"/>
              </a:ext>
            </a:extLst>
          </p:cNvPr>
          <p:cNvSpPr/>
          <p:nvPr/>
        </p:nvSpPr>
        <p:spPr>
          <a:xfrm>
            <a:off x="3776351"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falls</a:t>
            </a:r>
          </a:p>
        </p:txBody>
      </p:sp>
      <p:sp>
        <p:nvSpPr>
          <p:cNvPr id="40" name="TextBox 39">
            <a:extLst>
              <a:ext uri="{FF2B5EF4-FFF2-40B4-BE49-F238E27FC236}">
                <a16:creationId xmlns:a16="http://schemas.microsoft.com/office/drawing/2014/main" id="{C5B7D314-15FE-466E-8E66-FE8EAA0E3BE5}"/>
              </a:ext>
            </a:extLst>
          </p:cNvPr>
          <p:cNvSpPr txBox="1"/>
          <p:nvPr/>
        </p:nvSpPr>
        <p:spPr>
          <a:xfrm>
            <a:off x="4227443"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17" name="Rectangle 16">
            <a:extLst>
              <a:ext uri="{FF2B5EF4-FFF2-40B4-BE49-F238E27FC236}">
                <a16:creationId xmlns:a16="http://schemas.microsoft.com/office/drawing/2014/main" id="{C95AAE45-E4A1-4BE7-AE95-395A4CEBEDA4}"/>
              </a:ext>
            </a:extLst>
          </p:cNvPr>
          <p:cNvSpPr/>
          <p:nvPr/>
        </p:nvSpPr>
        <p:spPr>
          <a:xfrm>
            <a:off x="3776351"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rise</a:t>
            </a:r>
          </a:p>
        </p:txBody>
      </p:sp>
      <p:sp>
        <p:nvSpPr>
          <p:cNvPr id="41" name="TextBox 40">
            <a:extLst>
              <a:ext uri="{FF2B5EF4-FFF2-40B4-BE49-F238E27FC236}">
                <a16:creationId xmlns:a16="http://schemas.microsoft.com/office/drawing/2014/main" id="{15976FEE-0F94-4414-A611-6B9B4425E098}"/>
              </a:ext>
            </a:extLst>
          </p:cNvPr>
          <p:cNvSpPr txBox="1"/>
          <p:nvPr/>
        </p:nvSpPr>
        <p:spPr>
          <a:xfrm>
            <a:off x="4227443" y="4034715"/>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16" name="Rectangle 15">
            <a:extLst>
              <a:ext uri="{FF2B5EF4-FFF2-40B4-BE49-F238E27FC236}">
                <a16:creationId xmlns:a16="http://schemas.microsoft.com/office/drawing/2014/main" id="{DC396BF6-9D22-49C3-B590-83C50C5E8E18}"/>
              </a:ext>
            </a:extLst>
          </p:cNvPr>
          <p:cNvSpPr/>
          <p:nvPr/>
        </p:nvSpPr>
        <p:spPr>
          <a:xfrm>
            <a:off x="3776351" y="4466096"/>
            <a:ext cx="1802916" cy="8311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rises (or trade surplus falls)</a:t>
            </a:r>
          </a:p>
        </p:txBody>
      </p:sp>
      <p:sp>
        <p:nvSpPr>
          <p:cNvPr id="18" name="Rectangle 17">
            <a:extLst>
              <a:ext uri="{FF2B5EF4-FFF2-40B4-BE49-F238E27FC236}">
                <a16:creationId xmlns:a16="http://schemas.microsoft.com/office/drawing/2014/main" id="{5D7201C7-6722-47DF-B963-E5C40312D504}"/>
              </a:ext>
            </a:extLst>
          </p:cNvPr>
          <p:cNvSpPr/>
          <p:nvPr/>
        </p:nvSpPr>
        <p:spPr>
          <a:xfrm>
            <a:off x="6586225" y="3084344"/>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falls (or budget surplus rises)</a:t>
            </a:r>
          </a:p>
        </p:txBody>
      </p:sp>
      <p:sp>
        <p:nvSpPr>
          <p:cNvPr id="19" name="Rectangle 18">
            <a:extLst>
              <a:ext uri="{FF2B5EF4-FFF2-40B4-BE49-F238E27FC236}">
                <a16:creationId xmlns:a16="http://schemas.microsoft.com/office/drawing/2014/main" id="{FE848B8E-D2F7-4936-A5C8-0CFB5EA48CC1}"/>
              </a:ext>
            </a:extLst>
          </p:cNvPr>
          <p:cNvSpPr/>
          <p:nvPr/>
        </p:nvSpPr>
        <p:spPr>
          <a:xfrm>
            <a:off x="9396099"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rises</a:t>
            </a:r>
          </a:p>
        </p:txBody>
      </p:sp>
      <p:sp>
        <p:nvSpPr>
          <p:cNvPr id="43" name="TextBox 42">
            <a:extLst>
              <a:ext uri="{FF2B5EF4-FFF2-40B4-BE49-F238E27FC236}">
                <a16:creationId xmlns:a16="http://schemas.microsoft.com/office/drawing/2014/main" id="{E07717E5-4320-44F9-86CA-AFE97B3E33C6}"/>
              </a:ext>
            </a:extLst>
          </p:cNvPr>
          <p:cNvSpPr txBox="1"/>
          <p:nvPr/>
        </p:nvSpPr>
        <p:spPr>
          <a:xfrm>
            <a:off x="9794078"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21" name="Rectangle 20">
            <a:extLst>
              <a:ext uri="{FF2B5EF4-FFF2-40B4-BE49-F238E27FC236}">
                <a16:creationId xmlns:a16="http://schemas.microsoft.com/office/drawing/2014/main" id="{ED5D9630-ACC3-4E6C-9131-5595A4F78C9E}"/>
              </a:ext>
            </a:extLst>
          </p:cNvPr>
          <p:cNvSpPr/>
          <p:nvPr/>
        </p:nvSpPr>
        <p:spPr>
          <a:xfrm>
            <a:off x="9396099"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fall</a:t>
            </a:r>
          </a:p>
        </p:txBody>
      </p:sp>
      <p:sp>
        <p:nvSpPr>
          <p:cNvPr id="45" name="TextBox 44">
            <a:extLst>
              <a:ext uri="{FF2B5EF4-FFF2-40B4-BE49-F238E27FC236}">
                <a16:creationId xmlns:a16="http://schemas.microsoft.com/office/drawing/2014/main" id="{1BB89F24-C570-4E4A-9714-815617D85B20}"/>
              </a:ext>
            </a:extLst>
          </p:cNvPr>
          <p:cNvSpPr txBox="1"/>
          <p:nvPr/>
        </p:nvSpPr>
        <p:spPr>
          <a:xfrm>
            <a:off x="9794078" y="4033291"/>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23" name="Rectangle 22">
            <a:extLst>
              <a:ext uri="{FF2B5EF4-FFF2-40B4-BE49-F238E27FC236}">
                <a16:creationId xmlns:a16="http://schemas.microsoft.com/office/drawing/2014/main" id="{E3AB9FFC-7AC4-4047-9F24-5A89190A277C}"/>
              </a:ext>
            </a:extLst>
          </p:cNvPr>
          <p:cNvSpPr/>
          <p:nvPr/>
        </p:nvSpPr>
        <p:spPr>
          <a:xfrm>
            <a:off x="9396099" y="4466097"/>
            <a:ext cx="1802916" cy="83111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falls  (or trade surplus rises)</a:t>
            </a:r>
          </a:p>
        </p:txBody>
      </p:sp>
      <p:cxnSp>
        <p:nvCxnSpPr>
          <p:cNvPr id="35" name="Straight Arrow Connector 34">
            <a:extLst>
              <a:ext uri="{FF2B5EF4-FFF2-40B4-BE49-F238E27FC236}">
                <a16:creationId xmlns:a16="http://schemas.microsoft.com/office/drawing/2014/main" id="{9769102D-C8BB-4EB5-8041-F104946604E2}"/>
              </a:ext>
              <a:ext uri="{C183D7F6-B498-43B3-948B-1728B52AA6E4}">
                <adec:decorative xmlns:adec="http://schemas.microsoft.com/office/drawing/2017/decorative" val="1"/>
              </a:ext>
            </a:extLst>
          </p:cNvPr>
          <p:cNvCxnSpPr>
            <a:cxnSpLocks/>
          </p:cNvCxnSpPr>
          <p:nvPr/>
        </p:nvCxnSpPr>
        <p:spPr>
          <a:xfrm flipV="1">
            <a:off x="2769393" y="2721892"/>
            <a:ext cx="1006958" cy="43138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C8AE550-500A-469C-85D5-73C4243BDD29}"/>
              </a:ext>
              <a:ext uri="{C183D7F6-B498-43B3-948B-1728B52AA6E4}">
                <adec:decorative xmlns:adec="http://schemas.microsoft.com/office/drawing/2017/decorative" val="1"/>
              </a:ext>
            </a:extLst>
          </p:cNvPr>
          <p:cNvCxnSpPr>
            <a:cxnSpLocks/>
            <a:endCxn id="17" idx="1"/>
          </p:cNvCxnSpPr>
          <p:nvPr/>
        </p:nvCxnSpPr>
        <p:spPr>
          <a:xfrm flipV="1">
            <a:off x="2769393" y="3593994"/>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FA015EA-B0E4-4A35-BFA1-24D88170A65E}"/>
              </a:ext>
              <a:ext uri="{C183D7F6-B498-43B3-948B-1728B52AA6E4}">
                <adec:decorative xmlns:adec="http://schemas.microsoft.com/office/drawing/2017/decorative" val="1"/>
              </a:ext>
            </a:extLst>
          </p:cNvPr>
          <p:cNvCxnSpPr>
            <a:cxnSpLocks/>
          </p:cNvCxnSpPr>
          <p:nvPr/>
        </p:nvCxnSpPr>
        <p:spPr>
          <a:xfrm>
            <a:off x="2769393" y="4033291"/>
            <a:ext cx="1006958" cy="4328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02B528D7-F1CC-446D-9C30-CD86B6BA4087}"/>
              </a:ext>
              <a:ext uri="{C183D7F6-B498-43B3-948B-1728B52AA6E4}">
                <adec:decorative xmlns:adec="http://schemas.microsoft.com/office/drawing/2017/decorative" val="1"/>
              </a:ext>
            </a:extLst>
          </p:cNvPr>
          <p:cNvCxnSpPr>
            <a:cxnSpLocks/>
          </p:cNvCxnSpPr>
          <p:nvPr/>
        </p:nvCxnSpPr>
        <p:spPr>
          <a:xfrm flipV="1">
            <a:off x="8389141" y="2716689"/>
            <a:ext cx="1006958" cy="436584"/>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4A0B872-EB0F-4243-9E51-CD53C72CEF48}"/>
              </a:ext>
              <a:ext uri="{C183D7F6-B498-43B3-948B-1728B52AA6E4}">
                <adec:decorative xmlns:adec="http://schemas.microsoft.com/office/drawing/2017/decorative" val="1"/>
              </a:ext>
            </a:extLst>
          </p:cNvPr>
          <p:cNvCxnSpPr>
            <a:cxnSpLocks/>
          </p:cNvCxnSpPr>
          <p:nvPr/>
        </p:nvCxnSpPr>
        <p:spPr>
          <a:xfrm flipV="1">
            <a:off x="8389141" y="3588791"/>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AF4B290F-506B-4F68-8192-59A3FB031385}"/>
              </a:ext>
              <a:ext uri="{C183D7F6-B498-43B3-948B-1728B52AA6E4}">
                <adec:decorative xmlns:adec="http://schemas.microsoft.com/office/drawing/2017/decorative" val="1"/>
              </a:ext>
            </a:extLst>
          </p:cNvPr>
          <p:cNvCxnSpPr>
            <a:cxnSpLocks/>
          </p:cNvCxnSpPr>
          <p:nvPr/>
        </p:nvCxnSpPr>
        <p:spPr>
          <a:xfrm>
            <a:off x="8389141" y="4033291"/>
            <a:ext cx="1006958" cy="427603"/>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10;">
            <a:extLst>
              <a:ext uri="{FF2B5EF4-FFF2-40B4-BE49-F238E27FC236}">
                <a16:creationId xmlns:a16="http://schemas.microsoft.com/office/drawing/2014/main" id="{8F4E44DC-A241-4411-96F1-1C705D4D565F}"/>
              </a:ext>
            </a:extLst>
          </p:cNvPr>
          <p:cNvGrpSpPr/>
          <p:nvPr/>
        </p:nvGrpSpPr>
        <p:grpSpPr>
          <a:xfrm>
            <a:off x="1161364" y="1357468"/>
            <a:ext cx="9869016" cy="1732466"/>
            <a:chOff x="542761" y="1678982"/>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61" y="1678982"/>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p:txBody>
        </p:sp>
      </p:grpSp>
    </p:spTree>
    <p:extLst>
      <p:ext uri="{BB962C8B-B14F-4D97-AF65-F5344CB8AC3E}">
        <p14:creationId xmlns:p14="http://schemas.microsoft.com/office/powerpoint/2010/main" val="36651087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46F0E4-5604-41B7-86B4-F8EB4C014E40}">
  <ds:schemaRefs>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http://purl.org/dc/elements/1.1/"/>
    <ds:schemaRef ds:uri="http://purl.org/dc/dcmitype/"/>
    <ds:schemaRef ds:uri="fdab59f7-c3a7-48e5-acd8-618ce834776e"/>
    <ds:schemaRef ds:uri="06d9c582-05c2-476b-83d2-72ab8b1380b2"/>
    <ds:schemaRef ds:uri="http://schemas.microsoft.com/office/2006/metadata/properties"/>
  </ds:schemaRefs>
</ds:datastoreItem>
</file>

<file path=customXml/itemProps2.xml><?xml version="1.0" encoding="utf-8"?>
<ds:datastoreItem xmlns:ds="http://schemas.openxmlformats.org/officeDocument/2006/customXml" ds:itemID="{3E67CB78-D0A7-4B39-9CE0-573712E370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E4EE7C8-D82C-446B-B469-550D0CF54D0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4985</TotalTime>
  <Words>5887</Words>
  <Application>Microsoft Office PowerPoint</Application>
  <PresentationFormat>Widescreen</PresentationFormat>
  <Paragraphs>340</Paragraphs>
  <Slides>45</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45</vt:i4>
      </vt:variant>
    </vt:vector>
  </HeadingPairs>
  <TitlesOfParts>
    <vt:vector size="53" baseType="lpstr">
      <vt:lpstr>Times New Roman</vt:lpstr>
      <vt:lpstr>Cambria Math</vt:lpstr>
      <vt:lpstr>Calibri Light</vt:lpstr>
      <vt:lpstr>Century Gothic</vt:lpstr>
      <vt:lpstr>Arial</vt:lpstr>
      <vt:lpstr>Calibri</vt:lpstr>
      <vt:lpstr>Office Theme</vt:lpstr>
      <vt:lpstr>1_Office Theme</vt:lpstr>
      <vt:lpstr>How Government Borrowing Affects Investment and the Trade Balance</vt:lpstr>
      <vt:lpstr>Problems with Excessive Borrowing1</vt:lpstr>
      <vt:lpstr>Sources of Government Funds</vt:lpstr>
      <vt:lpstr>The National Saving and Investment Identity</vt:lpstr>
      <vt:lpstr>National Saving and Investment Identity Variables1</vt:lpstr>
      <vt:lpstr>National Saving and Investment Identity Equation 1</vt:lpstr>
      <vt:lpstr>National Saving and Investment Identity Equation 2</vt:lpstr>
      <vt:lpstr>Offsetting Changes in the Identity</vt:lpstr>
      <vt:lpstr>On Your Own1</vt:lpstr>
      <vt:lpstr>On Your Own2</vt:lpstr>
      <vt:lpstr>National Saving and Investment Identity Equation 3</vt:lpstr>
      <vt:lpstr>National Saving and Investment Identity Equation 4</vt:lpstr>
      <vt:lpstr>National Saving and Investment Identity Variables2</vt:lpstr>
      <vt:lpstr>Summary1</vt:lpstr>
      <vt:lpstr>Fiscal Policy and the Trade Balance</vt:lpstr>
      <vt:lpstr>Budget Deficit and Trade Deficit</vt:lpstr>
      <vt:lpstr>Twin Deficits</vt:lpstr>
      <vt:lpstr>Exchange Rates</vt:lpstr>
      <vt:lpstr>Problems with Excessive Borrowing2</vt:lpstr>
      <vt:lpstr>From Budget Deficit to Economic Crisis: Turkey</vt:lpstr>
      <vt:lpstr>On Your Own3</vt:lpstr>
      <vt:lpstr>Addressing Trade Imbalances</vt:lpstr>
      <vt:lpstr>Summary2</vt:lpstr>
      <vt:lpstr>How Government Borrowing Affects Private Saving</vt:lpstr>
      <vt:lpstr>Reaction to Government Budget Changes</vt:lpstr>
      <vt:lpstr>Ricardian Equivalence1</vt:lpstr>
      <vt:lpstr>Ricardian Equivalence in Practice1</vt:lpstr>
      <vt:lpstr>Ricardian Equivalence2</vt:lpstr>
      <vt:lpstr>Ricardian Equivalence in Practice2</vt:lpstr>
      <vt:lpstr>National Saving and Investment Identity</vt:lpstr>
      <vt:lpstr>Ricardian Equivalence in Practice3</vt:lpstr>
      <vt:lpstr>Summary3</vt:lpstr>
      <vt:lpstr>Fiscal Policy, Investment, and Economic Growth</vt:lpstr>
      <vt:lpstr>Introduction</vt:lpstr>
      <vt:lpstr>Crowding Out</vt:lpstr>
      <vt:lpstr>The Interest Rate Connection</vt:lpstr>
      <vt:lpstr>Monetary Policy1</vt:lpstr>
      <vt:lpstr>Monetary Policy2</vt:lpstr>
      <vt:lpstr>Public Investment in Physical Capital</vt:lpstr>
      <vt:lpstr>Problems with Investment in Physical Capital</vt:lpstr>
      <vt:lpstr>Public Investment in Human Capital</vt:lpstr>
      <vt:lpstr>How Fiscal Policy Can Improve Technology</vt:lpstr>
      <vt:lpstr>On Your Own4</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79</cp:revision>
  <dcterms:modified xsi:type="dcterms:W3CDTF">2026-02-04T14:38:14Z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