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60"/>
  </p:notesMasterIdLst>
  <p:sldIdLst>
    <p:sldId id="256" r:id="rId5"/>
    <p:sldId id="383" r:id="rId6"/>
    <p:sldId id="430" r:id="rId7"/>
    <p:sldId id="261" r:id="rId8"/>
    <p:sldId id="385" r:id="rId9"/>
    <p:sldId id="263" r:id="rId10"/>
    <p:sldId id="264" r:id="rId11"/>
    <p:sldId id="386" r:id="rId12"/>
    <p:sldId id="387" r:id="rId13"/>
    <p:sldId id="388" r:id="rId14"/>
    <p:sldId id="389" r:id="rId15"/>
    <p:sldId id="269" r:id="rId16"/>
    <p:sldId id="390" r:id="rId17"/>
    <p:sldId id="391" r:id="rId18"/>
    <p:sldId id="392" r:id="rId19"/>
    <p:sldId id="393" r:id="rId20"/>
    <p:sldId id="394" r:id="rId21"/>
    <p:sldId id="395" r:id="rId22"/>
    <p:sldId id="396" r:id="rId23"/>
    <p:sldId id="397" r:id="rId24"/>
    <p:sldId id="398" r:id="rId25"/>
    <p:sldId id="399" r:id="rId26"/>
    <p:sldId id="400" r:id="rId27"/>
    <p:sldId id="431" r:id="rId28"/>
    <p:sldId id="402" r:id="rId29"/>
    <p:sldId id="403" r:id="rId30"/>
    <p:sldId id="262" r:id="rId31"/>
    <p:sldId id="404" r:id="rId32"/>
    <p:sldId id="405" r:id="rId33"/>
    <p:sldId id="406" r:id="rId34"/>
    <p:sldId id="407" r:id="rId35"/>
    <p:sldId id="432" r:id="rId36"/>
    <p:sldId id="433" r:id="rId37"/>
    <p:sldId id="410" r:id="rId38"/>
    <p:sldId id="411" r:id="rId39"/>
    <p:sldId id="412" r:id="rId40"/>
    <p:sldId id="413" r:id="rId41"/>
    <p:sldId id="414" r:id="rId42"/>
    <p:sldId id="415" r:id="rId43"/>
    <p:sldId id="416" r:id="rId44"/>
    <p:sldId id="417" r:id="rId45"/>
    <p:sldId id="418" r:id="rId46"/>
    <p:sldId id="434" r:id="rId47"/>
    <p:sldId id="420" r:id="rId48"/>
    <p:sldId id="421" r:id="rId49"/>
    <p:sldId id="422" r:id="rId50"/>
    <p:sldId id="423" r:id="rId51"/>
    <p:sldId id="424" r:id="rId52"/>
    <p:sldId id="258" r:id="rId53"/>
    <p:sldId id="425" r:id="rId54"/>
    <p:sldId id="426" r:id="rId55"/>
    <p:sldId id="427" r:id="rId56"/>
    <p:sldId id="428" r:id="rId57"/>
    <p:sldId id="429" r:id="rId58"/>
    <p:sldId id="270" r:id="rId59"/>
  </p:sldIdLst>
  <p:sldSz cx="12192000" cy="6858000"/>
  <p:notesSz cx="6858000" cy="9144000"/>
  <p:embeddedFontLst>
    <p:embeddedFont>
      <p:font typeface="Cambria Math" panose="02040503050406030204" pitchFamily="18" charset="0"/>
      <p:regular r:id="rId61"/>
    </p:embeddedFont>
    <p:embeddedFont>
      <p:font typeface="Century Gothic" panose="020B0502020202020204" pitchFamily="34" charset="0"/>
      <p:regular r:id="rId62"/>
      <p:bold r:id="rId63"/>
      <p:italic r:id="rId64"/>
      <p:boldItalic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66A2E-7E86-4387-AFC8-595091C58B1D}" v="3" dt="2026-02-04T13:47:31.4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00" autoAdjust="0"/>
  </p:normalViewPr>
  <p:slideViewPr>
    <p:cSldViewPr snapToGrid="0">
      <p:cViewPr varScale="1">
        <p:scale>
          <a:sx n="91" d="100"/>
          <a:sy n="91" d="100"/>
        </p:scale>
        <p:origin x="123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3.fntdata"/><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font" Target="fonts/font1.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4.fntdata"/><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2.fntdata"/><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custSel modSld">
      <pc:chgData name="Annaleise Radchenko" userId="6249d1a9-d5dd-4793-b8df-98b5e6874abb" providerId="ADAL" clId="{4A5B4154-50F6-4F5B-A4D7-A9ED8C205C6B}" dt="2026-01-26T19:49:11.558" v="358" actId="962"/>
      <pc:docMkLst>
        <pc:docMk/>
      </pc:docMkLst>
      <pc:sldChg chg="modSp mod">
        <pc:chgData name="Annaleise Radchenko" userId="6249d1a9-d5dd-4793-b8df-98b5e6874abb" providerId="ADAL" clId="{4A5B4154-50F6-4F5B-A4D7-A9ED8C205C6B}" dt="2026-01-23T21:50:12.571" v="65" actId="33553"/>
        <pc:sldMkLst>
          <pc:docMk/>
          <pc:sldMk cId="0" sldId="256"/>
        </pc:sldMkLst>
        <pc:spChg chg="mod">
          <ac:chgData name="Annaleise Radchenko" userId="6249d1a9-d5dd-4793-b8df-98b5e6874abb" providerId="ADAL" clId="{4A5B4154-50F6-4F5B-A4D7-A9ED8C205C6B}" dt="2026-01-23T21:49:58.264" v="0" actId="962"/>
          <ac:spMkLst>
            <pc:docMk/>
            <pc:sldMk cId="0" sldId="256"/>
            <ac:spMk id="84" creationId="{00000000-0000-0000-0000-000000000000}"/>
          </ac:spMkLst>
        </pc:spChg>
        <pc:spChg chg="mod">
          <ac:chgData name="Annaleise Radchenko" userId="6249d1a9-d5dd-4793-b8df-98b5e6874abb" providerId="ADAL" clId="{4A5B4154-50F6-4F5B-A4D7-A9ED8C205C6B}" dt="2026-01-23T21:50:12.571" v="65" actId="33553"/>
          <ac:spMkLst>
            <pc:docMk/>
            <pc:sldMk cId="0" sldId="256"/>
            <ac:spMk id="85" creationId="{00000000-0000-0000-0000-000000000000}"/>
          </ac:spMkLst>
        </pc:spChg>
        <pc:cxnChg chg="mod">
          <ac:chgData name="Annaleise Radchenko" userId="6249d1a9-d5dd-4793-b8df-98b5e6874abb" providerId="ADAL" clId="{4A5B4154-50F6-4F5B-A4D7-A9ED8C205C6B}" dt="2026-01-23T21:49:58.270" v="1" actId="962"/>
          <ac:cxnSpMkLst>
            <pc:docMk/>
            <pc:sldMk cId="0" sldId="256"/>
            <ac:cxnSpMk id="86" creationId="{00000000-0000-0000-0000-000000000000}"/>
          </ac:cxnSpMkLst>
        </pc:cxnChg>
        <pc:cxnChg chg="mod">
          <ac:chgData name="Annaleise Radchenko" userId="6249d1a9-d5dd-4793-b8df-98b5e6874abb" providerId="ADAL" clId="{4A5B4154-50F6-4F5B-A4D7-A9ED8C205C6B}" dt="2026-01-23T21:49:58.275" v="2" actId="962"/>
          <ac:cxnSpMkLst>
            <pc:docMk/>
            <pc:sldMk cId="0" sldId="256"/>
            <ac:cxnSpMk id="88" creationId="{00000000-0000-0000-0000-000000000000}"/>
          </ac:cxnSpMkLst>
        </pc:cxnChg>
      </pc:sldChg>
      <pc:sldChg chg="delSp modSp mod">
        <pc:chgData name="Annaleise Radchenko" userId="6249d1a9-d5dd-4793-b8df-98b5e6874abb" providerId="ADAL" clId="{4A5B4154-50F6-4F5B-A4D7-A9ED8C205C6B}" dt="2026-01-26T19:41:24.997" v="323" actId="478"/>
        <pc:sldMkLst>
          <pc:docMk/>
          <pc:sldMk cId="0" sldId="258"/>
        </pc:sldMkLst>
        <pc:spChg chg="mod topLvl">
          <ac:chgData name="Annaleise Radchenko" userId="6249d1a9-d5dd-4793-b8df-98b5e6874abb" providerId="ADAL" clId="{4A5B4154-50F6-4F5B-A4D7-A9ED8C205C6B}" dt="2026-01-26T19:41:17.856" v="322" actId="33553"/>
          <ac:spMkLst>
            <pc:docMk/>
            <pc:sldMk cId="0" sldId="258"/>
            <ac:spMk id="103" creationId="{00000000-0000-0000-0000-000000000000}"/>
          </ac:spMkLst>
        </pc:spChg>
        <pc:grpChg chg="mod">
          <ac:chgData name="Annaleise Radchenko" userId="6249d1a9-d5dd-4793-b8df-98b5e6874abb" providerId="ADAL" clId="{4A5B4154-50F6-4F5B-A4D7-A9ED8C205C6B}" dt="2026-01-26T19:40:27.472" v="317" actId="962"/>
          <ac:grpSpMkLst>
            <pc:docMk/>
            <pc:sldMk cId="0" sldId="258"/>
            <ac:grpSpMk id="15" creationId="{261952C0-B159-412D-A774-800FC4BF6578}"/>
          </ac:grpSpMkLst>
        </pc:grpChg>
        <pc:grpChg chg="mod">
          <ac:chgData name="Annaleise Radchenko" userId="6249d1a9-d5dd-4793-b8df-98b5e6874abb" providerId="ADAL" clId="{4A5B4154-50F6-4F5B-A4D7-A9ED8C205C6B}" dt="2026-01-26T19:40:39.399" v="318" actId="962"/>
          <ac:grpSpMkLst>
            <pc:docMk/>
            <pc:sldMk cId="0" sldId="258"/>
            <ac:grpSpMk id="18" creationId="{9837B2BA-0D97-43F9-B70F-53BB9FA783DC}"/>
          </ac:grpSpMkLst>
        </pc:grpChg>
        <pc:grpChg chg="mod">
          <ac:chgData name="Annaleise Radchenko" userId="6249d1a9-d5dd-4793-b8df-98b5e6874abb" providerId="ADAL" clId="{4A5B4154-50F6-4F5B-A4D7-A9ED8C205C6B}" dt="2026-01-26T19:40:47.059" v="319" actId="962"/>
          <ac:grpSpMkLst>
            <pc:docMk/>
            <pc:sldMk cId="0" sldId="258"/>
            <ac:grpSpMk id="21" creationId="{CB5B3162-2A50-4D7D-ADBC-69096C924281}"/>
          </ac:grpSpMkLst>
        </pc:grpChg>
        <pc:grpChg chg="mod">
          <ac:chgData name="Annaleise Radchenko" userId="6249d1a9-d5dd-4793-b8df-98b5e6874abb" providerId="ADAL" clId="{4A5B4154-50F6-4F5B-A4D7-A9ED8C205C6B}" dt="2026-01-26T19:41:01.617" v="320" actId="962"/>
          <ac:grpSpMkLst>
            <pc:docMk/>
            <pc:sldMk cId="0" sldId="258"/>
            <ac:grpSpMk id="24" creationId="{D92A2196-FD0E-49AA-9138-9D3BD68A74BC}"/>
          </ac:grpSpMkLst>
        </pc:grpChg>
        <pc:cxnChg chg="mod">
          <ac:chgData name="Annaleise Radchenko" userId="6249d1a9-d5dd-4793-b8df-98b5e6874abb" providerId="ADAL" clId="{4A5B4154-50F6-4F5B-A4D7-A9ED8C205C6B}" dt="2026-01-23T21:49:58.838" v="57" actId="962"/>
          <ac:cxnSpMkLst>
            <pc:docMk/>
            <pc:sldMk cId="0" sldId="258"/>
            <ac:cxnSpMk id="105" creationId="{00000000-0000-0000-0000-000000000000}"/>
          </ac:cxnSpMkLst>
        </pc:cxnChg>
      </pc:sldChg>
      <pc:sldChg chg="delSp modSp mod">
        <pc:chgData name="Annaleise Radchenko" userId="6249d1a9-d5dd-4793-b8df-98b5e6874abb" providerId="ADAL" clId="{4A5B4154-50F6-4F5B-A4D7-A9ED8C205C6B}" dt="2026-01-23T22:05:38.570" v="88" actId="478"/>
        <pc:sldMkLst>
          <pc:docMk/>
          <pc:sldMk cId="0" sldId="261"/>
        </pc:sldMkLst>
        <pc:spChg chg="mod topLvl">
          <ac:chgData name="Annaleise Radchenko" userId="6249d1a9-d5dd-4793-b8df-98b5e6874abb" providerId="ADAL" clId="{4A5B4154-50F6-4F5B-A4D7-A9ED8C205C6B}" dt="2026-01-23T22:05:30.450" v="87" actId="33553"/>
          <ac:spMkLst>
            <pc:docMk/>
            <pc:sldMk cId="0" sldId="261"/>
            <ac:spMk id="151" creationId="{00000000-0000-0000-0000-000000000000}"/>
          </ac:spMkLst>
        </pc:spChg>
        <pc:cxnChg chg="mod">
          <ac:chgData name="Annaleise Radchenko" userId="6249d1a9-d5dd-4793-b8df-98b5e6874abb" providerId="ADAL" clId="{4A5B4154-50F6-4F5B-A4D7-A9ED8C205C6B}" dt="2026-01-23T21:49:58.311" v="5" actId="962"/>
          <ac:cxnSpMkLst>
            <pc:docMk/>
            <pc:sldMk cId="0" sldId="261"/>
            <ac:cxnSpMk id="153" creationId="{00000000-0000-0000-0000-000000000000}"/>
          </ac:cxnSpMkLst>
        </pc:cxnChg>
      </pc:sldChg>
      <pc:sldChg chg="delSp modSp mod">
        <pc:chgData name="Annaleise Radchenko" userId="6249d1a9-d5dd-4793-b8df-98b5e6874abb" providerId="ADAL" clId="{4A5B4154-50F6-4F5B-A4D7-A9ED8C205C6B}" dt="2026-01-26T16:31:35.075" v="217" actId="33553"/>
        <pc:sldMkLst>
          <pc:docMk/>
          <pc:sldMk cId="0" sldId="262"/>
        </pc:sldMkLst>
        <pc:spChg chg="mod topLvl">
          <ac:chgData name="Annaleise Radchenko" userId="6249d1a9-d5dd-4793-b8df-98b5e6874abb" providerId="ADAL" clId="{4A5B4154-50F6-4F5B-A4D7-A9ED8C205C6B}" dt="2026-01-26T16:31:35.075" v="217" actId="33553"/>
          <ac:spMkLst>
            <pc:docMk/>
            <pc:sldMk cId="0" sldId="262"/>
            <ac:spMk id="177" creationId="{00000000-0000-0000-0000-000000000000}"/>
          </ac:spMkLst>
        </pc:spChg>
        <pc:cxnChg chg="mod">
          <ac:chgData name="Annaleise Radchenko" userId="6249d1a9-d5dd-4793-b8df-98b5e6874abb" providerId="ADAL" clId="{4A5B4154-50F6-4F5B-A4D7-A9ED8C205C6B}" dt="2026-01-23T21:49:58.583" v="31" actId="962"/>
          <ac:cxnSpMkLst>
            <pc:docMk/>
            <pc:sldMk cId="0" sldId="262"/>
            <ac:cxnSpMk id="179" creationId="{00000000-0000-0000-0000-000000000000}"/>
          </ac:cxnSpMkLst>
        </pc:cxnChg>
      </pc:sldChg>
      <pc:sldChg chg="delSp modSp mod">
        <pc:chgData name="Annaleise Radchenko" userId="6249d1a9-d5dd-4793-b8df-98b5e6874abb" providerId="ADAL" clId="{4A5B4154-50F6-4F5B-A4D7-A9ED8C205C6B}" dt="2026-01-23T22:14:38.693" v="123" actId="947"/>
        <pc:sldMkLst>
          <pc:docMk/>
          <pc:sldMk cId="0" sldId="263"/>
        </pc:sldMkLst>
        <pc:spChg chg="mod topLvl">
          <ac:chgData name="Annaleise Radchenko" userId="6249d1a9-d5dd-4793-b8df-98b5e6874abb" providerId="ADAL" clId="{4A5B4154-50F6-4F5B-A4D7-A9ED8C205C6B}" dt="2026-01-23T22:14:38.693" v="123" actId="947"/>
          <ac:spMkLst>
            <pc:docMk/>
            <pc:sldMk cId="0" sldId="263"/>
            <ac:spMk id="178" creationId="{00000000-0000-0000-0000-000000000000}"/>
          </ac:spMkLst>
        </pc:spChg>
        <pc:grpChg chg="mod">
          <ac:chgData name="Annaleise Radchenko" userId="6249d1a9-d5dd-4793-b8df-98b5e6874abb" providerId="ADAL" clId="{4A5B4154-50F6-4F5B-A4D7-A9ED8C205C6B}" dt="2026-01-23T22:10:19.091" v="102" actId="962"/>
          <ac:grpSpMkLst>
            <pc:docMk/>
            <pc:sldMk cId="0" sldId="263"/>
            <ac:grpSpMk id="12" creationId="{269BF142-0D0C-481A-98F0-25681E89DD70}"/>
          </ac:grpSpMkLst>
        </pc:grpChg>
        <pc:grpChg chg="mod">
          <ac:chgData name="Annaleise Radchenko" userId="6249d1a9-d5dd-4793-b8df-98b5e6874abb" providerId="ADAL" clId="{4A5B4154-50F6-4F5B-A4D7-A9ED8C205C6B}" dt="2026-01-23T22:10:35.783" v="103" actId="962"/>
          <ac:grpSpMkLst>
            <pc:docMk/>
            <pc:sldMk cId="0" sldId="263"/>
            <ac:grpSpMk id="15" creationId="{1C8F6204-E428-4DBF-8C01-FD6D180F5EDE}"/>
          </ac:grpSpMkLst>
        </pc:grpChg>
        <pc:grpChg chg="mod">
          <ac:chgData name="Annaleise Radchenko" userId="6249d1a9-d5dd-4793-b8df-98b5e6874abb" providerId="ADAL" clId="{4A5B4154-50F6-4F5B-A4D7-A9ED8C205C6B}" dt="2026-01-23T22:10:52.899" v="104" actId="962"/>
          <ac:grpSpMkLst>
            <pc:docMk/>
            <pc:sldMk cId="0" sldId="263"/>
            <ac:grpSpMk id="18" creationId="{44561F16-B957-48FA-A30C-C11872EF4B17}"/>
          </ac:grpSpMkLst>
        </pc:grpChg>
        <pc:cxnChg chg="mod">
          <ac:chgData name="Annaleise Radchenko" userId="6249d1a9-d5dd-4793-b8df-98b5e6874abb" providerId="ADAL" clId="{4A5B4154-50F6-4F5B-A4D7-A9ED8C205C6B}" dt="2026-01-23T21:49:58.329" v="7" actId="962"/>
          <ac:cxnSpMkLst>
            <pc:docMk/>
            <pc:sldMk cId="0" sldId="263"/>
            <ac:cxnSpMk id="180" creationId="{00000000-0000-0000-0000-000000000000}"/>
          </ac:cxnSpMkLst>
        </pc:cxnChg>
      </pc:sldChg>
      <pc:sldChg chg="delSp modSp mod">
        <pc:chgData name="Annaleise Radchenko" userId="6249d1a9-d5dd-4793-b8df-98b5e6874abb" providerId="ADAL" clId="{4A5B4154-50F6-4F5B-A4D7-A9ED8C205C6B}" dt="2026-01-23T22:12:24.119" v="111" actId="962"/>
        <pc:sldMkLst>
          <pc:docMk/>
          <pc:sldMk cId="0" sldId="264"/>
        </pc:sldMkLst>
        <pc:spChg chg="mod topLvl">
          <ac:chgData name="Annaleise Radchenko" userId="6249d1a9-d5dd-4793-b8df-98b5e6874abb" providerId="ADAL" clId="{4A5B4154-50F6-4F5B-A4D7-A9ED8C205C6B}" dt="2026-01-23T22:11:32.091" v="106" actId="33553"/>
          <ac:spMkLst>
            <pc:docMk/>
            <pc:sldMk cId="0" sldId="264"/>
            <ac:spMk id="192" creationId="{00000000-0000-0000-0000-000000000000}"/>
          </ac:spMkLst>
        </pc:spChg>
        <pc:grpChg chg="mod">
          <ac:chgData name="Annaleise Radchenko" userId="6249d1a9-d5dd-4793-b8df-98b5e6874abb" providerId="ADAL" clId="{4A5B4154-50F6-4F5B-A4D7-A9ED8C205C6B}" dt="2026-01-23T22:11:56.865" v="109" actId="962"/>
          <ac:grpSpMkLst>
            <pc:docMk/>
            <pc:sldMk cId="0" sldId="264"/>
            <ac:grpSpMk id="7" creationId="{24A5E855-2890-4EB0-9038-CEB5465ED622}"/>
          </ac:grpSpMkLst>
        </pc:grpChg>
        <pc:grpChg chg="mod">
          <ac:chgData name="Annaleise Radchenko" userId="6249d1a9-d5dd-4793-b8df-98b5e6874abb" providerId="ADAL" clId="{4A5B4154-50F6-4F5B-A4D7-A9ED8C205C6B}" dt="2026-01-23T22:12:24.119" v="111" actId="962"/>
          <ac:grpSpMkLst>
            <pc:docMk/>
            <pc:sldMk cId="0" sldId="264"/>
            <ac:grpSpMk id="10" creationId="{72E86D50-6A2F-46D3-8DF1-56F49855BD01}"/>
          </ac:grpSpMkLst>
        </pc:grpChg>
        <pc:cxnChg chg="mod">
          <ac:chgData name="Annaleise Radchenko" userId="6249d1a9-d5dd-4793-b8df-98b5e6874abb" providerId="ADAL" clId="{4A5B4154-50F6-4F5B-A4D7-A9ED8C205C6B}" dt="2026-01-23T21:49:58.338" v="8" actId="962"/>
          <ac:cxnSpMkLst>
            <pc:docMk/>
            <pc:sldMk cId="0" sldId="264"/>
            <ac:cxnSpMk id="194" creationId="{00000000-0000-0000-0000-000000000000}"/>
          </ac:cxnSpMkLst>
        </pc:cxnChg>
      </pc:sldChg>
      <pc:sldChg chg="delSp modSp mod">
        <pc:chgData name="Annaleise Radchenko" userId="6249d1a9-d5dd-4793-b8df-98b5e6874abb" providerId="ADAL" clId="{4A5B4154-50F6-4F5B-A4D7-A9ED8C205C6B}" dt="2026-01-23T22:21:40.381" v="151" actId="478"/>
        <pc:sldMkLst>
          <pc:docMk/>
          <pc:sldMk cId="0" sldId="269"/>
        </pc:sldMkLst>
        <pc:spChg chg="mod topLvl">
          <ac:chgData name="Annaleise Radchenko" userId="6249d1a9-d5dd-4793-b8df-98b5e6874abb" providerId="ADAL" clId="{4A5B4154-50F6-4F5B-A4D7-A9ED8C205C6B}" dt="2026-01-23T22:21:34.388" v="150" actId="33553"/>
          <ac:spMkLst>
            <pc:docMk/>
            <pc:sldMk cId="0" sldId="269"/>
            <ac:spMk id="261" creationId="{00000000-0000-0000-0000-000000000000}"/>
          </ac:spMkLst>
        </pc:spChg>
        <pc:spChg chg="mod">
          <ac:chgData name="Annaleise Radchenko" userId="6249d1a9-d5dd-4793-b8df-98b5e6874abb" providerId="ADAL" clId="{4A5B4154-50F6-4F5B-A4D7-A9ED8C205C6B}" dt="2026-01-23T21:49:58.406" v="14" actId="962"/>
          <ac:spMkLst>
            <pc:docMk/>
            <pc:sldMk cId="0" sldId="269"/>
            <ac:spMk id="264" creationId="{00000000-0000-0000-0000-000000000000}"/>
          </ac:spMkLst>
        </pc:spChg>
        <pc:cxnChg chg="mod">
          <ac:chgData name="Annaleise Radchenko" userId="6249d1a9-d5dd-4793-b8df-98b5e6874abb" providerId="ADAL" clId="{4A5B4154-50F6-4F5B-A4D7-A9ED8C205C6B}" dt="2026-01-23T21:49:58.401" v="13" actId="962"/>
          <ac:cxnSpMkLst>
            <pc:docMk/>
            <pc:sldMk cId="0" sldId="269"/>
            <ac:cxnSpMk id="263" creationId="{00000000-0000-0000-0000-000000000000}"/>
          </ac:cxnSpMkLst>
        </pc:cxnChg>
      </pc:sldChg>
      <pc:sldChg chg="modSp mod">
        <pc:chgData name="Annaleise Radchenko" userId="6249d1a9-d5dd-4793-b8df-98b5e6874abb" providerId="ADAL" clId="{4A5B4154-50F6-4F5B-A4D7-A9ED8C205C6B}" dt="2026-01-26T19:49:11.558" v="358" actId="962"/>
        <pc:sldMkLst>
          <pc:docMk/>
          <pc:sldMk cId="0" sldId="270"/>
        </pc:sldMkLst>
        <pc:spChg chg="mod">
          <ac:chgData name="Annaleise Radchenko" userId="6249d1a9-d5dd-4793-b8df-98b5e6874abb" providerId="ADAL" clId="{4A5B4154-50F6-4F5B-A4D7-A9ED8C205C6B}" dt="2026-01-26T19:49:00.725" v="354" actId="33553"/>
          <ac:spMkLst>
            <pc:docMk/>
            <pc:sldMk cId="0" sldId="270"/>
            <ac:spMk id="271" creationId="{00000000-0000-0000-0000-000000000000}"/>
          </ac:spMkLst>
        </pc:spChg>
        <pc:picChg chg="mod">
          <ac:chgData name="Annaleise Radchenko" userId="6249d1a9-d5dd-4793-b8df-98b5e6874abb" providerId="ADAL" clId="{4A5B4154-50F6-4F5B-A4D7-A9ED8C205C6B}" dt="2026-01-26T19:49:10.843" v="355" actId="962"/>
          <ac:picMkLst>
            <pc:docMk/>
            <pc:sldMk cId="0" sldId="270"/>
            <ac:picMk id="272" creationId="{00000000-0000-0000-0000-000000000000}"/>
          </ac:picMkLst>
        </pc:picChg>
        <pc:picChg chg="mod">
          <ac:chgData name="Annaleise Radchenko" userId="6249d1a9-d5dd-4793-b8df-98b5e6874abb" providerId="ADAL" clId="{4A5B4154-50F6-4F5B-A4D7-A9ED8C205C6B}" dt="2026-01-26T19:49:11.113" v="356" actId="962"/>
          <ac:picMkLst>
            <pc:docMk/>
            <pc:sldMk cId="0" sldId="270"/>
            <ac:picMk id="273" creationId="{00000000-0000-0000-0000-000000000000}"/>
          </ac:picMkLst>
        </pc:picChg>
        <pc:picChg chg="mod">
          <ac:chgData name="Annaleise Radchenko" userId="6249d1a9-d5dd-4793-b8df-98b5e6874abb" providerId="ADAL" clId="{4A5B4154-50F6-4F5B-A4D7-A9ED8C205C6B}" dt="2026-01-26T19:49:11.352" v="357" actId="962"/>
          <ac:picMkLst>
            <pc:docMk/>
            <pc:sldMk cId="0" sldId="270"/>
            <ac:picMk id="274" creationId="{00000000-0000-0000-0000-000000000000}"/>
          </ac:picMkLst>
        </pc:picChg>
        <pc:picChg chg="mod">
          <ac:chgData name="Annaleise Radchenko" userId="6249d1a9-d5dd-4793-b8df-98b5e6874abb" providerId="ADAL" clId="{4A5B4154-50F6-4F5B-A4D7-A9ED8C205C6B}" dt="2026-01-26T19:49:11.558" v="358" actId="962"/>
          <ac:picMkLst>
            <pc:docMk/>
            <pc:sldMk cId="0" sldId="270"/>
            <ac:picMk id="275" creationId="{00000000-0000-0000-0000-000000000000}"/>
          </ac:picMkLst>
        </pc:picChg>
        <pc:cxnChg chg="mod">
          <ac:chgData name="Annaleise Radchenko" userId="6249d1a9-d5dd-4793-b8df-98b5e6874abb" providerId="ADAL" clId="{4A5B4154-50F6-4F5B-A4D7-A9ED8C205C6B}" dt="2026-01-23T21:49:58.905" v="64" actId="962"/>
          <ac:cxnSpMkLst>
            <pc:docMk/>
            <pc:sldMk cId="0" sldId="270"/>
            <ac:cxnSpMk id="270" creationId="{00000000-0000-0000-0000-000000000000}"/>
          </ac:cxnSpMkLst>
        </pc:cxnChg>
      </pc:sldChg>
      <pc:sldChg chg="modSp mod">
        <pc:chgData name="Annaleise Radchenko" userId="6249d1a9-d5dd-4793-b8df-98b5e6874abb" providerId="ADAL" clId="{4A5B4154-50F6-4F5B-A4D7-A9ED8C205C6B}" dt="2026-01-23T21:55:49.089" v="73" actId="962"/>
        <pc:sldMkLst>
          <pc:docMk/>
          <pc:sldMk cId="3593554481" sldId="383"/>
        </pc:sldMkLst>
        <pc:spChg chg="mod">
          <ac:chgData name="Annaleise Radchenko" userId="6249d1a9-d5dd-4793-b8df-98b5e6874abb" providerId="ADAL" clId="{4A5B4154-50F6-4F5B-A4D7-A9ED8C205C6B}" dt="2026-01-23T21:50:56.860" v="68" actId="33553"/>
          <ac:spMkLst>
            <pc:docMk/>
            <pc:sldMk cId="3593554481" sldId="383"/>
            <ac:spMk id="26" creationId="{00000000-0000-0000-0000-000000000000}"/>
          </ac:spMkLst>
        </pc:spChg>
        <pc:grpChg chg="mod">
          <ac:chgData name="Annaleise Radchenko" userId="6249d1a9-d5dd-4793-b8df-98b5e6874abb" providerId="ADAL" clId="{4A5B4154-50F6-4F5B-A4D7-A9ED8C205C6B}" dt="2026-01-23T21:54:21.619" v="69" actId="962"/>
          <ac:grpSpMkLst>
            <pc:docMk/>
            <pc:sldMk cId="3593554481" sldId="383"/>
            <ac:grpSpMk id="8" creationId="{F206F903-0E48-4B2D-831E-FF1BD1ADBE8A}"/>
          </ac:grpSpMkLst>
        </pc:grpChg>
        <pc:grpChg chg="mod">
          <ac:chgData name="Annaleise Radchenko" userId="6249d1a9-d5dd-4793-b8df-98b5e6874abb" providerId="ADAL" clId="{4A5B4154-50F6-4F5B-A4D7-A9ED8C205C6B}" dt="2026-01-23T21:54:36.959" v="70" actId="962"/>
          <ac:grpSpMkLst>
            <pc:docMk/>
            <pc:sldMk cId="3593554481" sldId="383"/>
            <ac:grpSpMk id="12" creationId="{1FCE88C0-12B0-4BFD-B1EC-2AFE88155099}"/>
          </ac:grpSpMkLst>
        </pc:grpChg>
        <pc:grpChg chg="mod">
          <ac:chgData name="Annaleise Radchenko" userId="6249d1a9-d5dd-4793-b8df-98b5e6874abb" providerId="ADAL" clId="{4A5B4154-50F6-4F5B-A4D7-A9ED8C205C6B}" dt="2026-01-23T21:55:01.460" v="71" actId="962"/>
          <ac:grpSpMkLst>
            <pc:docMk/>
            <pc:sldMk cId="3593554481" sldId="383"/>
            <ac:grpSpMk id="14" creationId="{017D15F8-5259-42B4-8036-CC9261B702B6}"/>
          </ac:grpSpMkLst>
        </pc:grpChg>
        <pc:grpChg chg="mod">
          <ac:chgData name="Annaleise Radchenko" userId="6249d1a9-d5dd-4793-b8df-98b5e6874abb" providerId="ADAL" clId="{4A5B4154-50F6-4F5B-A4D7-A9ED8C205C6B}" dt="2026-01-23T21:55:23.996" v="72" actId="962"/>
          <ac:grpSpMkLst>
            <pc:docMk/>
            <pc:sldMk cId="3593554481" sldId="383"/>
            <ac:grpSpMk id="18" creationId="{293BA1C3-2A7B-44AF-8EED-EB3D67A6C625}"/>
          </ac:grpSpMkLst>
        </pc:grpChg>
        <pc:grpChg chg="mod">
          <ac:chgData name="Annaleise Radchenko" userId="6249d1a9-d5dd-4793-b8df-98b5e6874abb" providerId="ADAL" clId="{4A5B4154-50F6-4F5B-A4D7-A9ED8C205C6B}" dt="2026-01-23T21:55:49.089" v="73" actId="962"/>
          <ac:grpSpMkLst>
            <pc:docMk/>
            <pc:sldMk cId="3593554481" sldId="383"/>
            <ac:grpSpMk id="21" creationId="{3D5EBF0E-9C17-48D9-A0AE-EAF3A997D281}"/>
          </ac:grpSpMkLst>
        </pc:grpChg>
        <pc:cxnChg chg="mod">
          <ac:chgData name="Annaleise Radchenko" userId="6249d1a9-d5dd-4793-b8df-98b5e6874abb" providerId="ADAL" clId="{4A5B4154-50F6-4F5B-A4D7-A9ED8C205C6B}" dt="2026-01-23T21:49:58.287" v="3" actId="962"/>
          <ac:cxnSpMkLst>
            <pc:docMk/>
            <pc:sldMk cId="3593554481" sldId="383"/>
            <ac:cxnSpMk id="55" creationId="{00000000-0000-0000-0000-000000000000}"/>
          </ac:cxnSpMkLst>
        </pc:cxnChg>
      </pc:sldChg>
      <pc:sldChg chg="delSp modSp mod">
        <pc:chgData name="Annaleise Radchenko" userId="6249d1a9-d5dd-4793-b8df-98b5e6874abb" providerId="ADAL" clId="{4A5B4154-50F6-4F5B-A4D7-A9ED8C205C6B}" dt="2026-01-23T22:09:08.692" v="98" actId="962"/>
        <pc:sldMkLst>
          <pc:docMk/>
          <pc:sldMk cId="4292105592" sldId="385"/>
        </pc:sldMkLst>
        <pc:spChg chg="mod topLvl">
          <ac:chgData name="Annaleise Radchenko" userId="6249d1a9-d5dd-4793-b8df-98b5e6874abb" providerId="ADAL" clId="{4A5B4154-50F6-4F5B-A4D7-A9ED8C205C6B}" dt="2026-01-23T22:07:35.489" v="93" actId="33553"/>
          <ac:spMkLst>
            <pc:docMk/>
            <pc:sldMk cId="4292105592" sldId="385"/>
            <ac:spMk id="151" creationId="{00000000-0000-0000-0000-000000000000}"/>
          </ac:spMkLst>
        </pc:spChg>
        <pc:grpChg chg="mod">
          <ac:chgData name="Annaleise Radchenko" userId="6249d1a9-d5dd-4793-b8df-98b5e6874abb" providerId="ADAL" clId="{4A5B4154-50F6-4F5B-A4D7-A9ED8C205C6B}" dt="2026-01-23T22:08:13.788" v="94" actId="962"/>
          <ac:grpSpMkLst>
            <pc:docMk/>
            <pc:sldMk cId="4292105592" sldId="385"/>
            <ac:grpSpMk id="7" creationId="{713F1087-6BF4-4826-B261-DB11BE2725B1}"/>
          </ac:grpSpMkLst>
        </pc:grpChg>
        <pc:grpChg chg="mod">
          <ac:chgData name="Annaleise Radchenko" userId="6249d1a9-d5dd-4793-b8df-98b5e6874abb" providerId="ADAL" clId="{4A5B4154-50F6-4F5B-A4D7-A9ED8C205C6B}" dt="2026-01-23T22:08:24.322" v="95" actId="962"/>
          <ac:grpSpMkLst>
            <pc:docMk/>
            <pc:sldMk cId="4292105592" sldId="385"/>
            <ac:grpSpMk id="10" creationId="{32F9886E-EF3B-4F89-A050-4C9B66FF7775}"/>
          </ac:grpSpMkLst>
        </pc:grpChg>
        <pc:grpChg chg="mod">
          <ac:chgData name="Annaleise Radchenko" userId="6249d1a9-d5dd-4793-b8df-98b5e6874abb" providerId="ADAL" clId="{4A5B4154-50F6-4F5B-A4D7-A9ED8C205C6B}" dt="2026-01-23T22:08:40.593" v="96" actId="962"/>
          <ac:grpSpMkLst>
            <pc:docMk/>
            <pc:sldMk cId="4292105592" sldId="385"/>
            <ac:grpSpMk id="13" creationId="{CFADB6E7-7D31-430A-B682-CD48BB2BFD48}"/>
          </ac:grpSpMkLst>
        </pc:grpChg>
        <pc:grpChg chg="mod">
          <ac:chgData name="Annaleise Radchenko" userId="6249d1a9-d5dd-4793-b8df-98b5e6874abb" providerId="ADAL" clId="{4A5B4154-50F6-4F5B-A4D7-A9ED8C205C6B}" dt="2026-01-23T22:08:58.862" v="97" actId="962"/>
          <ac:grpSpMkLst>
            <pc:docMk/>
            <pc:sldMk cId="4292105592" sldId="385"/>
            <ac:grpSpMk id="16" creationId="{D9FCDB26-38DD-4224-A766-89B68426A03A}"/>
          </ac:grpSpMkLst>
        </pc:grpChg>
        <pc:grpChg chg="mod">
          <ac:chgData name="Annaleise Radchenko" userId="6249d1a9-d5dd-4793-b8df-98b5e6874abb" providerId="ADAL" clId="{4A5B4154-50F6-4F5B-A4D7-A9ED8C205C6B}" dt="2026-01-23T22:09:08.692" v="98" actId="962"/>
          <ac:grpSpMkLst>
            <pc:docMk/>
            <pc:sldMk cId="4292105592" sldId="385"/>
            <ac:grpSpMk id="19" creationId="{E34FD6AF-3201-46CA-B436-C12D876B3D0A}"/>
          </ac:grpSpMkLst>
        </pc:grpChg>
        <pc:cxnChg chg="mod">
          <ac:chgData name="Annaleise Radchenko" userId="6249d1a9-d5dd-4793-b8df-98b5e6874abb" providerId="ADAL" clId="{4A5B4154-50F6-4F5B-A4D7-A9ED8C205C6B}" dt="2026-01-23T21:49:58.320" v="6" actId="962"/>
          <ac:cxnSpMkLst>
            <pc:docMk/>
            <pc:sldMk cId="4292105592" sldId="385"/>
            <ac:cxnSpMk id="153" creationId="{00000000-0000-0000-0000-000000000000}"/>
          </ac:cxnSpMkLst>
        </pc:cxnChg>
      </pc:sldChg>
      <pc:sldChg chg="delSp modSp mod">
        <pc:chgData name="Annaleise Radchenko" userId="6249d1a9-d5dd-4793-b8df-98b5e6874abb" providerId="ADAL" clId="{4A5B4154-50F6-4F5B-A4D7-A9ED8C205C6B}" dt="2026-01-23T22:13:53.752" v="118" actId="962"/>
        <pc:sldMkLst>
          <pc:docMk/>
          <pc:sldMk cId="1923345010" sldId="386"/>
        </pc:sldMkLst>
        <pc:spChg chg="mod topLvl">
          <ac:chgData name="Annaleise Radchenko" userId="6249d1a9-d5dd-4793-b8df-98b5e6874abb" providerId="ADAL" clId="{4A5B4154-50F6-4F5B-A4D7-A9ED8C205C6B}" dt="2026-01-23T22:12:46.110" v="114" actId="33553"/>
          <ac:spMkLst>
            <pc:docMk/>
            <pc:sldMk cId="1923345010" sldId="386"/>
            <ac:spMk id="151" creationId="{00000000-0000-0000-0000-000000000000}"/>
          </ac:spMkLst>
        </pc:spChg>
        <pc:grpChg chg="mod">
          <ac:chgData name="Annaleise Radchenko" userId="6249d1a9-d5dd-4793-b8df-98b5e6874abb" providerId="ADAL" clId="{4A5B4154-50F6-4F5B-A4D7-A9ED8C205C6B}" dt="2026-01-23T22:13:13.737" v="115" actId="962"/>
          <ac:grpSpMkLst>
            <pc:docMk/>
            <pc:sldMk cId="1923345010" sldId="386"/>
            <ac:grpSpMk id="7" creationId="{713F1087-6BF4-4826-B261-DB11BE2725B1}"/>
          </ac:grpSpMkLst>
        </pc:grpChg>
        <pc:grpChg chg="mod">
          <ac:chgData name="Annaleise Radchenko" userId="6249d1a9-d5dd-4793-b8df-98b5e6874abb" providerId="ADAL" clId="{4A5B4154-50F6-4F5B-A4D7-A9ED8C205C6B}" dt="2026-01-23T22:13:31.678" v="116" actId="962"/>
          <ac:grpSpMkLst>
            <pc:docMk/>
            <pc:sldMk cId="1923345010" sldId="386"/>
            <ac:grpSpMk id="10" creationId="{32F9886E-EF3B-4F89-A050-4C9B66FF7775}"/>
          </ac:grpSpMkLst>
        </pc:grpChg>
        <pc:grpChg chg="mod">
          <ac:chgData name="Annaleise Radchenko" userId="6249d1a9-d5dd-4793-b8df-98b5e6874abb" providerId="ADAL" clId="{4A5B4154-50F6-4F5B-A4D7-A9ED8C205C6B}" dt="2026-01-23T22:13:43.555" v="117" actId="962"/>
          <ac:grpSpMkLst>
            <pc:docMk/>
            <pc:sldMk cId="1923345010" sldId="386"/>
            <ac:grpSpMk id="13" creationId="{CFADB6E7-7D31-430A-B682-CD48BB2BFD48}"/>
          </ac:grpSpMkLst>
        </pc:grpChg>
        <pc:grpChg chg="mod">
          <ac:chgData name="Annaleise Radchenko" userId="6249d1a9-d5dd-4793-b8df-98b5e6874abb" providerId="ADAL" clId="{4A5B4154-50F6-4F5B-A4D7-A9ED8C205C6B}" dt="2026-01-23T22:13:53.752" v="118" actId="962"/>
          <ac:grpSpMkLst>
            <pc:docMk/>
            <pc:sldMk cId="1923345010" sldId="386"/>
            <ac:grpSpMk id="16" creationId="{D9FCDB26-38DD-4224-A766-89B68426A03A}"/>
          </ac:grpSpMkLst>
        </pc:grpChg>
        <pc:cxnChg chg="mod">
          <ac:chgData name="Annaleise Radchenko" userId="6249d1a9-d5dd-4793-b8df-98b5e6874abb" providerId="ADAL" clId="{4A5B4154-50F6-4F5B-A4D7-A9ED8C205C6B}" dt="2026-01-23T21:49:58.352" v="9" actId="962"/>
          <ac:cxnSpMkLst>
            <pc:docMk/>
            <pc:sldMk cId="1923345010" sldId="386"/>
            <ac:cxnSpMk id="153" creationId="{00000000-0000-0000-0000-000000000000}"/>
          </ac:cxnSpMkLst>
        </pc:cxnChg>
      </pc:sldChg>
      <pc:sldChg chg="delSp modSp mod">
        <pc:chgData name="Annaleise Radchenko" userId="6249d1a9-d5dd-4793-b8df-98b5e6874abb" providerId="ADAL" clId="{4A5B4154-50F6-4F5B-A4D7-A9ED8C205C6B}" dt="2026-01-23T22:15:31.029" v="129" actId="962"/>
        <pc:sldMkLst>
          <pc:docMk/>
          <pc:sldMk cId="3145263223" sldId="387"/>
        </pc:sldMkLst>
        <pc:spChg chg="mod topLvl">
          <ac:chgData name="Annaleise Radchenko" userId="6249d1a9-d5dd-4793-b8df-98b5e6874abb" providerId="ADAL" clId="{4A5B4154-50F6-4F5B-A4D7-A9ED8C205C6B}" dt="2026-01-23T22:14:59.072" v="125" actId="947"/>
          <ac:spMkLst>
            <pc:docMk/>
            <pc:sldMk cId="3145263223" sldId="387"/>
            <ac:spMk id="151" creationId="{00000000-0000-0000-0000-000000000000}"/>
          </ac:spMkLst>
        </pc:spChg>
        <pc:grpChg chg="mod">
          <ac:chgData name="Annaleise Radchenko" userId="6249d1a9-d5dd-4793-b8df-98b5e6874abb" providerId="ADAL" clId="{4A5B4154-50F6-4F5B-A4D7-A9ED8C205C6B}" dt="2026-01-23T22:15:14.724" v="127" actId="962"/>
          <ac:grpSpMkLst>
            <pc:docMk/>
            <pc:sldMk cId="3145263223" sldId="387"/>
            <ac:grpSpMk id="21" creationId="{503697B0-95B2-4703-8C7F-389C471DF10B}"/>
          </ac:grpSpMkLst>
        </pc:grpChg>
        <pc:grpChg chg="mod">
          <ac:chgData name="Annaleise Radchenko" userId="6249d1a9-d5dd-4793-b8df-98b5e6874abb" providerId="ADAL" clId="{4A5B4154-50F6-4F5B-A4D7-A9ED8C205C6B}" dt="2026-01-23T22:15:31.029" v="129" actId="962"/>
          <ac:grpSpMkLst>
            <pc:docMk/>
            <pc:sldMk cId="3145263223" sldId="387"/>
            <ac:grpSpMk id="24" creationId="{1030D48C-47F3-440F-A00E-52BD1E0FF2CC}"/>
          </ac:grpSpMkLst>
        </pc:grpChg>
        <pc:cxnChg chg="mod">
          <ac:chgData name="Annaleise Radchenko" userId="6249d1a9-d5dd-4793-b8df-98b5e6874abb" providerId="ADAL" clId="{4A5B4154-50F6-4F5B-A4D7-A9ED8C205C6B}" dt="2026-01-23T21:49:58.363" v="10" actId="962"/>
          <ac:cxnSpMkLst>
            <pc:docMk/>
            <pc:sldMk cId="3145263223" sldId="387"/>
            <ac:cxnSpMk id="153" creationId="{00000000-0000-0000-0000-000000000000}"/>
          </ac:cxnSpMkLst>
        </pc:cxnChg>
      </pc:sldChg>
      <pc:sldChg chg="delSp modSp mod">
        <pc:chgData name="Annaleise Radchenko" userId="6249d1a9-d5dd-4793-b8df-98b5e6874abb" providerId="ADAL" clId="{4A5B4154-50F6-4F5B-A4D7-A9ED8C205C6B}" dt="2026-01-23T22:18:31.450" v="137" actId="962"/>
        <pc:sldMkLst>
          <pc:docMk/>
          <pc:sldMk cId="3089620111" sldId="388"/>
        </pc:sldMkLst>
        <pc:spChg chg="mod topLvl">
          <ac:chgData name="Annaleise Radchenko" userId="6249d1a9-d5dd-4793-b8df-98b5e6874abb" providerId="ADAL" clId="{4A5B4154-50F6-4F5B-A4D7-A9ED8C205C6B}" dt="2026-01-23T22:16:19.136" v="132" actId="33553"/>
          <ac:spMkLst>
            <pc:docMk/>
            <pc:sldMk cId="3089620111" sldId="388"/>
            <ac:spMk id="151" creationId="{00000000-0000-0000-0000-000000000000}"/>
          </ac:spMkLst>
        </pc:spChg>
        <pc:grpChg chg="mod">
          <ac:chgData name="Annaleise Radchenko" userId="6249d1a9-d5dd-4793-b8df-98b5e6874abb" providerId="ADAL" clId="{4A5B4154-50F6-4F5B-A4D7-A9ED8C205C6B}" dt="2026-01-23T22:16:59.549" v="133" actId="962"/>
          <ac:grpSpMkLst>
            <pc:docMk/>
            <pc:sldMk cId="3089620111" sldId="388"/>
            <ac:grpSpMk id="7" creationId="{713F1087-6BF4-4826-B261-DB11BE2725B1}"/>
          </ac:grpSpMkLst>
        </pc:grpChg>
        <pc:grpChg chg="mod">
          <ac:chgData name="Annaleise Radchenko" userId="6249d1a9-d5dd-4793-b8df-98b5e6874abb" providerId="ADAL" clId="{4A5B4154-50F6-4F5B-A4D7-A9ED8C205C6B}" dt="2026-01-23T22:17:11.845" v="134" actId="962"/>
          <ac:grpSpMkLst>
            <pc:docMk/>
            <pc:sldMk cId="3089620111" sldId="388"/>
            <ac:grpSpMk id="10" creationId="{32F9886E-EF3B-4F89-A050-4C9B66FF7775}"/>
          </ac:grpSpMkLst>
        </pc:grpChg>
        <pc:grpChg chg="mod">
          <ac:chgData name="Annaleise Radchenko" userId="6249d1a9-d5dd-4793-b8df-98b5e6874abb" providerId="ADAL" clId="{4A5B4154-50F6-4F5B-A4D7-A9ED8C205C6B}" dt="2026-01-23T22:17:24.993" v="135" actId="962"/>
          <ac:grpSpMkLst>
            <pc:docMk/>
            <pc:sldMk cId="3089620111" sldId="388"/>
            <ac:grpSpMk id="13" creationId="{CFADB6E7-7D31-430A-B682-CD48BB2BFD48}"/>
          </ac:grpSpMkLst>
        </pc:grpChg>
        <pc:grpChg chg="mod">
          <ac:chgData name="Annaleise Radchenko" userId="6249d1a9-d5dd-4793-b8df-98b5e6874abb" providerId="ADAL" clId="{4A5B4154-50F6-4F5B-A4D7-A9ED8C205C6B}" dt="2026-01-23T22:18:15.335" v="136" actId="962"/>
          <ac:grpSpMkLst>
            <pc:docMk/>
            <pc:sldMk cId="3089620111" sldId="388"/>
            <ac:grpSpMk id="16" creationId="{D9FCDB26-38DD-4224-A766-89B68426A03A}"/>
          </ac:grpSpMkLst>
        </pc:grpChg>
        <pc:grpChg chg="mod">
          <ac:chgData name="Annaleise Radchenko" userId="6249d1a9-d5dd-4793-b8df-98b5e6874abb" providerId="ADAL" clId="{4A5B4154-50F6-4F5B-A4D7-A9ED8C205C6B}" dt="2026-01-23T22:18:31.450" v="137" actId="962"/>
          <ac:grpSpMkLst>
            <pc:docMk/>
            <pc:sldMk cId="3089620111" sldId="388"/>
            <ac:grpSpMk id="22" creationId="{04493DF1-0098-4D1F-B8A4-13D398F6B4C3}"/>
          </ac:grpSpMkLst>
        </pc:grpChg>
        <pc:cxnChg chg="mod">
          <ac:chgData name="Annaleise Radchenko" userId="6249d1a9-d5dd-4793-b8df-98b5e6874abb" providerId="ADAL" clId="{4A5B4154-50F6-4F5B-A4D7-A9ED8C205C6B}" dt="2026-01-23T21:49:58.373" v="11" actId="962"/>
          <ac:cxnSpMkLst>
            <pc:docMk/>
            <pc:sldMk cId="3089620111" sldId="388"/>
            <ac:cxnSpMk id="153" creationId="{00000000-0000-0000-0000-000000000000}"/>
          </ac:cxnSpMkLst>
        </pc:cxnChg>
      </pc:sldChg>
      <pc:sldChg chg="delSp modSp mod">
        <pc:chgData name="Annaleise Radchenko" userId="6249d1a9-d5dd-4793-b8df-98b5e6874abb" providerId="ADAL" clId="{4A5B4154-50F6-4F5B-A4D7-A9ED8C205C6B}" dt="2026-01-23T22:20:49.249" v="146" actId="962"/>
        <pc:sldMkLst>
          <pc:docMk/>
          <pc:sldMk cId="1760210576" sldId="389"/>
        </pc:sldMkLst>
        <pc:spChg chg="mod topLvl">
          <ac:chgData name="Annaleise Radchenko" userId="6249d1a9-d5dd-4793-b8df-98b5e6874abb" providerId="ADAL" clId="{4A5B4154-50F6-4F5B-A4D7-A9ED8C205C6B}" dt="2026-01-23T22:19:04.142" v="139" actId="33553"/>
          <ac:spMkLst>
            <pc:docMk/>
            <pc:sldMk cId="1760210576" sldId="389"/>
            <ac:spMk id="151" creationId="{00000000-0000-0000-0000-000000000000}"/>
          </ac:spMkLst>
        </pc:spChg>
        <pc:grpChg chg="mod">
          <ac:chgData name="Annaleise Radchenko" userId="6249d1a9-d5dd-4793-b8df-98b5e6874abb" providerId="ADAL" clId="{4A5B4154-50F6-4F5B-A4D7-A9ED8C205C6B}" dt="2026-01-23T22:19:32.952" v="141" actId="962"/>
          <ac:grpSpMkLst>
            <pc:docMk/>
            <pc:sldMk cId="1760210576" sldId="389"/>
            <ac:grpSpMk id="7" creationId="{713F1087-6BF4-4826-B261-DB11BE2725B1}"/>
          </ac:grpSpMkLst>
        </pc:grpChg>
        <pc:grpChg chg="mod">
          <ac:chgData name="Annaleise Radchenko" userId="6249d1a9-d5dd-4793-b8df-98b5e6874abb" providerId="ADAL" clId="{4A5B4154-50F6-4F5B-A4D7-A9ED8C205C6B}" dt="2026-01-23T22:19:53.445" v="142" actId="962"/>
          <ac:grpSpMkLst>
            <pc:docMk/>
            <pc:sldMk cId="1760210576" sldId="389"/>
            <ac:grpSpMk id="10" creationId="{32F9886E-EF3B-4F89-A050-4C9B66FF7775}"/>
          </ac:grpSpMkLst>
        </pc:grpChg>
        <pc:grpChg chg="mod">
          <ac:chgData name="Annaleise Radchenko" userId="6249d1a9-d5dd-4793-b8df-98b5e6874abb" providerId="ADAL" clId="{4A5B4154-50F6-4F5B-A4D7-A9ED8C205C6B}" dt="2026-01-23T22:20:18.589" v="143" actId="962"/>
          <ac:grpSpMkLst>
            <pc:docMk/>
            <pc:sldMk cId="1760210576" sldId="389"/>
            <ac:grpSpMk id="13" creationId="{CFADB6E7-7D31-430A-B682-CD48BB2BFD48}"/>
          </ac:grpSpMkLst>
        </pc:grpChg>
        <pc:graphicFrameChg chg="mod">
          <ac:chgData name="Annaleise Radchenko" userId="6249d1a9-d5dd-4793-b8df-98b5e6874abb" providerId="ADAL" clId="{4A5B4154-50F6-4F5B-A4D7-A9ED8C205C6B}" dt="2026-01-23T22:20:49.249" v="146" actId="962"/>
          <ac:graphicFrameMkLst>
            <pc:docMk/>
            <pc:sldMk cId="1760210576" sldId="389"/>
            <ac:graphicFrameMk id="2" creationId="{A560F832-3B19-48B6-9C63-9645A1B26EA0}"/>
          </ac:graphicFrameMkLst>
        </pc:graphicFrameChg>
        <pc:cxnChg chg="mod">
          <ac:chgData name="Annaleise Radchenko" userId="6249d1a9-d5dd-4793-b8df-98b5e6874abb" providerId="ADAL" clId="{4A5B4154-50F6-4F5B-A4D7-A9ED8C205C6B}" dt="2026-01-23T21:49:58.390" v="12" actId="962"/>
          <ac:cxnSpMkLst>
            <pc:docMk/>
            <pc:sldMk cId="1760210576" sldId="389"/>
            <ac:cxnSpMk id="153" creationId="{00000000-0000-0000-0000-000000000000}"/>
          </ac:cxnSpMkLst>
        </pc:cxnChg>
      </pc:sldChg>
      <pc:sldChg chg="modSp mod">
        <pc:chgData name="Annaleise Radchenko" userId="6249d1a9-d5dd-4793-b8df-98b5e6874abb" providerId="ADAL" clId="{4A5B4154-50F6-4F5B-A4D7-A9ED8C205C6B}" dt="2026-01-23T22:21:52.889" v="152" actId="33553"/>
        <pc:sldMkLst>
          <pc:docMk/>
          <pc:sldMk cId="0" sldId="390"/>
        </pc:sldMkLst>
        <pc:spChg chg="mod">
          <ac:chgData name="Annaleise Radchenko" userId="6249d1a9-d5dd-4793-b8df-98b5e6874abb" providerId="ADAL" clId="{4A5B4154-50F6-4F5B-A4D7-A9ED8C205C6B}" dt="2026-01-23T21:49:58.413" v="15" actId="962"/>
          <ac:spMkLst>
            <pc:docMk/>
            <pc:sldMk cId="0" sldId="390"/>
            <ac:spMk id="84" creationId="{00000000-0000-0000-0000-000000000000}"/>
          </ac:spMkLst>
        </pc:spChg>
        <pc:spChg chg="mod">
          <ac:chgData name="Annaleise Radchenko" userId="6249d1a9-d5dd-4793-b8df-98b5e6874abb" providerId="ADAL" clId="{4A5B4154-50F6-4F5B-A4D7-A9ED8C205C6B}" dt="2026-01-23T22:21:52.889" v="152" actId="33553"/>
          <ac:spMkLst>
            <pc:docMk/>
            <pc:sldMk cId="0" sldId="390"/>
            <ac:spMk id="85" creationId="{00000000-0000-0000-0000-000000000000}"/>
          </ac:spMkLst>
        </pc:spChg>
        <pc:cxnChg chg="mod">
          <ac:chgData name="Annaleise Radchenko" userId="6249d1a9-d5dd-4793-b8df-98b5e6874abb" providerId="ADAL" clId="{4A5B4154-50F6-4F5B-A4D7-A9ED8C205C6B}" dt="2026-01-23T21:49:58.417" v="16" actId="962"/>
          <ac:cxnSpMkLst>
            <pc:docMk/>
            <pc:sldMk cId="0" sldId="390"/>
            <ac:cxnSpMk id="86" creationId="{00000000-0000-0000-0000-000000000000}"/>
          </ac:cxnSpMkLst>
        </pc:cxnChg>
        <pc:cxnChg chg="mod">
          <ac:chgData name="Annaleise Radchenko" userId="6249d1a9-d5dd-4793-b8df-98b5e6874abb" providerId="ADAL" clId="{4A5B4154-50F6-4F5B-A4D7-A9ED8C205C6B}" dt="2026-01-23T21:49:58.421" v="17" actId="962"/>
          <ac:cxnSpMkLst>
            <pc:docMk/>
            <pc:sldMk cId="0" sldId="390"/>
            <ac:cxnSpMk id="88" creationId="{00000000-0000-0000-0000-000000000000}"/>
          </ac:cxnSpMkLst>
        </pc:cxnChg>
      </pc:sldChg>
      <pc:sldChg chg="modSp mod">
        <pc:chgData name="Annaleise Radchenko" userId="6249d1a9-d5dd-4793-b8df-98b5e6874abb" providerId="ADAL" clId="{4A5B4154-50F6-4F5B-A4D7-A9ED8C205C6B}" dt="2026-01-23T22:22:35.387" v="157" actId="962"/>
        <pc:sldMkLst>
          <pc:docMk/>
          <pc:sldMk cId="810487331" sldId="391"/>
        </pc:sldMkLst>
        <pc:spChg chg="mod">
          <ac:chgData name="Annaleise Radchenko" userId="6249d1a9-d5dd-4793-b8df-98b5e6874abb" providerId="ADAL" clId="{4A5B4154-50F6-4F5B-A4D7-A9ED8C205C6B}" dt="2026-01-23T22:22:23.877" v="155" actId="33553"/>
          <ac:spMkLst>
            <pc:docMk/>
            <pc:sldMk cId="810487331" sldId="391"/>
            <ac:spMk id="26" creationId="{00000000-0000-0000-0000-000000000000}"/>
          </ac:spMkLst>
        </pc:spChg>
        <pc:grpChg chg="mod">
          <ac:chgData name="Annaleise Radchenko" userId="6249d1a9-d5dd-4793-b8df-98b5e6874abb" providerId="ADAL" clId="{4A5B4154-50F6-4F5B-A4D7-A9ED8C205C6B}" dt="2026-01-23T22:22:35.387" v="157" actId="962"/>
          <ac:grpSpMkLst>
            <pc:docMk/>
            <pc:sldMk cId="810487331" sldId="391"/>
            <ac:grpSpMk id="8" creationId="{F206F903-0E48-4B2D-831E-FF1BD1ADBE8A}"/>
          </ac:grpSpMkLst>
        </pc:grpChg>
        <pc:cxnChg chg="mod">
          <ac:chgData name="Annaleise Radchenko" userId="6249d1a9-d5dd-4793-b8df-98b5e6874abb" providerId="ADAL" clId="{4A5B4154-50F6-4F5B-A4D7-A9ED8C205C6B}" dt="2026-01-23T21:49:58.434" v="18" actId="962"/>
          <ac:cxnSpMkLst>
            <pc:docMk/>
            <pc:sldMk cId="810487331" sldId="391"/>
            <ac:cxnSpMk id="55" creationId="{00000000-0000-0000-0000-000000000000}"/>
          </ac:cxnSpMkLst>
        </pc:cxnChg>
      </pc:sldChg>
      <pc:sldChg chg="modSp mod">
        <pc:chgData name="Annaleise Radchenko" userId="6249d1a9-d5dd-4793-b8df-98b5e6874abb" providerId="ADAL" clId="{4A5B4154-50F6-4F5B-A4D7-A9ED8C205C6B}" dt="2026-01-23T22:24:00.737" v="160" actId="962"/>
        <pc:sldMkLst>
          <pc:docMk/>
          <pc:sldMk cId="403685876" sldId="392"/>
        </pc:sldMkLst>
        <pc:spChg chg="mod">
          <ac:chgData name="Annaleise Radchenko" userId="6249d1a9-d5dd-4793-b8df-98b5e6874abb" providerId="ADAL" clId="{4A5B4154-50F6-4F5B-A4D7-A9ED8C205C6B}" dt="2026-01-23T22:23:29.072" v="158" actId="33553"/>
          <ac:spMkLst>
            <pc:docMk/>
            <pc:sldMk cId="403685876" sldId="392"/>
            <ac:spMk id="26" creationId="{00000000-0000-0000-0000-000000000000}"/>
          </ac:spMkLst>
        </pc:spChg>
        <pc:grpChg chg="mod">
          <ac:chgData name="Annaleise Radchenko" userId="6249d1a9-d5dd-4793-b8df-98b5e6874abb" providerId="ADAL" clId="{4A5B4154-50F6-4F5B-A4D7-A9ED8C205C6B}" dt="2026-01-23T22:24:00.737" v="160" actId="962"/>
          <ac:grpSpMkLst>
            <pc:docMk/>
            <pc:sldMk cId="403685876" sldId="392"/>
            <ac:grpSpMk id="8" creationId="{F206F903-0E48-4B2D-831E-FF1BD1ADBE8A}"/>
          </ac:grpSpMkLst>
        </pc:grpChg>
        <pc:cxnChg chg="mod">
          <ac:chgData name="Annaleise Radchenko" userId="6249d1a9-d5dd-4793-b8df-98b5e6874abb" providerId="ADAL" clId="{4A5B4154-50F6-4F5B-A4D7-A9ED8C205C6B}" dt="2026-01-23T21:49:58.444" v="19" actId="962"/>
          <ac:cxnSpMkLst>
            <pc:docMk/>
            <pc:sldMk cId="403685876" sldId="392"/>
            <ac:cxnSpMk id="55" creationId="{00000000-0000-0000-0000-000000000000}"/>
          </ac:cxnSpMkLst>
        </pc:cxnChg>
      </pc:sldChg>
      <pc:sldChg chg="modSp mod">
        <pc:chgData name="Annaleise Radchenko" userId="6249d1a9-d5dd-4793-b8df-98b5e6874abb" providerId="ADAL" clId="{4A5B4154-50F6-4F5B-A4D7-A9ED8C205C6B}" dt="2026-01-23T22:24:58.030" v="163" actId="962"/>
        <pc:sldMkLst>
          <pc:docMk/>
          <pc:sldMk cId="1396961967" sldId="393"/>
        </pc:sldMkLst>
        <pc:spChg chg="mod">
          <ac:chgData name="Annaleise Radchenko" userId="6249d1a9-d5dd-4793-b8df-98b5e6874abb" providerId="ADAL" clId="{4A5B4154-50F6-4F5B-A4D7-A9ED8C205C6B}" dt="2026-01-23T22:24:23.740" v="161" actId="33553"/>
          <ac:spMkLst>
            <pc:docMk/>
            <pc:sldMk cId="1396961967" sldId="393"/>
            <ac:spMk id="26" creationId="{00000000-0000-0000-0000-000000000000}"/>
          </ac:spMkLst>
        </pc:spChg>
        <pc:grpChg chg="mod">
          <ac:chgData name="Annaleise Radchenko" userId="6249d1a9-d5dd-4793-b8df-98b5e6874abb" providerId="ADAL" clId="{4A5B4154-50F6-4F5B-A4D7-A9ED8C205C6B}" dt="2026-01-23T22:24:58.030" v="163" actId="962"/>
          <ac:grpSpMkLst>
            <pc:docMk/>
            <pc:sldMk cId="1396961967" sldId="393"/>
            <ac:grpSpMk id="8" creationId="{F206F903-0E48-4B2D-831E-FF1BD1ADBE8A}"/>
          </ac:grpSpMkLst>
        </pc:grpChg>
        <pc:cxnChg chg="mod">
          <ac:chgData name="Annaleise Radchenko" userId="6249d1a9-d5dd-4793-b8df-98b5e6874abb" providerId="ADAL" clId="{4A5B4154-50F6-4F5B-A4D7-A9ED8C205C6B}" dt="2026-01-23T21:49:58.452" v="20" actId="962"/>
          <ac:cxnSpMkLst>
            <pc:docMk/>
            <pc:sldMk cId="1396961967" sldId="393"/>
            <ac:cxnSpMk id="55" creationId="{00000000-0000-0000-0000-000000000000}"/>
          </ac:cxnSpMkLst>
        </pc:cxnChg>
      </pc:sldChg>
      <pc:sldChg chg="modSp mod">
        <pc:chgData name="Annaleise Radchenko" userId="6249d1a9-d5dd-4793-b8df-98b5e6874abb" providerId="ADAL" clId="{4A5B4154-50F6-4F5B-A4D7-A9ED8C205C6B}" dt="2026-01-26T16:04:48.025" v="166" actId="33553"/>
        <pc:sldMkLst>
          <pc:docMk/>
          <pc:sldMk cId="162721338" sldId="394"/>
        </pc:sldMkLst>
        <pc:spChg chg="mod">
          <ac:chgData name="Annaleise Radchenko" userId="6249d1a9-d5dd-4793-b8df-98b5e6874abb" providerId="ADAL" clId="{4A5B4154-50F6-4F5B-A4D7-A9ED8C205C6B}" dt="2026-01-26T16:04:48.025" v="166" actId="33553"/>
          <ac:spMkLst>
            <pc:docMk/>
            <pc:sldMk cId="162721338" sldId="394"/>
            <ac:spMk id="26" creationId="{00000000-0000-0000-0000-000000000000}"/>
          </ac:spMkLst>
        </pc:spChg>
        <pc:grpChg chg="mod">
          <ac:chgData name="Annaleise Radchenko" userId="6249d1a9-d5dd-4793-b8df-98b5e6874abb" providerId="ADAL" clId="{4A5B4154-50F6-4F5B-A4D7-A9ED8C205C6B}" dt="2026-01-26T16:04:35.963" v="165" actId="962"/>
          <ac:grpSpMkLst>
            <pc:docMk/>
            <pc:sldMk cId="162721338" sldId="394"/>
            <ac:grpSpMk id="8" creationId="{F206F903-0E48-4B2D-831E-FF1BD1ADBE8A}"/>
          </ac:grpSpMkLst>
        </pc:grpChg>
        <pc:cxnChg chg="mod">
          <ac:chgData name="Annaleise Radchenko" userId="6249d1a9-d5dd-4793-b8df-98b5e6874abb" providerId="ADAL" clId="{4A5B4154-50F6-4F5B-A4D7-A9ED8C205C6B}" dt="2026-01-23T21:49:58.464" v="21" actId="962"/>
          <ac:cxnSpMkLst>
            <pc:docMk/>
            <pc:sldMk cId="162721338" sldId="394"/>
            <ac:cxnSpMk id="55" creationId="{00000000-0000-0000-0000-000000000000}"/>
          </ac:cxnSpMkLst>
        </pc:cxnChg>
      </pc:sldChg>
      <pc:sldChg chg="modSp mod">
        <pc:chgData name="Annaleise Radchenko" userId="6249d1a9-d5dd-4793-b8df-98b5e6874abb" providerId="ADAL" clId="{4A5B4154-50F6-4F5B-A4D7-A9ED8C205C6B}" dt="2026-01-26T16:08:09.158" v="172" actId="962"/>
        <pc:sldMkLst>
          <pc:docMk/>
          <pc:sldMk cId="1472520427" sldId="395"/>
        </pc:sldMkLst>
        <pc:spChg chg="mod">
          <ac:chgData name="Annaleise Radchenko" userId="6249d1a9-d5dd-4793-b8df-98b5e6874abb" providerId="ADAL" clId="{4A5B4154-50F6-4F5B-A4D7-A9ED8C205C6B}" dt="2026-01-26T16:04:58.758" v="167" actId="33553"/>
          <ac:spMkLst>
            <pc:docMk/>
            <pc:sldMk cId="1472520427" sldId="395"/>
            <ac:spMk id="26" creationId="{00000000-0000-0000-0000-000000000000}"/>
          </ac:spMkLst>
        </pc:spChg>
        <pc:grpChg chg="mod">
          <ac:chgData name="Annaleise Radchenko" userId="6249d1a9-d5dd-4793-b8df-98b5e6874abb" providerId="ADAL" clId="{4A5B4154-50F6-4F5B-A4D7-A9ED8C205C6B}" dt="2026-01-26T16:05:18.180" v="168" actId="962"/>
          <ac:grpSpMkLst>
            <pc:docMk/>
            <pc:sldMk cId="1472520427" sldId="395"/>
            <ac:grpSpMk id="8" creationId="{F206F903-0E48-4B2D-831E-FF1BD1ADBE8A}"/>
          </ac:grpSpMkLst>
        </pc:grpChg>
        <pc:grpChg chg="mod">
          <ac:chgData name="Annaleise Radchenko" userId="6249d1a9-d5dd-4793-b8df-98b5e6874abb" providerId="ADAL" clId="{4A5B4154-50F6-4F5B-A4D7-A9ED8C205C6B}" dt="2026-01-26T16:07:42.007" v="169" actId="962"/>
          <ac:grpSpMkLst>
            <pc:docMk/>
            <pc:sldMk cId="1472520427" sldId="395"/>
            <ac:grpSpMk id="12" creationId="{1FCE88C0-12B0-4BFD-B1EC-2AFE88155099}"/>
          </ac:grpSpMkLst>
        </pc:grpChg>
        <pc:grpChg chg="mod">
          <ac:chgData name="Annaleise Radchenko" userId="6249d1a9-d5dd-4793-b8df-98b5e6874abb" providerId="ADAL" clId="{4A5B4154-50F6-4F5B-A4D7-A9ED8C205C6B}" dt="2026-01-26T16:08:01.412" v="171" actId="962"/>
          <ac:grpSpMkLst>
            <pc:docMk/>
            <pc:sldMk cId="1472520427" sldId="395"/>
            <ac:grpSpMk id="14" creationId="{017D15F8-5259-42B4-8036-CC9261B702B6}"/>
          </ac:grpSpMkLst>
        </pc:grpChg>
        <pc:grpChg chg="mod">
          <ac:chgData name="Annaleise Radchenko" userId="6249d1a9-d5dd-4793-b8df-98b5e6874abb" providerId="ADAL" clId="{4A5B4154-50F6-4F5B-A4D7-A9ED8C205C6B}" dt="2026-01-26T16:07:51.826" v="170" actId="962"/>
          <ac:grpSpMkLst>
            <pc:docMk/>
            <pc:sldMk cId="1472520427" sldId="395"/>
            <ac:grpSpMk id="18" creationId="{293BA1C3-2A7B-44AF-8EED-EB3D67A6C625}"/>
          </ac:grpSpMkLst>
        </pc:grpChg>
        <pc:grpChg chg="mod">
          <ac:chgData name="Annaleise Radchenko" userId="6249d1a9-d5dd-4793-b8df-98b5e6874abb" providerId="ADAL" clId="{4A5B4154-50F6-4F5B-A4D7-A9ED8C205C6B}" dt="2026-01-26T16:08:09.158" v="172" actId="962"/>
          <ac:grpSpMkLst>
            <pc:docMk/>
            <pc:sldMk cId="1472520427" sldId="395"/>
            <ac:grpSpMk id="21" creationId="{3D5EBF0E-9C17-48D9-A0AE-EAF3A997D281}"/>
          </ac:grpSpMkLst>
        </pc:grpChg>
        <pc:cxnChg chg="mod">
          <ac:chgData name="Annaleise Radchenko" userId="6249d1a9-d5dd-4793-b8df-98b5e6874abb" providerId="ADAL" clId="{4A5B4154-50F6-4F5B-A4D7-A9ED8C205C6B}" dt="2026-01-23T21:49:58.473" v="22" actId="962"/>
          <ac:cxnSpMkLst>
            <pc:docMk/>
            <pc:sldMk cId="1472520427" sldId="395"/>
            <ac:cxnSpMk id="55" creationId="{00000000-0000-0000-0000-000000000000}"/>
          </ac:cxnSpMkLst>
        </pc:cxnChg>
      </pc:sldChg>
      <pc:sldChg chg="modSp mod">
        <pc:chgData name="Annaleise Radchenko" userId="6249d1a9-d5dd-4793-b8df-98b5e6874abb" providerId="ADAL" clId="{4A5B4154-50F6-4F5B-A4D7-A9ED8C205C6B}" dt="2026-01-26T16:08:56.985" v="177" actId="962"/>
        <pc:sldMkLst>
          <pc:docMk/>
          <pc:sldMk cId="372351209" sldId="396"/>
        </pc:sldMkLst>
        <pc:spChg chg="mod">
          <ac:chgData name="Annaleise Radchenko" userId="6249d1a9-d5dd-4793-b8df-98b5e6874abb" providerId="ADAL" clId="{4A5B4154-50F6-4F5B-A4D7-A9ED8C205C6B}" dt="2026-01-26T16:08:16.131" v="173" actId="33553"/>
          <ac:spMkLst>
            <pc:docMk/>
            <pc:sldMk cId="372351209" sldId="396"/>
            <ac:spMk id="26" creationId="{00000000-0000-0000-0000-000000000000}"/>
          </ac:spMkLst>
        </pc:spChg>
        <pc:grpChg chg="mod">
          <ac:chgData name="Annaleise Radchenko" userId="6249d1a9-d5dd-4793-b8df-98b5e6874abb" providerId="ADAL" clId="{4A5B4154-50F6-4F5B-A4D7-A9ED8C205C6B}" dt="2026-01-26T16:08:33.837" v="174" actId="962"/>
          <ac:grpSpMkLst>
            <pc:docMk/>
            <pc:sldMk cId="372351209" sldId="396"/>
            <ac:grpSpMk id="8" creationId="{F206F903-0E48-4B2D-831E-FF1BD1ADBE8A}"/>
          </ac:grpSpMkLst>
        </pc:grpChg>
        <pc:grpChg chg="mod">
          <ac:chgData name="Annaleise Radchenko" userId="6249d1a9-d5dd-4793-b8df-98b5e6874abb" providerId="ADAL" clId="{4A5B4154-50F6-4F5B-A4D7-A9ED8C205C6B}" dt="2026-01-26T16:08:41.942" v="175" actId="962"/>
          <ac:grpSpMkLst>
            <pc:docMk/>
            <pc:sldMk cId="372351209" sldId="396"/>
            <ac:grpSpMk id="12" creationId="{1FCE88C0-12B0-4BFD-B1EC-2AFE88155099}"/>
          </ac:grpSpMkLst>
        </pc:grpChg>
        <pc:grpChg chg="mod">
          <ac:chgData name="Annaleise Radchenko" userId="6249d1a9-d5dd-4793-b8df-98b5e6874abb" providerId="ADAL" clId="{4A5B4154-50F6-4F5B-A4D7-A9ED8C205C6B}" dt="2026-01-26T16:08:49.753" v="176" actId="962"/>
          <ac:grpSpMkLst>
            <pc:docMk/>
            <pc:sldMk cId="372351209" sldId="396"/>
            <ac:grpSpMk id="14" creationId="{017D15F8-5259-42B4-8036-CC9261B702B6}"/>
          </ac:grpSpMkLst>
        </pc:grpChg>
        <pc:grpChg chg="mod">
          <ac:chgData name="Annaleise Radchenko" userId="6249d1a9-d5dd-4793-b8df-98b5e6874abb" providerId="ADAL" clId="{4A5B4154-50F6-4F5B-A4D7-A9ED8C205C6B}" dt="2026-01-26T16:08:56.985" v="177" actId="962"/>
          <ac:grpSpMkLst>
            <pc:docMk/>
            <pc:sldMk cId="372351209" sldId="396"/>
            <ac:grpSpMk id="18" creationId="{293BA1C3-2A7B-44AF-8EED-EB3D67A6C625}"/>
          </ac:grpSpMkLst>
        </pc:grpChg>
        <pc:cxnChg chg="mod">
          <ac:chgData name="Annaleise Radchenko" userId="6249d1a9-d5dd-4793-b8df-98b5e6874abb" providerId="ADAL" clId="{4A5B4154-50F6-4F5B-A4D7-A9ED8C205C6B}" dt="2026-01-23T21:49:58.483" v="23" actId="962"/>
          <ac:cxnSpMkLst>
            <pc:docMk/>
            <pc:sldMk cId="372351209" sldId="396"/>
            <ac:cxnSpMk id="55" creationId="{00000000-0000-0000-0000-000000000000}"/>
          </ac:cxnSpMkLst>
        </pc:cxnChg>
      </pc:sldChg>
      <pc:sldChg chg="addSp delSp modSp mod">
        <pc:chgData name="Annaleise Radchenko" userId="6249d1a9-d5dd-4793-b8df-98b5e6874abb" providerId="ADAL" clId="{4A5B4154-50F6-4F5B-A4D7-A9ED8C205C6B}" dt="2026-01-26T16:16:20.009" v="190" actId="33553"/>
        <pc:sldMkLst>
          <pc:docMk/>
          <pc:sldMk cId="360778718" sldId="397"/>
        </pc:sldMkLst>
        <pc:spChg chg="mod">
          <ac:chgData name="Annaleise Radchenko" userId="6249d1a9-d5dd-4793-b8df-98b5e6874abb" providerId="ADAL" clId="{4A5B4154-50F6-4F5B-A4D7-A9ED8C205C6B}" dt="2026-01-26T16:16:20.009" v="190" actId="33553"/>
          <ac:spMkLst>
            <pc:docMk/>
            <pc:sldMk cId="360778718" sldId="397"/>
            <ac:spMk id="26" creationId="{00000000-0000-0000-0000-000000000000}"/>
          </ac:spMkLst>
        </pc:spChg>
        <pc:grpChg chg="mod">
          <ac:chgData name="Annaleise Radchenko" userId="6249d1a9-d5dd-4793-b8df-98b5e6874abb" providerId="ADAL" clId="{4A5B4154-50F6-4F5B-A4D7-A9ED8C205C6B}" dt="2026-01-26T16:13:32.877" v="178" actId="962"/>
          <ac:grpSpMkLst>
            <pc:docMk/>
            <pc:sldMk cId="360778718" sldId="397"/>
            <ac:grpSpMk id="8" creationId="{F206F903-0E48-4B2D-831E-FF1BD1ADBE8A}"/>
          </ac:grpSpMkLst>
        </pc:grpChg>
        <pc:grpChg chg="mod">
          <ac:chgData name="Annaleise Radchenko" userId="6249d1a9-d5dd-4793-b8df-98b5e6874abb" providerId="ADAL" clId="{4A5B4154-50F6-4F5B-A4D7-A9ED8C205C6B}" dt="2026-01-26T16:13:39.179" v="179" actId="962"/>
          <ac:grpSpMkLst>
            <pc:docMk/>
            <pc:sldMk cId="360778718" sldId="397"/>
            <ac:grpSpMk id="12" creationId="{1FCE88C0-12B0-4BFD-B1EC-2AFE88155099}"/>
          </ac:grpSpMkLst>
        </pc:grpChg>
        <pc:grpChg chg="mod">
          <ac:chgData name="Annaleise Radchenko" userId="6249d1a9-d5dd-4793-b8df-98b5e6874abb" providerId="ADAL" clId="{4A5B4154-50F6-4F5B-A4D7-A9ED8C205C6B}" dt="2026-01-26T16:13:44.241" v="180" actId="962"/>
          <ac:grpSpMkLst>
            <pc:docMk/>
            <pc:sldMk cId="360778718" sldId="397"/>
            <ac:grpSpMk id="14" creationId="{017D15F8-5259-42B4-8036-CC9261B702B6}"/>
          </ac:grpSpMkLst>
        </pc:grpChg>
        <pc:picChg chg="add mod">
          <ac:chgData name="Annaleise Radchenko" userId="6249d1a9-d5dd-4793-b8df-98b5e6874abb" providerId="ADAL" clId="{4A5B4154-50F6-4F5B-A4D7-A9ED8C205C6B}" dt="2026-01-26T16:15:37.850" v="186" actId="962"/>
          <ac:picMkLst>
            <pc:docMk/>
            <pc:sldMk cId="360778718" sldId="397"/>
            <ac:picMk id="4" creationId="{F3F1847D-68D9-F357-10B7-7782EDBF2297}"/>
          </ac:picMkLst>
        </pc:picChg>
        <pc:cxnChg chg="mod">
          <ac:chgData name="Annaleise Radchenko" userId="6249d1a9-d5dd-4793-b8df-98b5e6874abb" providerId="ADAL" clId="{4A5B4154-50F6-4F5B-A4D7-A9ED8C205C6B}" dt="2026-01-23T21:49:58.497" v="24" actId="962"/>
          <ac:cxnSpMkLst>
            <pc:docMk/>
            <pc:sldMk cId="360778718" sldId="397"/>
            <ac:cxnSpMk id="55" creationId="{00000000-0000-0000-0000-000000000000}"/>
          </ac:cxnSpMkLst>
        </pc:cxnChg>
      </pc:sldChg>
      <pc:sldChg chg="modSp mod">
        <pc:chgData name="Annaleise Radchenko" userId="6249d1a9-d5dd-4793-b8df-98b5e6874abb" providerId="ADAL" clId="{4A5B4154-50F6-4F5B-A4D7-A9ED8C205C6B}" dt="2026-01-26T16:16:12.808" v="189" actId="33553"/>
        <pc:sldMkLst>
          <pc:docMk/>
          <pc:sldMk cId="2168469894" sldId="398"/>
        </pc:sldMkLst>
        <pc:spChg chg="mod">
          <ac:chgData name="Annaleise Radchenko" userId="6249d1a9-d5dd-4793-b8df-98b5e6874abb" providerId="ADAL" clId="{4A5B4154-50F6-4F5B-A4D7-A9ED8C205C6B}" dt="2026-01-26T16:16:12.808" v="189" actId="33553"/>
          <ac:spMkLst>
            <pc:docMk/>
            <pc:sldMk cId="2168469894" sldId="398"/>
            <ac:spMk id="26" creationId="{00000000-0000-0000-0000-000000000000}"/>
          </ac:spMkLst>
        </pc:spChg>
        <pc:grpChg chg="mod">
          <ac:chgData name="Annaleise Radchenko" userId="6249d1a9-d5dd-4793-b8df-98b5e6874abb" providerId="ADAL" clId="{4A5B4154-50F6-4F5B-A4D7-A9ED8C205C6B}" dt="2026-01-26T16:16:08.154" v="187" actId="962"/>
          <ac:grpSpMkLst>
            <pc:docMk/>
            <pc:sldMk cId="2168469894" sldId="398"/>
            <ac:grpSpMk id="8" creationId="{F206F903-0E48-4B2D-831E-FF1BD1ADBE8A}"/>
          </ac:grpSpMkLst>
        </pc:grpChg>
        <pc:picChg chg="ord">
          <ac:chgData name="Annaleise Radchenko" userId="6249d1a9-d5dd-4793-b8df-98b5e6874abb" providerId="ADAL" clId="{4A5B4154-50F6-4F5B-A4D7-A9ED8C205C6B}" dt="2026-01-26T16:16:08.372" v="188" actId="13244"/>
          <ac:picMkLst>
            <pc:docMk/>
            <pc:sldMk cId="2168469894" sldId="398"/>
            <ac:picMk id="3" creationId="{40F2D375-8027-4BBD-80CC-2B22132FD99A}"/>
          </ac:picMkLst>
        </pc:picChg>
        <pc:cxnChg chg="mod">
          <ac:chgData name="Annaleise Radchenko" userId="6249d1a9-d5dd-4793-b8df-98b5e6874abb" providerId="ADAL" clId="{4A5B4154-50F6-4F5B-A4D7-A9ED8C205C6B}" dt="2026-01-23T21:49:58.509" v="25" actId="962"/>
          <ac:cxnSpMkLst>
            <pc:docMk/>
            <pc:sldMk cId="2168469894" sldId="398"/>
            <ac:cxnSpMk id="55" creationId="{00000000-0000-0000-0000-000000000000}"/>
          </ac:cxnSpMkLst>
        </pc:cxnChg>
      </pc:sldChg>
      <pc:sldChg chg="modSp mod">
        <pc:chgData name="Annaleise Radchenko" userId="6249d1a9-d5dd-4793-b8df-98b5e6874abb" providerId="ADAL" clId="{4A5B4154-50F6-4F5B-A4D7-A9ED8C205C6B}" dt="2026-01-26T16:17:35.080" v="193" actId="962"/>
        <pc:sldMkLst>
          <pc:docMk/>
          <pc:sldMk cId="3899097497" sldId="399"/>
        </pc:sldMkLst>
        <pc:spChg chg="mod">
          <ac:chgData name="Annaleise Radchenko" userId="6249d1a9-d5dd-4793-b8df-98b5e6874abb" providerId="ADAL" clId="{4A5B4154-50F6-4F5B-A4D7-A9ED8C205C6B}" dt="2026-01-26T16:17:24.972" v="191" actId="33553"/>
          <ac:spMkLst>
            <pc:docMk/>
            <pc:sldMk cId="3899097497" sldId="399"/>
            <ac:spMk id="26" creationId="{00000000-0000-0000-0000-000000000000}"/>
          </ac:spMkLst>
        </pc:spChg>
        <pc:grpChg chg="mod">
          <ac:chgData name="Annaleise Radchenko" userId="6249d1a9-d5dd-4793-b8df-98b5e6874abb" providerId="ADAL" clId="{4A5B4154-50F6-4F5B-A4D7-A9ED8C205C6B}" dt="2026-01-26T16:17:35.080" v="193" actId="962"/>
          <ac:grpSpMkLst>
            <pc:docMk/>
            <pc:sldMk cId="3899097497" sldId="399"/>
            <ac:grpSpMk id="8" creationId="{F206F903-0E48-4B2D-831E-FF1BD1ADBE8A}"/>
          </ac:grpSpMkLst>
        </pc:grpChg>
        <pc:cxnChg chg="mod">
          <ac:chgData name="Annaleise Radchenko" userId="6249d1a9-d5dd-4793-b8df-98b5e6874abb" providerId="ADAL" clId="{4A5B4154-50F6-4F5B-A4D7-A9ED8C205C6B}" dt="2026-01-23T21:49:58.519" v="26" actId="962"/>
          <ac:cxnSpMkLst>
            <pc:docMk/>
            <pc:sldMk cId="3899097497" sldId="399"/>
            <ac:cxnSpMk id="55" creationId="{00000000-0000-0000-0000-000000000000}"/>
          </ac:cxnSpMkLst>
        </pc:cxnChg>
      </pc:sldChg>
      <pc:sldChg chg="modSp mod">
        <pc:chgData name="Annaleise Radchenko" userId="6249d1a9-d5dd-4793-b8df-98b5e6874abb" providerId="ADAL" clId="{4A5B4154-50F6-4F5B-A4D7-A9ED8C205C6B}" dt="2026-01-26T16:18:12.906" v="198" actId="962"/>
        <pc:sldMkLst>
          <pc:docMk/>
          <pc:sldMk cId="1119129868" sldId="400"/>
        </pc:sldMkLst>
        <pc:spChg chg="mod">
          <ac:chgData name="Annaleise Radchenko" userId="6249d1a9-d5dd-4793-b8df-98b5e6874abb" providerId="ADAL" clId="{4A5B4154-50F6-4F5B-A4D7-A9ED8C205C6B}" dt="2026-01-26T16:17:42.138" v="194" actId="33553"/>
          <ac:spMkLst>
            <pc:docMk/>
            <pc:sldMk cId="1119129868" sldId="400"/>
            <ac:spMk id="26" creationId="{00000000-0000-0000-0000-000000000000}"/>
          </ac:spMkLst>
        </pc:spChg>
        <pc:grpChg chg="mod">
          <ac:chgData name="Annaleise Radchenko" userId="6249d1a9-d5dd-4793-b8df-98b5e6874abb" providerId="ADAL" clId="{4A5B4154-50F6-4F5B-A4D7-A9ED8C205C6B}" dt="2026-01-26T16:17:54.466" v="195" actId="962"/>
          <ac:grpSpMkLst>
            <pc:docMk/>
            <pc:sldMk cId="1119129868" sldId="400"/>
            <ac:grpSpMk id="8" creationId="{F206F903-0E48-4B2D-831E-FF1BD1ADBE8A}"/>
          </ac:grpSpMkLst>
        </pc:grpChg>
        <pc:grpChg chg="mod">
          <ac:chgData name="Annaleise Radchenko" userId="6249d1a9-d5dd-4793-b8df-98b5e6874abb" providerId="ADAL" clId="{4A5B4154-50F6-4F5B-A4D7-A9ED8C205C6B}" dt="2026-01-26T16:18:00.207" v="196" actId="962"/>
          <ac:grpSpMkLst>
            <pc:docMk/>
            <pc:sldMk cId="1119129868" sldId="400"/>
            <ac:grpSpMk id="12" creationId="{1FCE88C0-12B0-4BFD-B1EC-2AFE88155099}"/>
          </ac:grpSpMkLst>
        </pc:grpChg>
        <pc:grpChg chg="mod">
          <ac:chgData name="Annaleise Radchenko" userId="6249d1a9-d5dd-4793-b8df-98b5e6874abb" providerId="ADAL" clId="{4A5B4154-50F6-4F5B-A4D7-A9ED8C205C6B}" dt="2026-01-26T16:18:06.219" v="197" actId="962"/>
          <ac:grpSpMkLst>
            <pc:docMk/>
            <pc:sldMk cId="1119129868" sldId="400"/>
            <ac:grpSpMk id="14" creationId="{017D15F8-5259-42B4-8036-CC9261B702B6}"/>
          </ac:grpSpMkLst>
        </pc:grpChg>
        <pc:grpChg chg="mod">
          <ac:chgData name="Annaleise Radchenko" userId="6249d1a9-d5dd-4793-b8df-98b5e6874abb" providerId="ADAL" clId="{4A5B4154-50F6-4F5B-A4D7-A9ED8C205C6B}" dt="2026-01-26T16:18:12.906" v="198" actId="962"/>
          <ac:grpSpMkLst>
            <pc:docMk/>
            <pc:sldMk cId="1119129868" sldId="400"/>
            <ac:grpSpMk id="18" creationId="{293BA1C3-2A7B-44AF-8EED-EB3D67A6C625}"/>
          </ac:grpSpMkLst>
        </pc:grpChg>
        <pc:cxnChg chg="mod">
          <ac:chgData name="Annaleise Radchenko" userId="6249d1a9-d5dd-4793-b8df-98b5e6874abb" providerId="ADAL" clId="{4A5B4154-50F6-4F5B-A4D7-A9ED8C205C6B}" dt="2026-01-23T21:49:58.534" v="27" actId="962"/>
          <ac:cxnSpMkLst>
            <pc:docMk/>
            <pc:sldMk cId="1119129868" sldId="400"/>
            <ac:cxnSpMk id="55" creationId="{00000000-0000-0000-0000-000000000000}"/>
          </ac:cxnSpMkLst>
        </pc:cxnChg>
      </pc:sldChg>
      <pc:sldChg chg="modSp mod">
        <pc:chgData name="Annaleise Radchenko" userId="6249d1a9-d5dd-4793-b8df-98b5e6874abb" providerId="ADAL" clId="{4A5B4154-50F6-4F5B-A4D7-A9ED8C205C6B}" dt="2026-01-26T16:30:01.902" v="208" actId="962"/>
        <pc:sldMkLst>
          <pc:docMk/>
          <pc:sldMk cId="2751245930" sldId="402"/>
        </pc:sldMkLst>
        <pc:spChg chg="mod">
          <ac:chgData name="Annaleise Radchenko" userId="6249d1a9-d5dd-4793-b8df-98b5e6874abb" providerId="ADAL" clId="{4A5B4154-50F6-4F5B-A4D7-A9ED8C205C6B}" dt="2026-01-26T16:29:48.455" v="206" actId="33553"/>
          <ac:spMkLst>
            <pc:docMk/>
            <pc:sldMk cId="2751245930" sldId="402"/>
            <ac:spMk id="26" creationId="{00000000-0000-0000-0000-000000000000}"/>
          </ac:spMkLst>
        </pc:spChg>
        <pc:grpChg chg="mod">
          <ac:chgData name="Annaleise Radchenko" userId="6249d1a9-d5dd-4793-b8df-98b5e6874abb" providerId="ADAL" clId="{4A5B4154-50F6-4F5B-A4D7-A9ED8C205C6B}" dt="2026-01-26T16:30:01.902" v="208" actId="962"/>
          <ac:grpSpMkLst>
            <pc:docMk/>
            <pc:sldMk cId="2751245930" sldId="402"/>
            <ac:grpSpMk id="8" creationId="{F206F903-0E48-4B2D-831E-FF1BD1ADBE8A}"/>
          </ac:grpSpMkLst>
        </pc:grpChg>
        <pc:cxnChg chg="mod">
          <ac:chgData name="Annaleise Radchenko" userId="6249d1a9-d5dd-4793-b8df-98b5e6874abb" providerId="ADAL" clId="{4A5B4154-50F6-4F5B-A4D7-A9ED8C205C6B}" dt="2026-01-23T21:49:58.562" v="29" actId="962"/>
          <ac:cxnSpMkLst>
            <pc:docMk/>
            <pc:sldMk cId="2751245930" sldId="402"/>
            <ac:cxnSpMk id="55" creationId="{00000000-0000-0000-0000-000000000000}"/>
          </ac:cxnSpMkLst>
        </pc:cxnChg>
      </pc:sldChg>
      <pc:sldChg chg="modSp mod">
        <pc:chgData name="Annaleise Radchenko" userId="6249d1a9-d5dd-4793-b8df-98b5e6874abb" providerId="ADAL" clId="{4A5B4154-50F6-4F5B-A4D7-A9ED8C205C6B}" dt="2026-01-26T16:31:01.765" v="212" actId="33553"/>
        <pc:sldMkLst>
          <pc:docMk/>
          <pc:sldMk cId="1835311965" sldId="403"/>
        </pc:sldMkLst>
        <pc:spChg chg="mod">
          <ac:chgData name="Annaleise Radchenko" userId="6249d1a9-d5dd-4793-b8df-98b5e6874abb" providerId="ADAL" clId="{4A5B4154-50F6-4F5B-A4D7-A9ED8C205C6B}" dt="2026-01-26T16:31:01.765" v="212" actId="33553"/>
          <ac:spMkLst>
            <pc:docMk/>
            <pc:sldMk cId="1835311965" sldId="403"/>
            <ac:spMk id="26" creationId="{00000000-0000-0000-0000-000000000000}"/>
          </ac:spMkLst>
        </pc:spChg>
        <pc:grpChg chg="mod">
          <ac:chgData name="Annaleise Radchenko" userId="6249d1a9-d5dd-4793-b8df-98b5e6874abb" providerId="ADAL" clId="{4A5B4154-50F6-4F5B-A4D7-A9ED8C205C6B}" dt="2026-01-26T16:30:58.504" v="211" actId="962"/>
          <ac:grpSpMkLst>
            <pc:docMk/>
            <pc:sldMk cId="1835311965" sldId="403"/>
            <ac:grpSpMk id="8" creationId="{F206F903-0E48-4B2D-831E-FF1BD1ADBE8A}"/>
          </ac:grpSpMkLst>
        </pc:grpChg>
        <pc:cxnChg chg="mod">
          <ac:chgData name="Annaleise Radchenko" userId="6249d1a9-d5dd-4793-b8df-98b5e6874abb" providerId="ADAL" clId="{4A5B4154-50F6-4F5B-A4D7-A9ED8C205C6B}" dt="2026-01-23T21:49:58.572" v="30" actId="962"/>
          <ac:cxnSpMkLst>
            <pc:docMk/>
            <pc:sldMk cId="1835311965" sldId="403"/>
            <ac:cxnSpMk id="55" creationId="{00000000-0000-0000-0000-000000000000}"/>
          </ac:cxnSpMkLst>
        </pc:cxnChg>
      </pc:sldChg>
      <pc:sldChg chg="modSp mod">
        <pc:chgData name="Annaleise Radchenko" userId="6249d1a9-d5dd-4793-b8df-98b5e6874abb" providerId="ADAL" clId="{4A5B4154-50F6-4F5B-A4D7-A9ED8C205C6B}" dt="2026-01-26T16:33:17.101" v="218" actId="33553"/>
        <pc:sldMkLst>
          <pc:docMk/>
          <pc:sldMk cId="0" sldId="404"/>
        </pc:sldMkLst>
        <pc:spChg chg="mod">
          <ac:chgData name="Annaleise Radchenko" userId="6249d1a9-d5dd-4793-b8df-98b5e6874abb" providerId="ADAL" clId="{4A5B4154-50F6-4F5B-A4D7-A9ED8C205C6B}" dt="2026-01-23T21:49:58.590" v="32" actId="962"/>
          <ac:spMkLst>
            <pc:docMk/>
            <pc:sldMk cId="0" sldId="404"/>
            <ac:spMk id="84" creationId="{00000000-0000-0000-0000-000000000000}"/>
          </ac:spMkLst>
        </pc:spChg>
        <pc:spChg chg="mod">
          <ac:chgData name="Annaleise Radchenko" userId="6249d1a9-d5dd-4793-b8df-98b5e6874abb" providerId="ADAL" clId="{4A5B4154-50F6-4F5B-A4D7-A9ED8C205C6B}" dt="2026-01-26T16:33:17.101" v="218" actId="33553"/>
          <ac:spMkLst>
            <pc:docMk/>
            <pc:sldMk cId="0" sldId="404"/>
            <ac:spMk id="85" creationId="{00000000-0000-0000-0000-000000000000}"/>
          </ac:spMkLst>
        </pc:spChg>
        <pc:cxnChg chg="mod">
          <ac:chgData name="Annaleise Radchenko" userId="6249d1a9-d5dd-4793-b8df-98b5e6874abb" providerId="ADAL" clId="{4A5B4154-50F6-4F5B-A4D7-A9ED8C205C6B}" dt="2026-01-23T21:49:58.596" v="33" actId="962"/>
          <ac:cxnSpMkLst>
            <pc:docMk/>
            <pc:sldMk cId="0" sldId="404"/>
            <ac:cxnSpMk id="86" creationId="{00000000-0000-0000-0000-000000000000}"/>
          </ac:cxnSpMkLst>
        </pc:cxnChg>
        <pc:cxnChg chg="mod">
          <ac:chgData name="Annaleise Radchenko" userId="6249d1a9-d5dd-4793-b8df-98b5e6874abb" providerId="ADAL" clId="{4A5B4154-50F6-4F5B-A4D7-A9ED8C205C6B}" dt="2026-01-23T21:49:58.600" v="34" actId="962"/>
          <ac:cxnSpMkLst>
            <pc:docMk/>
            <pc:sldMk cId="0" sldId="404"/>
            <ac:cxnSpMk id="88" creationId="{00000000-0000-0000-0000-000000000000}"/>
          </ac:cxnSpMkLst>
        </pc:cxnChg>
      </pc:sldChg>
      <pc:sldChg chg="modSp mod">
        <pc:chgData name="Annaleise Radchenko" userId="6249d1a9-d5dd-4793-b8df-98b5e6874abb" providerId="ADAL" clId="{4A5B4154-50F6-4F5B-A4D7-A9ED8C205C6B}" dt="2026-01-26T16:33:55.561" v="223" actId="962"/>
        <pc:sldMkLst>
          <pc:docMk/>
          <pc:sldMk cId="170513580" sldId="405"/>
        </pc:sldMkLst>
        <pc:spChg chg="mod">
          <ac:chgData name="Annaleise Radchenko" userId="6249d1a9-d5dd-4793-b8df-98b5e6874abb" providerId="ADAL" clId="{4A5B4154-50F6-4F5B-A4D7-A9ED8C205C6B}" dt="2026-01-26T16:33:42.416" v="221" actId="33553"/>
          <ac:spMkLst>
            <pc:docMk/>
            <pc:sldMk cId="170513580" sldId="405"/>
            <ac:spMk id="26" creationId="{00000000-0000-0000-0000-000000000000}"/>
          </ac:spMkLst>
        </pc:spChg>
        <pc:grpChg chg="mod">
          <ac:chgData name="Annaleise Radchenko" userId="6249d1a9-d5dd-4793-b8df-98b5e6874abb" providerId="ADAL" clId="{4A5B4154-50F6-4F5B-A4D7-A9ED8C205C6B}" dt="2026-01-26T16:33:55.561" v="223" actId="962"/>
          <ac:grpSpMkLst>
            <pc:docMk/>
            <pc:sldMk cId="170513580" sldId="405"/>
            <ac:grpSpMk id="8" creationId="{F206F903-0E48-4B2D-831E-FF1BD1ADBE8A}"/>
          </ac:grpSpMkLst>
        </pc:grpChg>
        <pc:cxnChg chg="mod">
          <ac:chgData name="Annaleise Radchenko" userId="6249d1a9-d5dd-4793-b8df-98b5e6874abb" providerId="ADAL" clId="{4A5B4154-50F6-4F5B-A4D7-A9ED8C205C6B}" dt="2026-01-23T21:49:58.614" v="35" actId="962"/>
          <ac:cxnSpMkLst>
            <pc:docMk/>
            <pc:sldMk cId="170513580" sldId="405"/>
            <ac:cxnSpMk id="55" creationId="{00000000-0000-0000-0000-000000000000}"/>
          </ac:cxnSpMkLst>
        </pc:cxnChg>
      </pc:sldChg>
      <pc:sldChg chg="modSp mod">
        <pc:chgData name="Annaleise Radchenko" userId="6249d1a9-d5dd-4793-b8df-98b5e6874abb" providerId="ADAL" clId="{4A5B4154-50F6-4F5B-A4D7-A9ED8C205C6B}" dt="2026-01-26T16:37:24.574" v="228" actId="962"/>
        <pc:sldMkLst>
          <pc:docMk/>
          <pc:sldMk cId="2884124021" sldId="406"/>
        </pc:sldMkLst>
        <pc:spChg chg="mod">
          <ac:chgData name="Annaleise Radchenko" userId="6249d1a9-d5dd-4793-b8df-98b5e6874abb" providerId="ADAL" clId="{4A5B4154-50F6-4F5B-A4D7-A9ED8C205C6B}" dt="2026-01-26T16:34:04.814" v="224" actId="33553"/>
          <ac:spMkLst>
            <pc:docMk/>
            <pc:sldMk cId="2884124021" sldId="406"/>
            <ac:spMk id="26" creationId="{00000000-0000-0000-0000-000000000000}"/>
          </ac:spMkLst>
        </pc:spChg>
        <pc:grpChg chg="mod">
          <ac:chgData name="Annaleise Radchenko" userId="6249d1a9-d5dd-4793-b8df-98b5e6874abb" providerId="ADAL" clId="{4A5B4154-50F6-4F5B-A4D7-A9ED8C205C6B}" dt="2026-01-26T16:36:40.316" v="225" actId="962"/>
          <ac:grpSpMkLst>
            <pc:docMk/>
            <pc:sldMk cId="2884124021" sldId="406"/>
            <ac:grpSpMk id="8" creationId="{F206F903-0E48-4B2D-831E-FF1BD1ADBE8A}"/>
          </ac:grpSpMkLst>
        </pc:grpChg>
        <pc:grpChg chg="mod">
          <ac:chgData name="Annaleise Radchenko" userId="6249d1a9-d5dd-4793-b8df-98b5e6874abb" providerId="ADAL" clId="{4A5B4154-50F6-4F5B-A4D7-A9ED8C205C6B}" dt="2026-01-26T16:36:53.197" v="226" actId="962"/>
          <ac:grpSpMkLst>
            <pc:docMk/>
            <pc:sldMk cId="2884124021" sldId="406"/>
            <ac:grpSpMk id="12" creationId="{1FCE88C0-12B0-4BFD-B1EC-2AFE88155099}"/>
          </ac:grpSpMkLst>
        </pc:grpChg>
        <pc:grpChg chg="mod">
          <ac:chgData name="Annaleise Radchenko" userId="6249d1a9-d5dd-4793-b8df-98b5e6874abb" providerId="ADAL" clId="{4A5B4154-50F6-4F5B-A4D7-A9ED8C205C6B}" dt="2026-01-26T16:37:13.966" v="227" actId="962"/>
          <ac:grpSpMkLst>
            <pc:docMk/>
            <pc:sldMk cId="2884124021" sldId="406"/>
            <ac:grpSpMk id="14" creationId="{017D15F8-5259-42B4-8036-CC9261B702B6}"/>
          </ac:grpSpMkLst>
        </pc:grpChg>
        <pc:grpChg chg="mod">
          <ac:chgData name="Annaleise Radchenko" userId="6249d1a9-d5dd-4793-b8df-98b5e6874abb" providerId="ADAL" clId="{4A5B4154-50F6-4F5B-A4D7-A9ED8C205C6B}" dt="2026-01-26T16:37:24.574" v="228" actId="962"/>
          <ac:grpSpMkLst>
            <pc:docMk/>
            <pc:sldMk cId="2884124021" sldId="406"/>
            <ac:grpSpMk id="18" creationId="{293BA1C3-2A7B-44AF-8EED-EB3D67A6C625}"/>
          </ac:grpSpMkLst>
        </pc:grpChg>
        <pc:cxnChg chg="mod">
          <ac:chgData name="Annaleise Radchenko" userId="6249d1a9-d5dd-4793-b8df-98b5e6874abb" providerId="ADAL" clId="{4A5B4154-50F6-4F5B-A4D7-A9ED8C205C6B}" dt="2026-01-23T21:49:58.623" v="36" actId="962"/>
          <ac:cxnSpMkLst>
            <pc:docMk/>
            <pc:sldMk cId="2884124021" sldId="406"/>
            <ac:cxnSpMk id="55" creationId="{00000000-0000-0000-0000-000000000000}"/>
          </ac:cxnSpMkLst>
        </pc:cxnChg>
      </pc:sldChg>
      <pc:sldChg chg="modSp mod">
        <pc:chgData name="Annaleise Radchenko" userId="6249d1a9-d5dd-4793-b8df-98b5e6874abb" providerId="ADAL" clId="{4A5B4154-50F6-4F5B-A4D7-A9ED8C205C6B}" dt="2026-01-26T19:00:53.596" v="231" actId="962"/>
        <pc:sldMkLst>
          <pc:docMk/>
          <pc:sldMk cId="3542547632" sldId="407"/>
        </pc:sldMkLst>
        <pc:spChg chg="mod">
          <ac:chgData name="Annaleise Radchenko" userId="6249d1a9-d5dd-4793-b8df-98b5e6874abb" providerId="ADAL" clId="{4A5B4154-50F6-4F5B-A4D7-A9ED8C205C6B}" dt="2026-01-26T19:00:39.378" v="229" actId="33553"/>
          <ac:spMkLst>
            <pc:docMk/>
            <pc:sldMk cId="3542547632" sldId="407"/>
            <ac:spMk id="26" creationId="{00000000-0000-0000-0000-000000000000}"/>
          </ac:spMkLst>
        </pc:spChg>
        <pc:grpChg chg="mod">
          <ac:chgData name="Annaleise Radchenko" userId="6249d1a9-d5dd-4793-b8df-98b5e6874abb" providerId="ADAL" clId="{4A5B4154-50F6-4F5B-A4D7-A9ED8C205C6B}" dt="2026-01-26T19:00:53.596" v="231" actId="962"/>
          <ac:grpSpMkLst>
            <pc:docMk/>
            <pc:sldMk cId="3542547632" sldId="407"/>
            <ac:grpSpMk id="8" creationId="{F206F903-0E48-4B2D-831E-FF1BD1ADBE8A}"/>
          </ac:grpSpMkLst>
        </pc:grpChg>
        <pc:cxnChg chg="mod">
          <ac:chgData name="Annaleise Radchenko" userId="6249d1a9-d5dd-4793-b8df-98b5e6874abb" providerId="ADAL" clId="{4A5B4154-50F6-4F5B-A4D7-A9ED8C205C6B}" dt="2026-01-23T21:49:58.633" v="37" actId="962"/>
          <ac:cxnSpMkLst>
            <pc:docMk/>
            <pc:sldMk cId="3542547632" sldId="407"/>
            <ac:cxnSpMk id="55" creationId="{00000000-0000-0000-0000-000000000000}"/>
          </ac:cxnSpMkLst>
        </pc:cxnChg>
      </pc:sldChg>
      <pc:sldChg chg="modSp mod">
        <pc:chgData name="Annaleise Radchenko" userId="6249d1a9-d5dd-4793-b8df-98b5e6874abb" providerId="ADAL" clId="{4A5B4154-50F6-4F5B-A4D7-A9ED8C205C6B}" dt="2026-01-26T19:16:40.756" v="249" actId="962"/>
        <pc:sldMkLst>
          <pc:docMk/>
          <pc:sldMk cId="4152819694" sldId="410"/>
        </pc:sldMkLst>
        <pc:spChg chg="mod">
          <ac:chgData name="Annaleise Radchenko" userId="6249d1a9-d5dd-4793-b8df-98b5e6874abb" providerId="ADAL" clId="{4A5B4154-50F6-4F5B-A4D7-A9ED8C205C6B}" dt="2026-01-26T19:14:40.065" v="243" actId="33553"/>
          <ac:spMkLst>
            <pc:docMk/>
            <pc:sldMk cId="4152819694" sldId="410"/>
            <ac:spMk id="26" creationId="{00000000-0000-0000-0000-000000000000}"/>
          </ac:spMkLst>
        </pc:spChg>
        <pc:grpChg chg="mod">
          <ac:chgData name="Annaleise Radchenko" userId="6249d1a9-d5dd-4793-b8df-98b5e6874abb" providerId="ADAL" clId="{4A5B4154-50F6-4F5B-A4D7-A9ED8C205C6B}" dt="2026-01-26T19:15:33.610" v="245" actId="962"/>
          <ac:grpSpMkLst>
            <pc:docMk/>
            <pc:sldMk cId="4152819694" sldId="410"/>
            <ac:grpSpMk id="8" creationId="{F206F903-0E48-4B2D-831E-FF1BD1ADBE8A}"/>
          </ac:grpSpMkLst>
        </pc:grpChg>
        <pc:grpChg chg="mod">
          <ac:chgData name="Annaleise Radchenko" userId="6249d1a9-d5dd-4793-b8df-98b5e6874abb" providerId="ADAL" clId="{4A5B4154-50F6-4F5B-A4D7-A9ED8C205C6B}" dt="2026-01-26T19:15:42.016" v="247" actId="962"/>
          <ac:grpSpMkLst>
            <pc:docMk/>
            <pc:sldMk cId="4152819694" sldId="410"/>
            <ac:grpSpMk id="12" creationId="{1FCE88C0-12B0-4BFD-B1EC-2AFE88155099}"/>
          </ac:grpSpMkLst>
        </pc:grpChg>
        <pc:grpChg chg="mod">
          <ac:chgData name="Annaleise Radchenko" userId="6249d1a9-d5dd-4793-b8df-98b5e6874abb" providerId="ADAL" clId="{4A5B4154-50F6-4F5B-A4D7-A9ED8C205C6B}" dt="2026-01-26T19:16:40.756" v="249" actId="962"/>
          <ac:grpSpMkLst>
            <pc:docMk/>
            <pc:sldMk cId="4152819694" sldId="410"/>
            <ac:grpSpMk id="14" creationId="{017D15F8-5259-42B4-8036-CC9261B702B6}"/>
          </ac:grpSpMkLst>
        </pc:grpChg>
        <pc:grpChg chg="mod">
          <ac:chgData name="Annaleise Radchenko" userId="6249d1a9-d5dd-4793-b8df-98b5e6874abb" providerId="ADAL" clId="{4A5B4154-50F6-4F5B-A4D7-A9ED8C205C6B}" dt="2026-01-26T19:16:26.990" v="248" actId="962"/>
          <ac:grpSpMkLst>
            <pc:docMk/>
            <pc:sldMk cId="4152819694" sldId="410"/>
            <ac:grpSpMk id="18" creationId="{0B61E895-D9C5-4C26-AFCF-7D106363A61B}"/>
          </ac:grpSpMkLst>
        </pc:grpChg>
        <pc:cxnChg chg="mod">
          <ac:chgData name="Annaleise Radchenko" userId="6249d1a9-d5dd-4793-b8df-98b5e6874abb" providerId="ADAL" clId="{4A5B4154-50F6-4F5B-A4D7-A9ED8C205C6B}" dt="2026-01-23T21:49:58.662" v="40" actId="962"/>
          <ac:cxnSpMkLst>
            <pc:docMk/>
            <pc:sldMk cId="4152819694" sldId="410"/>
            <ac:cxnSpMk id="55" creationId="{00000000-0000-0000-0000-000000000000}"/>
          </ac:cxnSpMkLst>
        </pc:cxnChg>
      </pc:sldChg>
      <pc:sldChg chg="modSp mod">
        <pc:chgData name="Annaleise Radchenko" userId="6249d1a9-d5dd-4793-b8df-98b5e6874abb" providerId="ADAL" clId="{4A5B4154-50F6-4F5B-A4D7-A9ED8C205C6B}" dt="2026-01-26T19:19:02.417" v="252" actId="962"/>
        <pc:sldMkLst>
          <pc:docMk/>
          <pc:sldMk cId="2607980151" sldId="411"/>
        </pc:sldMkLst>
        <pc:spChg chg="mod">
          <ac:chgData name="Annaleise Radchenko" userId="6249d1a9-d5dd-4793-b8df-98b5e6874abb" providerId="ADAL" clId="{4A5B4154-50F6-4F5B-A4D7-A9ED8C205C6B}" dt="2026-01-26T19:18:41.303" v="250" actId="33553"/>
          <ac:spMkLst>
            <pc:docMk/>
            <pc:sldMk cId="2607980151" sldId="411"/>
            <ac:spMk id="26" creationId="{00000000-0000-0000-0000-000000000000}"/>
          </ac:spMkLst>
        </pc:spChg>
        <pc:picChg chg="mod ord">
          <ac:chgData name="Annaleise Radchenko" userId="6249d1a9-d5dd-4793-b8df-98b5e6874abb" providerId="ADAL" clId="{4A5B4154-50F6-4F5B-A4D7-A9ED8C205C6B}" dt="2026-01-26T19:19:02.417" v="252" actId="962"/>
          <ac:picMkLst>
            <pc:docMk/>
            <pc:sldMk cId="2607980151" sldId="411"/>
            <ac:picMk id="5" creationId="{ACBB0BCB-F5B9-4333-8FD1-DF95EB4018CE}"/>
          </ac:picMkLst>
        </pc:picChg>
        <pc:cxnChg chg="mod">
          <ac:chgData name="Annaleise Radchenko" userId="6249d1a9-d5dd-4793-b8df-98b5e6874abb" providerId="ADAL" clId="{4A5B4154-50F6-4F5B-A4D7-A9ED8C205C6B}" dt="2026-01-23T21:49:58.674" v="41" actId="962"/>
          <ac:cxnSpMkLst>
            <pc:docMk/>
            <pc:sldMk cId="2607980151" sldId="411"/>
            <ac:cxnSpMk id="55" creationId="{00000000-0000-0000-0000-000000000000}"/>
          </ac:cxnSpMkLst>
        </pc:cxnChg>
      </pc:sldChg>
      <pc:sldChg chg="modSp mod">
        <pc:chgData name="Annaleise Radchenko" userId="6249d1a9-d5dd-4793-b8df-98b5e6874abb" providerId="ADAL" clId="{4A5B4154-50F6-4F5B-A4D7-A9ED8C205C6B}" dt="2026-01-26T19:19:55.395" v="257" actId="962"/>
        <pc:sldMkLst>
          <pc:docMk/>
          <pc:sldMk cId="662733631" sldId="412"/>
        </pc:sldMkLst>
        <pc:spChg chg="mod">
          <ac:chgData name="Annaleise Radchenko" userId="6249d1a9-d5dd-4793-b8df-98b5e6874abb" providerId="ADAL" clId="{4A5B4154-50F6-4F5B-A4D7-A9ED8C205C6B}" dt="2026-01-26T19:19:43.739" v="255" actId="33553"/>
          <ac:spMkLst>
            <pc:docMk/>
            <pc:sldMk cId="662733631" sldId="412"/>
            <ac:spMk id="26" creationId="{00000000-0000-0000-0000-000000000000}"/>
          </ac:spMkLst>
        </pc:spChg>
        <pc:grpChg chg="mod">
          <ac:chgData name="Annaleise Radchenko" userId="6249d1a9-d5dd-4793-b8df-98b5e6874abb" providerId="ADAL" clId="{4A5B4154-50F6-4F5B-A4D7-A9ED8C205C6B}" dt="2026-01-26T19:19:55.395" v="257" actId="962"/>
          <ac:grpSpMkLst>
            <pc:docMk/>
            <pc:sldMk cId="662733631" sldId="412"/>
            <ac:grpSpMk id="8" creationId="{F206F903-0E48-4B2D-831E-FF1BD1ADBE8A}"/>
          </ac:grpSpMkLst>
        </pc:grpChg>
        <pc:cxnChg chg="mod">
          <ac:chgData name="Annaleise Radchenko" userId="6249d1a9-d5dd-4793-b8df-98b5e6874abb" providerId="ADAL" clId="{4A5B4154-50F6-4F5B-A4D7-A9ED8C205C6B}" dt="2026-01-23T21:49:58.682" v="42" actId="962"/>
          <ac:cxnSpMkLst>
            <pc:docMk/>
            <pc:sldMk cId="662733631" sldId="412"/>
            <ac:cxnSpMk id="55" creationId="{00000000-0000-0000-0000-000000000000}"/>
          </ac:cxnSpMkLst>
        </pc:cxnChg>
      </pc:sldChg>
      <pc:sldChg chg="modSp mod">
        <pc:chgData name="Annaleise Radchenko" userId="6249d1a9-d5dd-4793-b8df-98b5e6874abb" providerId="ADAL" clId="{4A5B4154-50F6-4F5B-A4D7-A9ED8C205C6B}" dt="2026-01-26T19:20:46.496" v="262" actId="962"/>
        <pc:sldMkLst>
          <pc:docMk/>
          <pc:sldMk cId="2954881570" sldId="413"/>
        </pc:sldMkLst>
        <pc:spChg chg="mod">
          <ac:chgData name="Annaleise Radchenko" userId="6249d1a9-d5dd-4793-b8df-98b5e6874abb" providerId="ADAL" clId="{4A5B4154-50F6-4F5B-A4D7-A9ED8C205C6B}" dt="2026-01-26T19:20:24.025" v="260" actId="33553"/>
          <ac:spMkLst>
            <pc:docMk/>
            <pc:sldMk cId="2954881570" sldId="413"/>
            <ac:spMk id="26" creationId="{00000000-0000-0000-0000-000000000000}"/>
          </ac:spMkLst>
        </pc:spChg>
        <pc:grpChg chg="mod">
          <ac:chgData name="Annaleise Radchenko" userId="6249d1a9-d5dd-4793-b8df-98b5e6874abb" providerId="ADAL" clId="{4A5B4154-50F6-4F5B-A4D7-A9ED8C205C6B}" dt="2026-01-26T19:20:46.496" v="262" actId="962"/>
          <ac:grpSpMkLst>
            <pc:docMk/>
            <pc:sldMk cId="2954881570" sldId="413"/>
            <ac:grpSpMk id="8" creationId="{F206F903-0E48-4B2D-831E-FF1BD1ADBE8A}"/>
          </ac:grpSpMkLst>
        </pc:grpChg>
        <pc:cxnChg chg="mod">
          <ac:chgData name="Annaleise Radchenko" userId="6249d1a9-d5dd-4793-b8df-98b5e6874abb" providerId="ADAL" clId="{4A5B4154-50F6-4F5B-A4D7-A9ED8C205C6B}" dt="2026-01-23T21:49:58.700" v="43" actId="962"/>
          <ac:cxnSpMkLst>
            <pc:docMk/>
            <pc:sldMk cId="2954881570" sldId="413"/>
            <ac:cxnSpMk id="55" creationId="{00000000-0000-0000-0000-000000000000}"/>
          </ac:cxnSpMkLst>
        </pc:cxnChg>
      </pc:sldChg>
      <pc:sldChg chg="modSp mod">
        <pc:chgData name="Annaleise Radchenko" userId="6249d1a9-d5dd-4793-b8df-98b5e6874abb" providerId="ADAL" clId="{4A5B4154-50F6-4F5B-A4D7-A9ED8C205C6B}" dt="2026-01-26T19:22:55.202" v="268" actId="962"/>
        <pc:sldMkLst>
          <pc:docMk/>
          <pc:sldMk cId="4142656024" sldId="414"/>
        </pc:sldMkLst>
        <pc:spChg chg="mod">
          <ac:chgData name="Annaleise Radchenko" userId="6249d1a9-d5dd-4793-b8df-98b5e6874abb" providerId="ADAL" clId="{4A5B4154-50F6-4F5B-A4D7-A9ED8C205C6B}" dt="2026-01-26T19:21:34.952" v="263" actId="33553"/>
          <ac:spMkLst>
            <pc:docMk/>
            <pc:sldMk cId="4142656024" sldId="414"/>
            <ac:spMk id="26" creationId="{00000000-0000-0000-0000-000000000000}"/>
          </ac:spMkLst>
        </pc:spChg>
        <pc:grpChg chg="mod">
          <ac:chgData name="Annaleise Radchenko" userId="6249d1a9-d5dd-4793-b8df-98b5e6874abb" providerId="ADAL" clId="{4A5B4154-50F6-4F5B-A4D7-A9ED8C205C6B}" dt="2026-01-26T19:22:09.472" v="264" actId="962"/>
          <ac:grpSpMkLst>
            <pc:docMk/>
            <pc:sldMk cId="4142656024" sldId="414"/>
            <ac:grpSpMk id="8" creationId="{F206F903-0E48-4B2D-831E-FF1BD1ADBE8A}"/>
          </ac:grpSpMkLst>
        </pc:grpChg>
        <pc:grpChg chg="mod">
          <ac:chgData name="Annaleise Radchenko" userId="6249d1a9-d5dd-4793-b8df-98b5e6874abb" providerId="ADAL" clId="{4A5B4154-50F6-4F5B-A4D7-A9ED8C205C6B}" dt="2026-01-26T19:22:23.163" v="265" actId="962"/>
          <ac:grpSpMkLst>
            <pc:docMk/>
            <pc:sldMk cId="4142656024" sldId="414"/>
            <ac:grpSpMk id="12" creationId="{1FCE88C0-12B0-4BFD-B1EC-2AFE88155099}"/>
          </ac:grpSpMkLst>
        </pc:grpChg>
        <pc:grpChg chg="mod">
          <ac:chgData name="Annaleise Radchenko" userId="6249d1a9-d5dd-4793-b8df-98b5e6874abb" providerId="ADAL" clId="{4A5B4154-50F6-4F5B-A4D7-A9ED8C205C6B}" dt="2026-01-26T19:22:33.886" v="266" actId="962"/>
          <ac:grpSpMkLst>
            <pc:docMk/>
            <pc:sldMk cId="4142656024" sldId="414"/>
            <ac:grpSpMk id="14" creationId="{017D15F8-5259-42B4-8036-CC9261B702B6}"/>
          </ac:grpSpMkLst>
        </pc:grpChg>
        <pc:grpChg chg="mod">
          <ac:chgData name="Annaleise Radchenko" userId="6249d1a9-d5dd-4793-b8df-98b5e6874abb" providerId="ADAL" clId="{4A5B4154-50F6-4F5B-A4D7-A9ED8C205C6B}" dt="2026-01-26T19:22:44.681" v="267" actId="962"/>
          <ac:grpSpMkLst>
            <pc:docMk/>
            <pc:sldMk cId="4142656024" sldId="414"/>
            <ac:grpSpMk id="18" creationId="{0B61E895-D9C5-4C26-AFCF-7D106363A61B}"/>
          </ac:grpSpMkLst>
        </pc:grpChg>
        <pc:grpChg chg="mod">
          <ac:chgData name="Annaleise Radchenko" userId="6249d1a9-d5dd-4793-b8df-98b5e6874abb" providerId="ADAL" clId="{4A5B4154-50F6-4F5B-A4D7-A9ED8C205C6B}" dt="2026-01-26T19:22:55.202" v="268" actId="962"/>
          <ac:grpSpMkLst>
            <pc:docMk/>
            <pc:sldMk cId="4142656024" sldId="414"/>
            <ac:grpSpMk id="21" creationId="{1DE6141C-63E0-4795-A6B2-F1C6B8AC5F4C}"/>
          </ac:grpSpMkLst>
        </pc:grpChg>
        <pc:cxnChg chg="mod">
          <ac:chgData name="Annaleise Radchenko" userId="6249d1a9-d5dd-4793-b8df-98b5e6874abb" providerId="ADAL" clId="{4A5B4154-50F6-4F5B-A4D7-A9ED8C205C6B}" dt="2026-01-23T21:49:58.713" v="44" actId="962"/>
          <ac:cxnSpMkLst>
            <pc:docMk/>
            <pc:sldMk cId="4142656024" sldId="414"/>
            <ac:cxnSpMk id="55" creationId="{00000000-0000-0000-0000-000000000000}"/>
          </ac:cxnSpMkLst>
        </pc:cxnChg>
      </pc:sldChg>
      <pc:sldChg chg="delSp modSp mod">
        <pc:chgData name="Annaleise Radchenko" userId="6249d1a9-d5dd-4793-b8df-98b5e6874abb" providerId="ADAL" clId="{4A5B4154-50F6-4F5B-A4D7-A9ED8C205C6B}" dt="2026-01-26T19:23:37.955" v="273" actId="33553"/>
        <pc:sldMkLst>
          <pc:docMk/>
          <pc:sldMk cId="0" sldId="415"/>
        </pc:sldMkLst>
        <pc:spChg chg="mod topLvl">
          <ac:chgData name="Annaleise Radchenko" userId="6249d1a9-d5dd-4793-b8df-98b5e6874abb" providerId="ADAL" clId="{4A5B4154-50F6-4F5B-A4D7-A9ED8C205C6B}" dt="2026-01-26T19:23:37.955" v="273" actId="33553"/>
          <ac:spMkLst>
            <pc:docMk/>
            <pc:sldMk cId="0" sldId="415"/>
            <ac:spMk id="177" creationId="{00000000-0000-0000-0000-000000000000}"/>
          </ac:spMkLst>
        </pc:spChg>
        <pc:cxnChg chg="mod">
          <ac:chgData name="Annaleise Radchenko" userId="6249d1a9-d5dd-4793-b8df-98b5e6874abb" providerId="ADAL" clId="{4A5B4154-50F6-4F5B-A4D7-A9ED8C205C6B}" dt="2026-01-23T21:49:58.725" v="45" actId="962"/>
          <ac:cxnSpMkLst>
            <pc:docMk/>
            <pc:sldMk cId="0" sldId="415"/>
            <ac:cxnSpMk id="179" creationId="{00000000-0000-0000-0000-000000000000}"/>
          </ac:cxnSpMkLst>
        </pc:cxnChg>
      </pc:sldChg>
      <pc:sldChg chg="modSp mod">
        <pc:chgData name="Annaleise Radchenko" userId="6249d1a9-d5dd-4793-b8df-98b5e6874abb" providerId="ADAL" clId="{4A5B4154-50F6-4F5B-A4D7-A9ED8C205C6B}" dt="2026-01-26T19:23:53.594" v="274" actId="33553"/>
        <pc:sldMkLst>
          <pc:docMk/>
          <pc:sldMk cId="0" sldId="416"/>
        </pc:sldMkLst>
        <pc:spChg chg="mod">
          <ac:chgData name="Annaleise Radchenko" userId="6249d1a9-d5dd-4793-b8df-98b5e6874abb" providerId="ADAL" clId="{4A5B4154-50F6-4F5B-A4D7-A9ED8C205C6B}" dt="2026-01-23T21:49:58.732" v="46" actId="962"/>
          <ac:spMkLst>
            <pc:docMk/>
            <pc:sldMk cId="0" sldId="416"/>
            <ac:spMk id="84" creationId="{00000000-0000-0000-0000-000000000000}"/>
          </ac:spMkLst>
        </pc:spChg>
        <pc:spChg chg="mod">
          <ac:chgData name="Annaleise Radchenko" userId="6249d1a9-d5dd-4793-b8df-98b5e6874abb" providerId="ADAL" clId="{4A5B4154-50F6-4F5B-A4D7-A9ED8C205C6B}" dt="2026-01-26T19:23:53.594" v="274" actId="33553"/>
          <ac:spMkLst>
            <pc:docMk/>
            <pc:sldMk cId="0" sldId="416"/>
            <ac:spMk id="85" creationId="{00000000-0000-0000-0000-000000000000}"/>
          </ac:spMkLst>
        </pc:spChg>
        <pc:cxnChg chg="mod">
          <ac:chgData name="Annaleise Radchenko" userId="6249d1a9-d5dd-4793-b8df-98b5e6874abb" providerId="ADAL" clId="{4A5B4154-50F6-4F5B-A4D7-A9ED8C205C6B}" dt="2026-01-23T21:49:58.738" v="47" actId="962"/>
          <ac:cxnSpMkLst>
            <pc:docMk/>
            <pc:sldMk cId="0" sldId="416"/>
            <ac:cxnSpMk id="86" creationId="{00000000-0000-0000-0000-000000000000}"/>
          </ac:cxnSpMkLst>
        </pc:cxnChg>
        <pc:cxnChg chg="mod">
          <ac:chgData name="Annaleise Radchenko" userId="6249d1a9-d5dd-4793-b8df-98b5e6874abb" providerId="ADAL" clId="{4A5B4154-50F6-4F5B-A4D7-A9ED8C205C6B}" dt="2026-01-23T21:49:58.744" v="48" actId="962"/>
          <ac:cxnSpMkLst>
            <pc:docMk/>
            <pc:sldMk cId="0" sldId="416"/>
            <ac:cxnSpMk id="88" creationId="{00000000-0000-0000-0000-000000000000}"/>
          </ac:cxnSpMkLst>
        </pc:cxnChg>
      </pc:sldChg>
      <pc:sldChg chg="modSp mod">
        <pc:chgData name="Annaleise Radchenko" userId="6249d1a9-d5dd-4793-b8df-98b5e6874abb" providerId="ADAL" clId="{4A5B4154-50F6-4F5B-A4D7-A9ED8C205C6B}" dt="2026-01-26T19:25:01.738" v="279" actId="962"/>
        <pc:sldMkLst>
          <pc:docMk/>
          <pc:sldMk cId="569334913" sldId="417"/>
        </pc:sldMkLst>
        <pc:spChg chg="mod">
          <ac:chgData name="Annaleise Radchenko" userId="6249d1a9-d5dd-4793-b8df-98b5e6874abb" providerId="ADAL" clId="{4A5B4154-50F6-4F5B-A4D7-A9ED8C205C6B}" dt="2026-01-26T19:24:32.838" v="277" actId="33553"/>
          <ac:spMkLst>
            <pc:docMk/>
            <pc:sldMk cId="569334913" sldId="417"/>
            <ac:spMk id="26" creationId="{00000000-0000-0000-0000-000000000000}"/>
          </ac:spMkLst>
        </pc:spChg>
        <pc:grpChg chg="mod">
          <ac:chgData name="Annaleise Radchenko" userId="6249d1a9-d5dd-4793-b8df-98b5e6874abb" providerId="ADAL" clId="{4A5B4154-50F6-4F5B-A4D7-A9ED8C205C6B}" dt="2026-01-26T19:25:01.738" v="279" actId="962"/>
          <ac:grpSpMkLst>
            <pc:docMk/>
            <pc:sldMk cId="569334913" sldId="417"/>
            <ac:grpSpMk id="8" creationId="{F206F903-0E48-4B2D-831E-FF1BD1ADBE8A}"/>
          </ac:grpSpMkLst>
        </pc:grpChg>
        <pc:cxnChg chg="mod">
          <ac:chgData name="Annaleise Radchenko" userId="6249d1a9-d5dd-4793-b8df-98b5e6874abb" providerId="ADAL" clId="{4A5B4154-50F6-4F5B-A4D7-A9ED8C205C6B}" dt="2026-01-23T21:49:58.755" v="49" actId="962"/>
          <ac:cxnSpMkLst>
            <pc:docMk/>
            <pc:sldMk cId="569334913" sldId="417"/>
            <ac:cxnSpMk id="55" creationId="{00000000-0000-0000-0000-000000000000}"/>
          </ac:cxnSpMkLst>
        </pc:cxnChg>
      </pc:sldChg>
      <pc:sldChg chg="modSp mod">
        <pc:chgData name="Annaleise Radchenko" userId="6249d1a9-d5dd-4793-b8df-98b5e6874abb" providerId="ADAL" clId="{4A5B4154-50F6-4F5B-A4D7-A9ED8C205C6B}" dt="2026-01-26T19:29:44.777" v="285" actId="947"/>
        <pc:sldMkLst>
          <pc:docMk/>
          <pc:sldMk cId="2056524294" sldId="418"/>
        </pc:sldMkLst>
        <pc:spChg chg="mod">
          <ac:chgData name="Annaleise Radchenko" userId="6249d1a9-d5dd-4793-b8df-98b5e6874abb" providerId="ADAL" clId="{4A5B4154-50F6-4F5B-A4D7-A9ED8C205C6B}" dt="2026-01-26T19:29:44.777" v="285" actId="947"/>
          <ac:spMkLst>
            <pc:docMk/>
            <pc:sldMk cId="2056524294" sldId="418"/>
            <ac:spMk id="26" creationId="{00000000-0000-0000-0000-000000000000}"/>
          </ac:spMkLst>
        </pc:spChg>
        <pc:grpChg chg="mod">
          <ac:chgData name="Annaleise Radchenko" userId="6249d1a9-d5dd-4793-b8df-98b5e6874abb" providerId="ADAL" clId="{4A5B4154-50F6-4F5B-A4D7-A9ED8C205C6B}" dt="2026-01-26T19:28:49.408" v="281" actId="962"/>
          <ac:grpSpMkLst>
            <pc:docMk/>
            <pc:sldMk cId="2056524294" sldId="418"/>
            <ac:grpSpMk id="8" creationId="{F206F903-0E48-4B2D-831E-FF1BD1ADBE8A}"/>
          </ac:grpSpMkLst>
        </pc:grpChg>
        <pc:grpChg chg="mod">
          <ac:chgData name="Annaleise Radchenko" userId="6249d1a9-d5dd-4793-b8df-98b5e6874abb" providerId="ADAL" clId="{4A5B4154-50F6-4F5B-A4D7-A9ED8C205C6B}" dt="2026-01-26T19:29:05.406" v="282" actId="962"/>
          <ac:grpSpMkLst>
            <pc:docMk/>
            <pc:sldMk cId="2056524294" sldId="418"/>
            <ac:grpSpMk id="12" creationId="{1FCE88C0-12B0-4BFD-B1EC-2AFE88155099}"/>
          </ac:grpSpMkLst>
        </pc:grpChg>
        <pc:grpChg chg="mod">
          <ac:chgData name="Annaleise Radchenko" userId="6249d1a9-d5dd-4793-b8df-98b5e6874abb" providerId="ADAL" clId="{4A5B4154-50F6-4F5B-A4D7-A9ED8C205C6B}" dt="2026-01-26T19:29:17.263" v="283" actId="962"/>
          <ac:grpSpMkLst>
            <pc:docMk/>
            <pc:sldMk cId="2056524294" sldId="418"/>
            <ac:grpSpMk id="14" creationId="{017D15F8-5259-42B4-8036-CC9261B702B6}"/>
          </ac:grpSpMkLst>
        </pc:grpChg>
        <pc:cxnChg chg="mod">
          <ac:chgData name="Annaleise Radchenko" userId="6249d1a9-d5dd-4793-b8df-98b5e6874abb" providerId="ADAL" clId="{4A5B4154-50F6-4F5B-A4D7-A9ED8C205C6B}" dt="2026-01-23T21:49:58.764" v="50" actId="962"/>
          <ac:cxnSpMkLst>
            <pc:docMk/>
            <pc:sldMk cId="2056524294" sldId="418"/>
            <ac:cxnSpMk id="55" creationId="{00000000-0000-0000-0000-000000000000}"/>
          </ac:cxnSpMkLst>
        </pc:cxnChg>
      </pc:sldChg>
      <pc:sldChg chg="modSp mod">
        <pc:chgData name="Annaleise Radchenko" userId="6249d1a9-d5dd-4793-b8df-98b5e6874abb" providerId="ADAL" clId="{4A5B4154-50F6-4F5B-A4D7-A9ED8C205C6B}" dt="2026-01-26T19:31:55.079" v="297" actId="962"/>
        <pc:sldMkLst>
          <pc:docMk/>
          <pc:sldMk cId="3206293648" sldId="420"/>
        </pc:sldMkLst>
        <pc:spChg chg="mod">
          <ac:chgData name="Annaleise Radchenko" userId="6249d1a9-d5dd-4793-b8df-98b5e6874abb" providerId="ADAL" clId="{4A5B4154-50F6-4F5B-A4D7-A9ED8C205C6B}" dt="2026-01-26T19:31:00.052" v="293" actId="33553"/>
          <ac:spMkLst>
            <pc:docMk/>
            <pc:sldMk cId="3206293648" sldId="420"/>
            <ac:spMk id="26" creationId="{00000000-0000-0000-0000-000000000000}"/>
          </ac:spMkLst>
        </pc:spChg>
        <pc:grpChg chg="mod">
          <ac:chgData name="Annaleise Radchenko" userId="6249d1a9-d5dd-4793-b8df-98b5e6874abb" providerId="ADAL" clId="{4A5B4154-50F6-4F5B-A4D7-A9ED8C205C6B}" dt="2026-01-26T19:31:14.851" v="294" actId="962"/>
          <ac:grpSpMkLst>
            <pc:docMk/>
            <pc:sldMk cId="3206293648" sldId="420"/>
            <ac:grpSpMk id="8" creationId="{F206F903-0E48-4B2D-831E-FF1BD1ADBE8A}"/>
          </ac:grpSpMkLst>
        </pc:grpChg>
        <pc:grpChg chg="mod">
          <ac:chgData name="Annaleise Radchenko" userId="6249d1a9-d5dd-4793-b8df-98b5e6874abb" providerId="ADAL" clId="{4A5B4154-50F6-4F5B-A4D7-A9ED8C205C6B}" dt="2026-01-26T19:31:23.127" v="295" actId="962"/>
          <ac:grpSpMkLst>
            <pc:docMk/>
            <pc:sldMk cId="3206293648" sldId="420"/>
            <ac:grpSpMk id="12" creationId="{1FCE88C0-12B0-4BFD-B1EC-2AFE88155099}"/>
          </ac:grpSpMkLst>
        </pc:grpChg>
        <pc:grpChg chg="mod">
          <ac:chgData name="Annaleise Radchenko" userId="6249d1a9-d5dd-4793-b8df-98b5e6874abb" providerId="ADAL" clId="{4A5B4154-50F6-4F5B-A4D7-A9ED8C205C6B}" dt="2026-01-26T19:31:43.134" v="296" actId="962"/>
          <ac:grpSpMkLst>
            <pc:docMk/>
            <pc:sldMk cId="3206293648" sldId="420"/>
            <ac:grpSpMk id="14" creationId="{017D15F8-5259-42B4-8036-CC9261B702B6}"/>
          </ac:grpSpMkLst>
        </pc:grpChg>
        <pc:grpChg chg="mod">
          <ac:chgData name="Annaleise Radchenko" userId="6249d1a9-d5dd-4793-b8df-98b5e6874abb" providerId="ADAL" clId="{4A5B4154-50F6-4F5B-A4D7-A9ED8C205C6B}" dt="2026-01-26T19:31:55.079" v="297" actId="962"/>
          <ac:grpSpMkLst>
            <pc:docMk/>
            <pc:sldMk cId="3206293648" sldId="420"/>
            <ac:grpSpMk id="18" creationId="{8BFF8041-8474-4D8E-82D5-2819CA2DD478}"/>
          </ac:grpSpMkLst>
        </pc:grpChg>
        <pc:cxnChg chg="mod">
          <ac:chgData name="Annaleise Radchenko" userId="6249d1a9-d5dd-4793-b8df-98b5e6874abb" providerId="ADAL" clId="{4A5B4154-50F6-4F5B-A4D7-A9ED8C205C6B}" dt="2026-01-23T21:49:58.785" v="52" actId="962"/>
          <ac:cxnSpMkLst>
            <pc:docMk/>
            <pc:sldMk cId="3206293648" sldId="420"/>
            <ac:cxnSpMk id="55" creationId="{00000000-0000-0000-0000-000000000000}"/>
          </ac:cxnSpMkLst>
        </pc:cxnChg>
      </pc:sldChg>
      <pc:sldChg chg="modSp mod">
        <pc:chgData name="Annaleise Radchenko" userId="6249d1a9-d5dd-4793-b8df-98b5e6874abb" providerId="ADAL" clId="{4A5B4154-50F6-4F5B-A4D7-A9ED8C205C6B}" dt="2026-01-26T19:33:26.302" v="303" actId="947"/>
        <pc:sldMkLst>
          <pc:docMk/>
          <pc:sldMk cId="307744777" sldId="421"/>
        </pc:sldMkLst>
        <pc:spChg chg="mod">
          <ac:chgData name="Annaleise Radchenko" userId="6249d1a9-d5dd-4793-b8df-98b5e6874abb" providerId="ADAL" clId="{4A5B4154-50F6-4F5B-A4D7-A9ED8C205C6B}" dt="2026-01-26T19:33:26.302" v="303" actId="947"/>
          <ac:spMkLst>
            <pc:docMk/>
            <pc:sldMk cId="307744777" sldId="421"/>
            <ac:spMk id="26" creationId="{00000000-0000-0000-0000-000000000000}"/>
          </ac:spMkLst>
        </pc:spChg>
        <pc:grpChg chg="mod">
          <ac:chgData name="Annaleise Radchenko" userId="6249d1a9-d5dd-4793-b8df-98b5e6874abb" providerId="ADAL" clId="{4A5B4154-50F6-4F5B-A4D7-A9ED8C205C6B}" dt="2026-01-26T19:32:41.590" v="299" actId="962"/>
          <ac:grpSpMkLst>
            <pc:docMk/>
            <pc:sldMk cId="307744777" sldId="421"/>
            <ac:grpSpMk id="8" creationId="{F206F903-0E48-4B2D-831E-FF1BD1ADBE8A}"/>
          </ac:grpSpMkLst>
        </pc:grpChg>
        <pc:grpChg chg="mod">
          <ac:chgData name="Annaleise Radchenko" userId="6249d1a9-d5dd-4793-b8df-98b5e6874abb" providerId="ADAL" clId="{4A5B4154-50F6-4F5B-A4D7-A9ED8C205C6B}" dt="2026-01-26T19:32:58.403" v="300" actId="962"/>
          <ac:grpSpMkLst>
            <pc:docMk/>
            <pc:sldMk cId="307744777" sldId="421"/>
            <ac:grpSpMk id="12" creationId="{1FCE88C0-12B0-4BFD-B1EC-2AFE88155099}"/>
          </ac:grpSpMkLst>
        </pc:grpChg>
        <pc:grpChg chg="mod">
          <ac:chgData name="Annaleise Radchenko" userId="6249d1a9-d5dd-4793-b8df-98b5e6874abb" providerId="ADAL" clId="{4A5B4154-50F6-4F5B-A4D7-A9ED8C205C6B}" dt="2026-01-26T19:33:06.229" v="301" actId="962"/>
          <ac:grpSpMkLst>
            <pc:docMk/>
            <pc:sldMk cId="307744777" sldId="421"/>
            <ac:grpSpMk id="14" creationId="{017D15F8-5259-42B4-8036-CC9261B702B6}"/>
          </ac:grpSpMkLst>
        </pc:grpChg>
        <pc:cxnChg chg="mod">
          <ac:chgData name="Annaleise Radchenko" userId="6249d1a9-d5dd-4793-b8df-98b5e6874abb" providerId="ADAL" clId="{4A5B4154-50F6-4F5B-A4D7-A9ED8C205C6B}" dt="2026-01-23T21:49:58.794" v="53" actId="962"/>
          <ac:cxnSpMkLst>
            <pc:docMk/>
            <pc:sldMk cId="307744777" sldId="421"/>
            <ac:cxnSpMk id="55" creationId="{00000000-0000-0000-0000-000000000000}"/>
          </ac:cxnSpMkLst>
        </pc:cxnChg>
      </pc:sldChg>
      <pc:sldChg chg="modSp mod">
        <pc:chgData name="Annaleise Radchenko" userId="6249d1a9-d5dd-4793-b8df-98b5e6874abb" providerId="ADAL" clId="{4A5B4154-50F6-4F5B-A4D7-A9ED8C205C6B}" dt="2026-01-26T19:33:54.608" v="307" actId="33553"/>
        <pc:sldMkLst>
          <pc:docMk/>
          <pc:sldMk cId="247305164" sldId="422"/>
        </pc:sldMkLst>
        <pc:spChg chg="mod">
          <ac:chgData name="Annaleise Radchenko" userId="6249d1a9-d5dd-4793-b8df-98b5e6874abb" providerId="ADAL" clId="{4A5B4154-50F6-4F5B-A4D7-A9ED8C205C6B}" dt="2026-01-26T19:33:54.608" v="307" actId="33553"/>
          <ac:spMkLst>
            <pc:docMk/>
            <pc:sldMk cId="247305164" sldId="422"/>
            <ac:spMk id="26" creationId="{00000000-0000-0000-0000-000000000000}"/>
          </ac:spMkLst>
        </pc:spChg>
        <pc:picChg chg="ord">
          <ac:chgData name="Annaleise Radchenko" userId="6249d1a9-d5dd-4793-b8df-98b5e6874abb" providerId="ADAL" clId="{4A5B4154-50F6-4F5B-A4D7-A9ED8C205C6B}" dt="2026-01-26T19:33:48.791" v="306" actId="13244"/>
          <ac:picMkLst>
            <pc:docMk/>
            <pc:sldMk cId="247305164" sldId="422"/>
            <ac:picMk id="4" creationId="{41945B2C-22D0-4450-AA32-BB2A5FB74475}"/>
          </ac:picMkLst>
        </pc:picChg>
        <pc:cxnChg chg="mod">
          <ac:chgData name="Annaleise Radchenko" userId="6249d1a9-d5dd-4793-b8df-98b5e6874abb" providerId="ADAL" clId="{4A5B4154-50F6-4F5B-A4D7-A9ED8C205C6B}" dt="2026-01-23T21:49:58.801" v="54" actId="962"/>
          <ac:cxnSpMkLst>
            <pc:docMk/>
            <pc:sldMk cId="247305164" sldId="422"/>
            <ac:cxnSpMk id="55" creationId="{00000000-0000-0000-0000-000000000000}"/>
          </ac:cxnSpMkLst>
        </pc:cxnChg>
      </pc:sldChg>
      <pc:sldChg chg="modSp mod">
        <pc:chgData name="Annaleise Radchenko" userId="6249d1a9-d5dd-4793-b8df-98b5e6874abb" providerId="ADAL" clId="{4A5B4154-50F6-4F5B-A4D7-A9ED8C205C6B}" dt="2026-01-26T19:35:00.352" v="311" actId="962"/>
        <pc:sldMkLst>
          <pc:docMk/>
          <pc:sldMk cId="306988250" sldId="423"/>
        </pc:sldMkLst>
        <pc:spChg chg="mod">
          <ac:chgData name="Annaleise Radchenko" userId="6249d1a9-d5dd-4793-b8df-98b5e6874abb" providerId="ADAL" clId="{4A5B4154-50F6-4F5B-A4D7-A9ED8C205C6B}" dt="2026-01-26T19:34:22.614" v="308" actId="33553"/>
          <ac:spMkLst>
            <pc:docMk/>
            <pc:sldMk cId="306988250" sldId="423"/>
            <ac:spMk id="26" creationId="{00000000-0000-0000-0000-000000000000}"/>
          </ac:spMkLst>
        </pc:spChg>
        <pc:grpChg chg="mod">
          <ac:chgData name="Annaleise Radchenko" userId="6249d1a9-d5dd-4793-b8df-98b5e6874abb" providerId="ADAL" clId="{4A5B4154-50F6-4F5B-A4D7-A9ED8C205C6B}" dt="2026-01-26T19:34:44.378" v="309" actId="962"/>
          <ac:grpSpMkLst>
            <pc:docMk/>
            <pc:sldMk cId="306988250" sldId="423"/>
            <ac:grpSpMk id="8" creationId="{F206F903-0E48-4B2D-831E-FF1BD1ADBE8A}"/>
          </ac:grpSpMkLst>
        </pc:grpChg>
        <pc:grpChg chg="mod">
          <ac:chgData name="Annaleise Radchenko" userId="6249d1a9-d5dd-4793-b8df-98b5e6874abb" providerId="ADAL" clId="{4A5B4154-50F6-4F5B-A4D7-A9ED8C205C6B}" dt="2026-01-26T19:34:53.066" v="310" actId="962"/>
          <ac:grpSpMkLst>
            <pc:docMk/>
            <pc:sldMk cId="306988250" sldId="423"/>
            <ac:grpSpMk id="24" creationId="{9652D8CE-4006-4E1D-9FDD-20735631AFC1}"/>
          </ac:grpSpMkLst>
        </pc:grpChg>
        <pc:grpChg chg="mod">
          <ac:chgData name="Annaleise Radchenko" userId="6249d1a9-d5dd-4793-b8df-98b5e6874abb" providerId="ADAL" clId="{4A5B4154-50F6-4F5B-A4D7-A9ED8C205C6B}" dt="2026-01-26T19:35:00.352" v="311" actId="962"/>
          <ac:grpSpMkLst>
            <pc:docMk/>
            <pc:sldMk cId="306988250" sldId="423"/>
            <ac:grpSpMk id="28" creationId="{B8128A39-F41E-464F-9B5E-9C227EEBF266}"/>
          </ac:grpSpMkLst>
        </pc:grpChg>
        <pc:cxnChg chg="mod">
          <ac:chgData name="Annaleise Radchenko" userId="6249d1a9-d5dd-4793-b8df-98b5e6874abb" providerId="ADAL" clId="{4A5B4154-50F6-4F5B-A4D7-A9ED8C205C6B}" dt="2026-01-23T21:49:58.814" v="55" actId="962"/>
          <ac:cxnSpMkLst>
            <pc:docMk/>
            <pc:sldMk cId="306988250" sldId="423"/>
            <ac:cxnSpMk id="55" creationId="{00000000-0000-0000-0000-000000000000}"/>
          </ac:cxnSpMkLst>
        </pc:cxnChg>
      </pc:sldChg>
      <pc:sldChg chg="modSp mod">
        <pc:chgData name="Annaleise Radchenko" userId="6249d1a9-d5dd-4793-b8df-98b5e6874abb" providerId="ADAL" clId="{4A5B4154-50F6-4F5B-A4D7-A9ED8C205C6B}" dt="2026-01-26T19:39:40.692" v="316" actId="962"/>
        <pc:sldMkLst>
          <pc:docMk/>
          <pc:sldMk cId="67637831" sldId="424"/>
        </pc:sldMkLst>
        <pc:spChg chg="mod">
          <ac:chgData name="Annaleise Radchenko" userId="6249d1a9-d5dd-4793-b8df-98b5e6874abb" providerId="ADAL" clId="{4A5B4154-50F6-4F5B-A4D7-A9ED8C205C6B}" dt="2026-01-26T19:35:20.455" v="312" actId="33553"/>
          <ac:spMkLst>
            <pc:docMk/>
            <pc:sldMk cId="67637831" sldId="424"/>
            <ac:spMk id="26" creationId="{00000000-0000-0000-0000-000000000000}"/>
          </ac:spMkLst>
        </pc:spChg>
        <pc:grpChg chg="mod">
          <ac:chgData name="Annaleise Radchenko" userId="6249d1a9-d5dd-4793-b8df-98b5e6874abb" providerId="ADAL" clId="{4A5B4154-50F6-4F5B-A4D7-A9ED8C205C6B}" dt="2026-01-26T19:38:41.719" v="313" actId="962"/>
          <ac:grpSpMkLst>
            <pc:docMk/>
            <pc:sldMk cId="67637831" sldId="424"/>
            <ac:grpSpMk id="8" creationId="{F206F903-0E48-4B2D-831E-FF1BD1ADBE8A}"/>
          </ac:grpSpMkLst>
        </pc:grpChg>
        <pc:grpChg chg="mod">
          <ac:chgData name="Annaleise Radchenko" userId="6249d1a9-d5dd-4793-b8df-98b5e6874abb" providerId="ADAL" clId="{4A5B4154-50F6-4F5B-A4D7-A9ED8C205C6B}" dt="2026-01-26T19:39:40.692" v="316" actId="962"/>
          <ac:grpSpMkLst>
            <pc:docMk/>
            <pc:sldMk cId="67637831" sldId="424"/>
            <ac:grpSpMk id="13" creationId="{C23DFCA4-2BBB-4F3B-8917-75C684FDD45C}"/>
          </ac:grpSpMkLst>
        </pc:grpChg>
        <pc:grpChg chg="mod">
          <ac:chgData name="Annaleise Radchenko" userId="6249d1a9-d5dd-4793-b8df-98b5e6874abb" providerId="ADAL" clId="{4A5B4154-50F6-4F5B-A4D7-A9ED8C205C6B}" dt="2026-01-26T19:38:56.990" v="314" actId="962"/>
          <ac:grpSpMkLst>
            <pc:docMk/>
            <pc:sldMk cId="67637831" sldId="424"/>
            <ac:grpSpMk id="24" creationId="{9652D8CE-4006-4E1D-9FDD-20735631AFC1}"/>
          </ac:grpSpMkLst>
        </pc:grpChg>
        <pc:grpChg chg="mod">
          <ac:chgData name="Annaleise Radchenko" userId="6249d1a9-d5dd-4793-b8df-98b5e6874abb" providerId="ADAL" clId="{4A5B4154-50F6-4F5B-A4D7-A9ED8C205C6B}" dt="2026-01-26T19:39:21.395" v="315" actId="962"/>
          <ac:grpSpMkLst>
            <pc:docMk/>
            <pc:sldMk cId="67637831" sldId="424"/>
            <ac:grpSpMk id="28" creationId="{B8128A39-F41E-464F-9B5E-9C227EEBF266}"/>
          </ac:grpSpMkLst>
        </pc:grpChg>
        <pc:cxnChg chg="mod">
          <ac:chgData name="Annaleise Radchenko" userId="6249d1a9-d5dd-4793-b8df-98b5e6874abb" providerId="ADAL" clId="{4A5B4154-50F6-4F5B-A4D7-A9ED8C205C6B}" dt="2026-01-23T21:49:58.825" v="56" actId="962"/>
          <ac:cxnSpMkLst>
            <pc:docMk/>
            <pc:sldMk cId="67637831" sldId="424"/>
            <ac:cxnSpMk id="55" creationId="{00000000-0000-0000-0000-000000000000}"/>
          </ac:cxnSpMkLst>
        </pc:cxnChg>
      </pc:sldChg>
      <pc:sldChg chg="delSp modSp mod">
        <pc:chgData name="Annaleise Radchenko" userId="6249d1a9-d5dd-4793-b8df-98b5e6874abb" providerId="ADAL" clId="{4A5B4154-50F6-4F5B-A4D7-A9ED8C205C6B}" dt="2026-01-26T19:43:46.384" v="329" actId="478"/>
        <pc:sldMkLst>
          <pc:docMk/>
          <pc:sldMk cId="1454303892" sldId="425"/>
        </pc:sldMkLst>
        <pc:spChg chg="mod topLvl">
          <ac:chgData name="Annaleise Radchenko" userId="6249d1a9-d5dd-4793-b8df-98b5e6874abb" providerId="ADAL" clId="{4A5B4154-50F6-4F5B-A4D7-A9ED8C205C6B}" dt="2026-01-26T19:42:37.358" v="325" actId="33553"/>
          <ac:spMkLst>
            <pc:docMk/>
            <pc:sldMk cId="1454303892" sldId="425"/>
            <ac:spMk id="103" creationId="{00000000-0000-0000-0000-000000000000}"/>
          </ac:spMkLst>
        </pc:spChg>
        <pc:grpChg chg="mod">
          <ac:chgData name="Annaleise Radchenko" userId="6249d1a9-d5dd-4793-b8df-98b5e6874abb" providerId="ADAL" clId="{4A5B4154-50F6-4F5B-A4D7-A9ED8C205C6B}" dt="2026-01-26T19:43:16.835" v="326" actId="962"/>
          <ac:grpSpMkLst>
            <pc:docMk/>
            <pc:sldMk cId="1454303892" sldId="425"/>
            <ac:grpSpMk id="15" creationId="{261952C0-B159-412D-A774-800FC4BF6578}"/>
          </ac:grpSpMkLst>
        </pc:grpChg>
        <pc:grpChg chg="mod">
          <ac:chgData name="Annaleise Radchenko" userId="6249d1a9-d5dd-4793-b8df-98b5e6874abb" providerId="ADAL" clId="{4A5B4154-50F6-4F5B-A4D7-A9ED8C205C6B}" dt="2026-01-26T19:43:27.207" v="327" actId="962"/>
          <ac:grpSpMkLst>
            <pc:docMk/>
            <pc:sldMk cId="1454303892" sldId="425"/>
            <ac:grpSpMk id="18" creationId="{9837B2BA-0D97-43F9-B70F-53BB9FA783DC}"/>
          </ac:grpSpMkLst>
        </pc:grpChg>
        <pc:grpChg chg="mod">
          <ac:chgData name="Annaleise Radchenko" userId="6249d1a9-d5dd-4793-b8df-98b5e6874abb" providerId="ADAL" clId="{4A5B4154-50F6-4F5B-A4D7-A9ED8C205C6B}" dt="2026-01-26T19:43:43.414" v="328" actId="962"/>
          <ac:grpSpMkLst>
            <pc:docMk/>
            <pc:sldMk cId="1454303892" sldId="425"/>
            <ac:grpSpMk id="21" creationId="{CB5B3162-2A50-4D7D-ADBC-69096C924281}"/>
          </ac:grpSpMkLst>
        </pc:grpChg>
        <pc:cxnChg chg="mod">
          <ac:chgData name="Annaleise Radchenko" userId="6249d1a9-d5dd-4793-b8df-98b5e6874abb" providerId="ADAL" clId="{4A5B4154-50F6-4F5B-A4D7-A9ED8C205C6B}" dt="2026-01-23T21:49:58.853" v="58" actId="962"/>
          <ac:cxnSpMkLst>
            <pc:docMk/>
            <pc:sldMk cId="1454303892" sldId="425"/>
            <ac:cxnSpMk id="105" creationId="{00000000-0000-0000-0000-000000000000}"/>
          </ac:cxnSpMkLst>
        </pc:cxnChg>
      </pc:sldChg>
      <pc:sldChg chg="delSp modSp mod">
        <pc:chgData name="Annaleise Radchenko" userId="6249d1a9-d5dd-4793-b8df-98b5e6874abb" providerId="ADAL" clId="{4A5B4154-50F6-4F5B-A4D7-A9ED8C205C6B}" dt="2026-01-26T19:44:56.806" v="336" actId="962"/>
        <pc:sldMkLst>
          <pc:docMk/>
          <pc:sldMk cId="3076460747" sldId="426"/>
        </pc:sldMkLst>
        <pc:spChg chg="mod topLvl">
          <ac:chgData name="Annaleise Radchenko" userId="6249d1a9-d5dd-4793-b8df-98b5e6874abb" providerId="ADAL" clId="{4A5B4154-50F6-4F5B-A4D7-A9ED8C205C6B}" dt="2026-01-26T19:44:02.703" v="331" actId="33553"/>
          <ac:spMkLst>
            <pc:docMk/>
            <pc:sldMk cId="3076460747" sldId="426"/>
            <ac:spMk id="103" creationId="{00000000-0000-0000-0000-000000000000}"/>
          </ac:spMkLst>
        </pc:spChg>
        <pc:grpChg chg="mod">
          <ac:chgData name="Annaleise Radchenko" userId="6249d1a9-d5dd-4793-b8df-98b5e6874abb" providerId="ADAL" clId="{4A5B4154-50F6-4F5B-A4D7-A9ED8C205C6B}" dt="2026-01-26T19:44:30.920" v="333" actId="962"/>
          <ac:grpSpMkLst>
            <pc:docMk/>
            <pc:sldMk cId="3076460747" sldId="426"/>
            <ac:grpSpMk id="15" creationId="{261952C0-B159-412D-A774-800FC4BF6578}"/>
          </ac:grpSpMkLst>
        </pc:grpChg>
        <pc:grpChg chg="mod">
          <ac:chgData name="Annaleise Radchenko" userId="6249d1a9-d5dd-4793-b8df-98b5e6874abb" providerId="ADAL" clId="{4A5B4154-50F6-4F5B-A4D7-A9ED8C205C6B}" dt="2026-01-26T19:44:38.587" v="334" actId="962"/>
          <ac:grpSpMkLst>
            <pc:docMk/>
            <pc:sldMk cId="3076460747" sldId="426"/>
            <ac:grpSpMk id="18" creationId="{9837B2BA-0D97-43F9-B70F-53BB9FA783DC}"/>
          </ac:grpSpMkLst>
        </pc:grpChg>
        <pc:grpChg chg="mod">
          <ac:chgData name="Annaleise Radchenko" userId="6249d1a9-d5dd-4793-b8df-98b5e6874abb" providerId="ADAL" clId="{4A5B4154-50F6-4F5B-A4D7-A9ED8C205C6B}" dt="2026-01-26T19:44:45.708" v="335" actId="962"/>
          <ac:grpSpMkLst>
            <pc:docMk/>
            <pc:sldMk cId="3076460747" sldId="426"/>
            <ac:grpSpMk id="21" creationId="{CB5B3162-2A50-4D7D-ADBC-69096C924281}"/>
          </ac:grpSpMkLst>
        </pc:grpChg>
        <pc:grpChg chg="mod">
          <ac:chgData name="Annaleise Radchenko" userId="6249d1a9-d5dd-4793-b8df-98b5e6874abb" providerId="ADAL" clId="{4A5B4154-50F6-4F5B-A4D7-A9ED8C205C6B}" dt="2026-01-26T19:44:56.806" v="336" actId="962"/>
          <ac:grpSpMkLst>
            <pc:docMk/>
            <pc:sldMk cId="3076460747" sldId="426"/>
            <ac:grpSpMk id="24" creationId="{D92A2196-FD0E-49AA-9138-9D3BD68A74BC}"/>
          </ac:grpSpMkLst>
        </pc:grpChg>
        <pc:cxnChg chg="mod">
          <ac:chgData name="Annaleise Radchenko" userId="6249d1a9-d5dd-4793-b8df-98b5e6874abb" providerId="ADAL" clId="{4A5B4154-50F6-4F5B-A4D7-A9ED8C205C6B}" dt="2026-01-23T21:49:58.864" v="59" actId="962"/>
          <ac:cxnSpMkLst>
            <pc:docMk/>
            <pc:sldMk cId="3076460747" sldId="426"/>
            <ac:cxnSpMk id="105" creationId="{00000000-0000-0000-0000-000000000000}"/>
          </ac:cxnSpMkLst>
        </pc:cxnChg>
      </pc:sldChg>
      <pc:sldChg chg="delSp modSp mod">
        <pc:chgData name="Annaleise Radchenko" userId="6249d1a9-d5dd-4793-b8df-98b5e6874abb" providerId="ADAL" clId="{4A5B4154-50F6-4F5B-A4D7-A9ED8C205C6B}" dt="2026-01-26T19:46:58.887" v="342" actId="33553"/>
        <pc:sldMkLst>
          <pc:docMk/>
          <pc:sldMk cId="1708501461" sldId="427"/>
        </pc:sldMkLst>
        <pc:spChg chg="mod topLvl">
          <ac:chgData name="Annaleise Radchenko" userId="6249d1a9-d5dd-4793-b8df-98b5e6874abb" providerId="ADAL" clId="{4A5B4154-50F6-4F5B-A4D7-A9ED8C205C6B}" dt="2026-01-26T19:46:58.887" v="342" actId="33553"/>
          <ac:spMkLst>
            <pc:docMk/>
            <pc:sldMk cId="1708501461" sldId="427"/>
            <ac:spMk id="103" creationId="{00000000-0000-0000-0000-000000000000}"/>
          </ac:spMkLst>
        </pc:spChg>
        <pc:grpChg chg="mod">
          <ac:chgData name="Annaleise Radchenko" userId="6249d1a9-d5dd-4793-b8df-98b5e6874abb" providerId="ADAL" clId="{4A5B4154-50F6-4F5B-A4D7-A9ED8C205C6B}" dt="2026-01-26T19:46:54.448" v="341" actId="962"/>
          <ac:grpSpMkLst>
            <pc:docMk/>
            <pc:sldMk cId="1708501461" sldId="427"/>
            <ac:grpSpMk id="15" creationId="{261952C0-B159-412D-A774-800FC4BF6578}"/>
          </ac:grpSpMkLst>
        </pc:grpChg>
        <pc:cxnChg chg="mod">
          <ac:chgData name="Annaleise Radchenko" userId="6249d1a9-d5dd-4793-b8df-98b5e6874abb" providerId="ADAL" clId="{4A5B4154-50F6-4F5B-A4D7-A9ED8C205C6B}" dt="2026-01-23T21:49:58.871" v="60" actId="962"/>
          <ac:cxnSpMkLst>
            <pc:docMk/>
            <pc:sldMk cId="1708501461" sldId="427"/>
            <ac:cxnSpMk id="105" creationId="{00000000-0000-0000-0000-000000000000}"/>
          </ac:cxnSpMkLst>
        </pc:cxnChg>
      </pc:sldChg>
      <pc:sldChg chg="delSp modSp mod">
        <pc:chgData name="Annaleise Radchenko" userId="6249d1a9-d5dd-4793-b8df-98b5e6874abb" providerId="ADAL" clId="{4A5B4154-50F6-4F5B-A4D7-A9ED8C205C6B}" dt="2026-01-26T19:47:46.518" v="349" actId="962"/>
        <pc:sldMkLst>
          <pc:docMk/>
          <pc:sldMk cId="3714107644" sldId="428"/>
        </pc:sldMkLst>
        <pc:spChg chg="mod topLvl">
          <ac:chgData name="Annaleise Radchenko" userId="6249d1a9-d5dd-4793-b8df-98b5e6874abb" providerId="ADAL" clId="{4A5B4154-50F6-4F5B-A4D7-A9ED8C205C6B}" dt="2026-01-26T19:47:27.746" v="346" actId="33553"/>
          <ac:spMkLst>
            <pc:docMk/>
            <pc:sldMk cId="3714107644" sldId="428"/>
            <ac:spMk id="103" creationId="{00000000-0000-0000-0000-000000000000}"/>
          </ac:spMkLst>
        </pc:spChg>
        <pc:grpChg chg="mod">
          <ac:chgData name="Annaleise Radchenko" userId="6249d1a9-d5dd-4793-b8df-98b5e6874abb" providerId="ADAL" clId="{4A5B4154-50F6-4F5B-A4D7-A9ED8C205C6B}" dt="2026-01-26T19:47:46.518" v="349" actId="962"/>
          <ac:grpSpMkLst>
            <pc:docMk/>
            <pc:sldMk cId="3714107644" sldId="428"/>
            <ac:grpSpMk id="15" creationId="{261952C0-B159-412D-A774-800FC4BF6578}"/>
          </ac:grpSpMkLst>
        </pc:grpChg>
        <pc:cxnChg chg="mod">
          <ac:chgData name="Annaleise Radchenko" userId="6249d1a9-d5dd-4793-b8df-98b5e6874abb" providerId="ADAL" clId="{4A5B4154-50F6-4F5B-A4D7-A9ED8C205C6B}" dt="2026-01-23T21:49:58.883" v="61" actId="962"/>
          <ac:cxnSpMkLst>
            <pc:docMk/>
            <pc:sldMk cId="3714107644" sldId="428"/>
            <ac:cxnSpMk id="105" creationId="{00000000-0000-0000-0000-000000000000}"/>
          </ac:cxnSpMkLst>
        </pc:cxnChg>
      </pc:sldChg>
      <pc:sldChg chg="delSp modSp mod">
        <pc:chgData name="Annaleise Radchenko" userId="6249d1a9-d5dd-4793-b8df-98b5e6874abb" providerId="ADAL" clId="{4A5B4154-50F6-4F5B-A4D7-A9ED8C205C6B}" dt="2026-01-26T19:48:53.183" v="353" actId="33553"/>
        <pc:sldMkLst>
          <pc:docMk/>
          <pc:sldMk cId="0" sldId="429"/>
        </pc:sldMkLst>
        <pc:spChg chg="mod topLvl">
          <ac:chgData name="Annaleise Radchenko" userId="6249d1a9-d5dd-4793-b8df-98b5e6874abb" providerId="ADAL" clId="{4A5B4154-50F6-4F5B-A4D7-A9ED8C205C6B}" dt="2026-01-26T19:48:53.183" v="353" actId="33553"/>
          <ac:spMkLst>
            <pc:docMk/>
            <pc:sldMk cId="0" sldId="429"/>
            <ac:spMk id="208" creationId="{00000000-0000-0000-0000-000000000000}"/>
          </ac:spMkLst>
        </pc:spChg>
        <pc:spChg chg="mod topLvl">
          <ac:chgData name="Annaleise Radchenko" userId="6249d1a9-d5dd-4793-b8df-98b5e6874abb" providerId="ADAL" clId="{4A5B4154-50F6-4F5B-A4D7-A9ED8C205C6B}" dt="2026-01-26T19:48:09.140" v="350" actId="165"/>
          <ac:spMkLst>
            <pc:docMk/>
            <pc:sldMk cId="0" sldId="429"/>
            <ac:spMk id="209" creationId="{00000000-0000-0000-0000-000000000000}"/>
          </ac:spMkLst>
        </pc:spChg>
        <pc:spChg chg="mod">
          <ac:chgData name="Annaleise Radchenko" userId="6249d1a9-d5dd-4793-b8df-98b5e6874abb" providerId="ADAL" clId="{4A5B4154-50F6-4F5B-A4D7-A9ED8C205C6B}" dt="2026-01-23T21:49:58.899" v="63" actId="962"/>
          <ac:spMkLst>
            <pc:docMk/>
            <pc:sldMk cId="0" sldId="429"/>
            <ac:spMk id="211" creationId="{00000000-0000-0000-0000-000000000000}"/>
          </ac:spMkLst>
        </pc:spChg>
        <pc:cxnChg chg="mod">
          <ac:chgData name="Annaleise Radchenko" userId="6249d1a9-d5dd-4793-b8df-98b5e6874abb" providerId="ADAL" clId="{4A5B4154-50F6-4F5B-A4D7-A9ED8C205C6B}" dt="2026-01-23T21:49:58.895" v="62" actId="962"/>
          <ac:cxnSpMkLst>
            <pc:docMk/>
            <pc:sldMk cId="0" sldId="429"/>
            <ac:cxnSpMk id="210" creationId="{00000000-0000-0000-0000-000000000000}"/>
          </ac:cxnSpMkLst>
        </pc:cxnChg>
      </pc:sldChg>
      <pc:sldChg chg="addSp delSp modSp mod">
        <pc:chgData name="Annaleise Radchenko" userId="6249d1a9-d5dd-4793-b8df-98b5e6874abb" providerId="ADAL" clId="{4A5B4154-50F6-4F5B-A4D7-A9ED8C205C6B}" dt="2026-01-23T22:04:38.924" v="83" actId="962"/>
        <pc:sldMkLst>
          <pc:docMk/>
          <pc:sldMk cId="3613980142" sldId="430"/>
        </pc:sldMkLst>
        <pc:spChg chg="mod">
          <ac:chgData name="Annaleise Radchenko" userId="6249d1a9-d5dd-4793-b8df-98b5e6874abb" providerId="ADAL" clId="{4A5B4154-50F6-4F5B-A4D7-A9ED8C205C6B}" dt="2026-01-23T22:00:12.093" v="74" actId="33553"/>
          <ac:spMkLst>
            <pc:docMk/>
            <pc:sldMk cId="3613980142" sldId="430"/>
            <ac:spMk id="26" creationId="{00000000-0000-0000-0000-000000000000}"/>
          </ac:spMkLst>
        </pc:spChg>
        <pc:grpChg chg="mod">
          <ac:chgData name="Annaleise Radchenko" userId="6249d1a9-d5dd-4793-b8df-98b5e6874abb" providerId="ADAL" clId="{4A5B4154-50F6-4F5B-A4D7-A9ED8C205C6B}" dt="2026-01-23T22:00:21.685" v="76" actId="962"/>
          <ac:grpSpMkLst>
            <pc:docMk/>
            <pc:sldMk cId="3613980142" sldId="430"/>
            <ac:grpSpMk id="12" creationId="{1FCE88C0-12B0-4BFD-B1EC-2AFE88155099}"/>
          </ac:grpSpMkLst>
        </pc:grpChg>
        <pc:picChg chg="add mod">
          <ac:chgData name="Annaleise Radchenko" userId="6249d1a9-d5dd-4793-b8df-98b5e6874abb" providerId="ADAL" clId="{4A5B4154-50F6-4F5B-A4D7-A9ED8C205C6B}" dt="2026-01-23T22:04:38.924" v="83" actId="962"/>
          <ac:picMkLst>
            <pc:docMk/>
            <pc:sldMk cId="3613980142" sldId="430"/>
            <ac:picMk id="4" creationId="{CCE817C3-B8A9-3247-F349-2DC6E62936D2}"/>
          </ac:picMkLst>
        </pc:picChg>
        <pc:cxnChg chg="mod">
          <ac:chgData name="Annaleise Radchenko" userId="6249d1a9-d5dd-4793-b8df-98b5e6874abb" providerId="ADAL" clId="{4A5B4154-50F6-4F5B-A4D7-A9ED8C205C6B}" dt="2026-01-23T21:49:58.300" v="4" actId="962"/>
          <ac:cxnSpMkLst>
            <pc:docMk/>
            <pc:sldMk cId="3613980142" sldId="430"/>
            <ac:cxnSpMk id="55" creationId="{00000000-0000-0000-0000-000000000000}"/>
          </ac:cxnSpMkLst>
        </pc:cxnChg>
      </pc:sldChg>
      <pc:sldChg chg="modSp mod">
        <pc:chgData name="Annaleise Radchenko" userId="6249d1a9-d5dd-4793-b8df-98b5e6874abb" providerId="ADAL" clId="{4A5B4154-50F6-4F5B-A4D7-A9ED8C205C6B}" dt="2026-01-26T16:28:56.585" v="203" actId="33553"/>
        <pc:sldMkLst>
          <pc:docMk/>
          <pc:sldMk cId="2531475936" sldId="431"/>
        </pc:sldMkLst>
        <pc:spChg chg="mod">
          <ac:chgData name="Annaleise Radchenko" userId="6249d1a9-d5dd-4793-b8df-98b5e6874abb" providerId="ADAL" clId="{4A5B4154-50F6-4F5B-A4D7-A9ED8C205C6B}" dt="2026-01-26T16:28:56.585" v="203" actId="33553"/>
          <ac:spMkLst>
            <pc:docMk/>
            <pc:sldMk cId="2531475936" sldId="431"/>
            <ac:spMk id="26" creationId="{00000000-0000-0000-0000-000000000000}"/>
          </ac:spMkLst>
        </pc:spChg>
        <pc:grpChg chg="mod">
          <ac:chgData name="Annaleise Radchenko" userId="6249d1a9-d5dd-4793-b8df-98b5e6874abb" providerId="ADAL" clId="{4A5B4154-50F6-4F5B-A4D7-A9ED8C205C6B}" dt="2026-01-26T16:28:13.294" v="199" actId="962"/>
          <ac:grpSpMkLst>
            <pc:docMk/>
            <pc:sldMk cId="2531475936" sldId="431"/>
            <ac:grpSpMk id="21" creationId="{AFF31025-90A5-402D-928D-E14FA6C43B7B}"/>
          </ac:grpSpMkLst>
        </pc:grpChg>
        <pc:grpChg chg="mod">
          <ac:chgData name="Annaleise Radchenko" userId="6249d1a9-d5dd-4793-b8df-98b5e6874abb" providerId="ADAL" clId="{4A5B4154-50F6-4F5B-A4D7-A9ED8C205C6B}" dt="2026-01-26T16:28:31.162" v="200" actId="962"/>
          <ac:grpSpMkLst>
            <pc:docMk/>
            <pc:sldMk cId="2531475936" sldId="431"/>
            <ac:grpSpMk id="24" creationId="{5EF391FC-F2EC-4844-A021-D038E4F26AE3}"/>
          </ac:grpSpMkLst>
        </pc:grpChg>
        <pc:grpChg chg="mod">
          <ac:chgData name="Annaleise Radchenko" userId="6249d1a9-d5dd-4793-b8df-98b5e6874abb" providerId="ADAL" clId="{4A5B4154-50F6-4F5B-A4D7-A9ED8C205C6B}" dt="2026-01-26T16:28:45.338" v="201" actId="962"/>
          <ac:grpSpMkLst>
            <pc:docMk/>
            <pc:sldMk cId="2531475936" sldId="431"/>
            <ac:grpSpMk id="28" creationId="{237AFF5D-DF44-47C5-8481-57C57C3C801C}"/>
          </ac:grpSpMkLst>
        </pc:grpChg>
        <pc:grpChg chg="mod">
          <ac:chgData name="Annaleise Radchenko" userId="6249d1a9-d5dd-4793-b8df-98b5e6874abb" providerId="ADAL" clId="{4A5B4154-50F6-4F5B-A4D7-A9ED8C205C6B}" dt="2026-01-26T16:28:53.713" v="202" actId="962"/>
          <ac:grpSpMkLst>
            <pc:docMk/>
            <pc:sldMk cId="2531475936" sldId="431"/>
            <ac:grpSpMk id="31" creationId="{17075C0E-E05F-455A-B2A1-E5C0092585FA}"/>
          </ac:grpSpMkLst>
        </pc:grpChg>
        <pc:cxnChg chg="mod">
          <ac:chgData name="Annaleise Radchenko" userId="6249d1a9-d5dd-4793-b8df-98b5e6874abb" providerId="ADAL" clId="{4A5B4154-50F6-4F5B-A4D7-A9ED8C205C6B}" dt="2026-01-23T21:49:58.553" v="28" actId="962"/>
          <ac:cxnSpMkLst>
            <pc:docMk/>
            <pc:sldMk cId="2531475936" sldId="431"/>
            <ac:cxnSpMk id="55" creationId="{00000000-0000-0000-0000-000000000000}"/>
          </ac:cxnSpMkLst>
        </pc:cxnChg>
      </pc:sldChg>
      <pc:sldChg chg="modSp mod">
        <pc:chgData name="Annaleise Radchenko" userId="6249d1a9-d5dd-4793-b8df-98b5e6874abb" providerId="ADAL" clId="{4A5B4154-50F6-4F5B-A4D7-A9ED8C205C6B}" dt="2026-01-26T19:02:16.887" v="240" actId="947"/>
        <pc:sldMkLst>
          <pc:docMk/>
          <pc:sldMk cId="2135445267" sldId="432"/>
        </pc:sldMkLst>
        <pc:spChg chg="mod">
          <ac:chgData name="Annaleise Radchenko" userId="6249d1a9-d5dd-4793-b8df-98b5e6874abb" providerId="ADAL" clId="{4A5B4154-50F6-4F5B-A4D7-A9ED8C205C6B}" dt="2026-01-26T19:02:16.887" v="240" actId="947"/>
          <ac:spMkLst>
            <pc:docMk/>
            <pc:sldMk cId="2135445267" sldId="432"/>
            <ac:spMk id="26" creationId="{00000000-0000-0000-0000-000000000000}"/>
          </ac:spMkLst>
        </pc:spChg>
        <pc:grpChg chg="mod">
          <ac:chgData name="Annaleise Radchenko" userId="6249d1a9-d5dd-4793-b8df-98b5e6874abb" providerId="ADAL" clId="{4A5B4154-50F6-4F5B-A4D7-A9ED8C205C6B}" dt="2026-01-26T19:01:15.373" v="233" actId="962"/>
          <ac:grpSpMkLst>
            <pc:docMk/>
            <pc:sldMk cId="2135445267" sldId="432"/>
            <ac:grpSpMk id="8" creationId="{F206F903-0E48-4B2D-831E-FF1BD1ADBE8A}"/>
          </ac:grpSpMkLst>
        </pc:grpChg>
        <pc:grpChg chg="mod">
          <ac:chgData name="Annaleise Radchenko" userId="6249d1a9-d5dd-4793-b8df-98b5e6874abb" providerId="ADAL" clId="{4A5B4154-50F6-4F5B-A4D7-A9ED8C205C6B}" dt="2026-01-26T19:01:20.109" v="234" actId="962"/>
          <ac:grpSpMkLst>
            <pc:docMk/>
            <pc:sldMk cId="2135445267" sldId="432"/>
            <ac:grpSpMk id="12" creationId="{1FCE88C0-12B0-4BFD-B1EC-2AFE88155099}"/>
          </ac:grpSpMkLst>
        </pc:grpChg>
        <pc:grpChg chg="mod">
          <ac:chgData name="Annaleise Radchenko" userId="6249d1a9-d5dd-4793-b8df-98b5e6874abb" providerId="ADAL" clId="{4A5B4154-50F6-4F5B-A4D7-A9ED8C205C6B}" dt="2026-01-26T19:01:28.173" v="235" actId="962"/>
          <ac:grpSpMkLst>
            <pc:docMk/>
            <pc:sldMk cId="2135445267" sldId="432"/>
            <ac:grpSpMk id="14" creationId="{017D15F8-5259-42B4-8036-CC9261B702B6}"/>
          </ac:grpSpMkLst>
        </pc:grpChg>
        <pc:cxnChg chg="mod">
          <ac:chgData name="Annaleise Radchenko" userId="6249d1a9-d5dd-4793-b8df-98b5e6874abb" providerId="ADAL" clId="{4A5B4154-50F6-4F5B-A4D7-A9ED8C205C6B}" dt="2026-01-23T21:49:58.644" v="38" actId="962"/>
          <ac:cxnSpMkLst>
            <pc:docMk/>
            <pc:sldMk cId="2135445267" sldId="432"/>
            <ac:cxnSpMk id="55" creationId="{00000000-0000-0000-0000-000000000000}"/>
          </ac:cxnSpMkLst>
        </pc:cxnChg>
      </pc:sldChg>
      <pc:sldChg chg="modSp mod">
        <pc:chgData name="Annaleise Radchenko" userId="6249d1a9-d5dd-4793-b8df-98b5e6874abb" providerId="ADAL" clId="{4A5B4154-50F6-4F5B-A4D7-A9ED8C205C6B}" dt="2026-01-26T19:01:51.248" v="238" actId="33553"/>
        <pc:sldMkLst>
          <pc:docMk/>
          <pc:sldMk cId="2183475305" sldId="433"/>
        </pc:sldMkLst>
        <pc:spChg chg="mod">
          <ac:chgData name="Annaleise Radchenko" userId="6249d1a9-d5dd-4793-b8df-98b5e6874abb" providerId="ADAL" clId="{4A5B4154-50F6-4F5B-A4D7-A9ED8C205C6B}" dt="2026-01-26T19:01:51.248" v="238" actId="33553"/>
          <ac:spMkLst>
            <pc:docMk/>
            <pc:sldMk cId="2183475305" sldId="433"/>
            <ac:spMk id="26" creationId="{00000000-0000-0000-0000-000000000000}"/>
          </ac:spMkLst>
        </pc:spChg>
        <pc:grpChg chg="mod">
          <ac:chgData name="Annaleise Radchenko" userId="6249d1a9-d5dd-4793-b8df-98b5e6874abb" providerId="ADAL" clId="{4A5B4154-50F6-4F5B-A4D7-A9ED8C205C6B}" dt="2026-01-26T19:01:45.182" v="236" actId="962"/>
          <ac:grpSpMkLst>
            <pc:docMk/>
            <pc:sldMk cId="2183475305" sldId="433"/>
            <ac:grpSpMk id="8" creationId="{F206F903-0E48-4B2D-831E-FF1BD1ADBE8A}"/>
          </ac:grpSpMkLst>
        </pc:grpChg>
        <pc:picChg chg="ord">
          <ac:chgData name="Annaleise Radchenko" userId="6249d1a9-d5dd-4793-b8df-98b5e6874abb" providerId="ADAL" clId="{4A5B4154-50F6-4F5B-A4D7-A9ED8C205C6B}" dt="2026-01-26T19:01:45.843" v="237" actId="13244"/>
          <ac:picMkLst>
            <pc:docMk/>
            <pc:sldMk cId="2183475305" sldId="433"/>
            <ac:picMk id="3" creationId="{D8BFACFD-0AC1-CD39-B332-62CD5F67D54C}"/>
          </ac:picMkLst>
        </pc:picChg>
        <pc:cxnChg chg="mod">
          <ac:chgData name="Annaleise Radchenko" userId="6249d1a9-d5dd-4793-b8df-98b5e6874abb" providerId="ADAL" clId="{4A5B4154-50F6-4F5B-A4D7-A9ED8C205C6B}" dt="2026-01-23T21:49:58.651" v="39" actId="962"/>
          <ac:cxnSpMkLst>
            <pc:docMk/>
            <pc:sldMk cId="2183475305" sldId="433"/>
            <ac:cxnSpMk id="55" creationId="{00000000-0000-0000-0000-000000000000}"/>
          </ac:cxnSpMkLst>
        </pc:cxnChg>
      </pc:sldChg>
      <pc:sldChg chg="modSp mod">
        <pc:chgData name="Annaleise Radchenko" userId="6249d1a9-d5dd-4793-b8df-98b5e6874abb" providerId="ADAL" clId="{4A5B4154-50F6-4F5B-A4D7-A9ED8C205C6B}" dt="2026-01-26T19:30:12.771" v="290" actId="962"/>
        <pc:sldMkLst>
          <pc:docMk/>
          <pc:sldMk cId="1942847016" sldId="434"/>
        </pc:sldMkLst>
        <pc:spChg chg="mod">
          <ac:chgData name="Annaleise Radchenko" userId="6249d1a9-d5dd-4793-b8df-98b5e6874abb" providerId="ADAL" clId="{4A5B4154-50F6-4F5B-A4D7-A9ED8C205C6B}" dt="2026-01-26T19:30:01.098" v="288" actId="33553"/>
          <ac:spMkLst>
            <pc:docMk/>
            <pc:sldMk cId="1942847016" sldId="434"/>
            <ac:spMk id="26" creationId="{00000000-0000-0000-0000-000000000000}"/>
          </ac:spMkLst>
        </pc:spChg>
        <pc:grpChg chg="mod">
          <ac:chgData name="Annaleise Radchenko" userId="6249d1a9-d5dd-4793-b8df-98b5e6874abb" providerId="ADAL" clId="{4A5B4154-50F6-4F5B-A4D7-A9ED8C205C6B}" dt="2026-01-26T19:30:12.771" v="290" actId="962"/>
          <ac:grpSpMkLst>
            <pc:docMk/>
            <pc:sldMk cId="1942847016" sldId="434"/>
            <ac:grpSpMk id="8" creationId="{F206F903-0E48-4B2D-831E-FF1BD1ADBE8A}"/>
          </ac:grpSpMkLst>
        </pc:grpChg>
        <pc:cxnChg chg="mod">
          <ac:chgData name="Annaleise Radchenko" userId="6249d1a9-d5dd-4793-b8df-98b5e6874abb" providerId="ADAL" clId="{4A5B4154-50F6-4F5B-A4D7-A9ED8C205C6B}" dt="2026-01-23T21:49:58.771" v="51" actId="962"/>
          <ac:cxnSpMkLst>
            <pc:docMk/>
            <pc:sldMk cId="1942847016" sldId="434"/>
            <ac:cxnSpMk id="55" creationId="{00000000-0000-0000-0000-000000000000}"/>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276670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endParaRPr lang="en-US" dirty="0"/>
          </a:p>
          <a:p>
            <a:pPr marL="0" indent="0">
              <a:buNone/>
            </a:pPr>
            <a:r>
              <a:rPr lang="en-US" dirty="0"/>
              <a:t>GDP in 2018 = "JPY 500 trillion" /"JPY 113"  = USD 4.42 trillion</a:t>
            </a:r>
          </a:p>
          <a:p>
            <a:pPr marL="0" indent="0">
              <a:buNone/>
            </a:pPr>
            <a:r>
              <a:rPr lang="en-US" dirty="0"/>
              <a:t>GDP in 2019 = "JPY 500 trillion" /"JPY 148"  = USD 3.38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2022 Bank of International Settlements survey found that $7.5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05702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a:t>
            </a:r>
            <a:r>
              <a:rPr lang="en-US" sz="1100" dirty="0">
                <a:solidFill>
                  <a:schemeClr val="bg1"/>
                </a:solidFill>
              </a:rPr>
              <a:t>the South Korean won (KRW) moved from KRW 1,122 per USD 1 in June 2021 to KRW 1,426 in October 2022. This was more than a one-fourth decline in the won’s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761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76602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1285428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3410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5552942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3357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How the Foreign Exchange Market Works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Participants in the Exchange Rate Market</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The foreign exchange market works through financial institutions, and it operates on several levels.">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descr="Most people and firms who are exchanging a substantial quantity of currency go to a bank, and most banks provide foreign exchange.">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descr="These banks (and a few other firms), known as dealers, then trade the foreign exchange; this is called the interbank market.">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descr="In the world economy, roughly two thousand firms are foreign exchange dealers.">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descr="There are less than 100 foreign exchange dealers in the U.S., but the largest twelve or so carry out more than half of the total transactions.">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3089620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and Weakening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When a currency's exchange rate rises, so that the currency exchanges for more of other currencies, it's referred to as appreciating or &quot;strengthening.&quot;">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descr="When a currency's exchange rate falls, so that the currency trades for less of other currencies, it's referred to as depreciating or &quot;weakening.&quot;">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descr="Exchange rates tend to fluctuate substantially, even between bordering companies such as the United States and Canada.">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descr="Appreciating (Strengthening) and Depreciating (weakening)">
            <a:extLst>
              <a:ext uri="{FF2B5EF4-FFF2-40B4-BE49-F238E27FC236}">
                <a16:creationId xmlns:a16="http://schemas.microsoft.com/office/drawing/2014/main" id="{A560F832-3B19-48B6-9C63-9645A1B26EA0}"/>
              </a:ext>
            </a:extLst>
          </p:cNvPr>
          <p:cNvGraphicFramePr/>
          <p:nvPr>
            <p:extLst>
              <p:ext uri="{D42A27DB-BD31-4B8C-83A1-F6EECF244321}">
                <p14:modId xmlns:p14="http://schemas.microsoft.com/office/powerpoint/2010/main" val="3978892284"/>
              </p:ext>
            </p:extLst>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0210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1" name="Google Shape;261;p26"/>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263" name="Google Shape;263;p26">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a:extLst>
              <a:ext uri="{C183D7F6-B498-43B3-948B-1728B52AA6E4}">
                <adec:decorative xmlns:adec="http://schemas.microsoft.com/office/drawing/2017/decorative" val="1"/>
              </a:ext>
            </a:extLst>
          </p:cNvPr>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463050" y="2169825"/>
            <a:ext cx="112659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 and Supply Shifts in Foreign Exchange Markets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oreign exchange market involves firms, households, and investors coming together through banks and key foreign exchange dealers to demand and supply currencies. Consider an example of the exchange rate between the U.S. dollar (USD) and the Mexican peso (MXN):&#10;">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U.S. dollars, measured in pesos.&#10;&#10;The horizontal axis shows the quantity of U.S. dollars traded in the foreign exchange market for pesos.&#10;&#10;The demand curve (D) for U.S. dollars intersects the supply curve (S) of U.S. dollars at the equilibrium point (E), which is an exchange rate of MXN 10 = USD 1 and a total volume of USD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40368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Peso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Mexican pesos, measured in U.S. dollars.&#10;&#10;The horizontal axis shows the quantity of Mexican pesos traded in the foreign exchange market for dollars.&#10;&#10;The demand curve (D) for Mexican pesos intersects the supply curve (S) of Mexican pesos at the equilibrium point (E), which is an exchange rate of USD 0.10 = MXN 1 and a total volume of MXN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69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Dollars to Pesos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ote that the two exchange rates are inverses: MXN 10 = USD 1 is the same as USD 0.10 = MXN 1. In the actual foreign exchange market, almost all the trading of Mexican pesos is for U.S. dollars.">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162721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Expectations about Future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reason to demand a currency on the foreign exchange market is the belief that the currency's value is about to increase.">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descr="One reason to supply (sell) a currency is the belief that the value is about to decrea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descr="In contrast to many other cases, supply and demand typically both move at the same time in the foreign exchange marke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descr="Groups of participants in the foreign exchange market, like firms and investors, include some buyers and some sellers.">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descr="An expectation of a future shift in the exchange rate affects both buyers and sellers and, consequently, demand and supply.">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147252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Speed of Shifts in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investors expect a country's currency to strengthen, they buy the currency and cause it to appreciate immediatel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descr="This can make other investors believe that future increases in value are likely, leading to even greater appreciat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descr="Similarly, the expectation that a currency might weaken quickly leads to actual weakening of the currency, reinforcing the belief.">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descr="Beliefs about the future path of exchange rates can be self-reinforcing, at least for a time, and a large share of the trading in foreign exchange markets involves dealers trying to outguess each 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7235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st countries have different currencies, but not all.">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descr="Sometimes, small economies use the currency of an economically larger neighbor.">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descr="For example, Ecuador, El Salvador, and Panama have decided to dollarize and use the U.S. dollar as their currency.">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descr="Most of the international economy takes place in a situation of multiple national currencies, in which both people and firms need to convert from one currency to an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descr="The foreign exchange market is the market in which people or firms use one currency to purchase another currency.">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593554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Differences in Rates of Return across Countries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tivation for investment (domestic or foreign) is to earn a return.">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descr="When deciding where they will invest their funds, both businesses and countries consider the rate of returns in other countri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descr="Whether the exchange rate appears high or low will attract or repel foreign investmen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pic>
        <p:nvPicPr>
          <p:cNvPr id="4" name="Picture 3" descr="If a country has relatively high rates of return then it tends to attract fund from abroad. If a country has relatively low rates of return then it tends to repel funds from abroad.">
            <a:extLst>
              <a:ext uri="{FF2B5EF4-FFF2-40B4-BE49-F238E27FC236}">
                <a16:creationId xmlns:a16="http://schemas.microsoft.com/office/drawing/2014/main" id="{F3F1847D-68D9-F357-10B7-7782EDBF2297}"/>
              </a:ext>
            </a:extLst>
          </p:cNvPr>
          <p:cNvPicPr>
            <a:picLocks noChangeAspect="1"/>
          </p:cNvPicPr>
          <p:nvPr/>
        </p:nvPicPr>
        <p:blipFill>
          <a:blip r:embed="rId3"/>
          <a:stretch>
            <a:fillRect/>
          </a:stretch>
        </p:blipFill>
        <p:spPr>
          <a:xfrm>
            <a:off x="1811025" y="4705588"/>
            <a:ext cx="8569950" cy="1254139"/>
          </a:xfrm>
          <a:prstGeom prst="rect">
            <a:avLst/>
          </a:prstGeom>
        </p:spPr>
      </p:pic>
    </p:spTree>
    <p:extLst>
      <p:ext uri="{BB962C8B-B14F-4D97-AF65-F5344CB8AC3E}">
        <p14:creationId xmlns:p14="http://schemas.microsoft.com/office/powerpoint/2010/main" val="360778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Higher Rate of Return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higher rate of return for U.S. dollars makes holding dollars more attractive.&#10;&#10;The demand for dollars in the foreign exchange market shifts right, from D0 to D1, while the supply of dollars shifts left, from S0 to S1.&#10;&#10;The new equilibrium (E1) has a stronger exchange rate than the original equilibrium (E0), but in this example, the equilibrium quantity traded does not change.">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2168469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Relative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country experiences a relatively high inflation rate compared to other economies, the buying power of its currency is eroding.&#10;&#10;This tends to discourage anyone from acquiring or holding the currency.&#10;&#10;A rise in inflation for the Mexican peso caused demand to shift left from D0 to D1 and supply to shift right from S0 to S1.&#10;&#10;Both movements caused the currency to depreciate.&#10;">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89909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term, exchange rates must bear some relationship to the currency's buying power in terms of internationally traded good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descr="If the exchange rate in one country is cheaper than others, businesses will start buying in the cheaper country, sell to other countries, and pocket the profits.">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descr="The purchasing power parity (PPP) exchange rate equalizes the prices of internationally traded goods across countries.">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descr="Economists at the World Bank's International Comparison Program (ICP) have used studies of the prices and quantities of internationally tradable goods to calculate the PPP exchange rate for all countries.">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1119129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2467" y="335669"/>
            <a:ext cx="1042626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Market Exchange Rates Versus 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In October 2022, the exchange rate was JPY 148 = USD 1, but in December 2021, the exchange rate was JPY 113 = USD 1. For simplicity, say that Japan's GDP was JPY 500 trillion in both 2021 and 2022. If you use the market exchange rates, this would be Japan's GDP:">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p>
          </p:txBody>
        </p:sp>
      </p:grpSp>
      <p:grpSp>
        <p:nvGrpSpPr>
          <p:cNvPr id="24" name="Group 23" descr="GDP in 2021 = &quot;JPY 500 trillion&quot; /&quot;JPY 113&quot;  = USD 4.42 trillion">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2021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113</m:t>
                          </m:r>
                        </m:den>
                      </m:f>
                    </m:oMath>
                  </a14:m>
                  <a:r>
                    <a:rPr lang="en-US" sz="2000" dirty="0">
                      <a:solidFill>
                        <a:schemeClr val="bg1"/>
                      </a:solidFill>
                    </a:rPr>
                    <a:t> = USD 4.42 trillion</a:t>
                  </a:r>
                </a:p>
              </p:txBody>
            </p:sp>
          </mc:Choice>
          <mc:Fallback xmlns="">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descr="GDP in 2022 = &quot;JPY 500 trillion&quot; /&quot;JPY 148&quot;  = USD 3.38 trillion">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2022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148</m:t>
                          </m:r>
                        </m:den>
                      </m:f>
                    </m:oMath>
                  </a14:m>
                  <a:r>
                    <a:rPr lang="en-US" sz="2000" dirty="0">
                      <a:solidFill>
                        <a:schemeClr val="bg1"/>
                      </a:solidFill>
                    </a:rPr>
                    <a:t> = USD 3.38 trillion</a:t>
                  </a:r>
                </a:p>
              </p:txBody>
            </p:sp>
          </mc:Choice>
          <mc:Fallback xmlns="">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descr="The misleading appearance of a changing Japanese economy occurs only because we used the market exchange rate, which often has short-run rises and falls. However, PPP exchange rates stay fairly constant and change minimally, if at all, from year to year.">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2531475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27512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10;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835311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465388" y="230399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Macroeconomic Effects of Exchange Rates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A central bank will be concerned about the exchange rate for two main reasons:&#10;&#10;Movements of the exchange rate will affect aggregate demand in an economy.&#10;Frequent and substantial fluctuations of the exchange rate can disrupt international trade and cause problems in a nation's banking system.&#10;&#10;This may contribute to an unsustainable balance of trade and large inflows of international financial capital. This can set up the economy for a deep recession if international investors decide to move their money to another country.&#10;">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3402" y="349969"/>
            <a:ext cx="1047168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Extraordinary Size of the Foreign Exchange Markets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2022 Bank of International Settlements survey found that $7.5 trillion per day was traded in foreign exchange markets, which makes the foreign exchange market the largest market in the world economy.&#10;">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2022 Bank of International Settlements survey found that $7.5 trillion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per day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was traded in foreign exchange markets, which makes the foreign exchange market the largest market in the world economy.</a:t>
              </a:r>
            </a:p>
          </p:txBody>
        </p:sp>
      </p:grpSp>
      <p:pic>
        <p:nvPicPr>
          <p:cNvPr id="4" name="Picture 3" descr="Table titled &quot;Currencies Traded Most in Foreign Exchange Markets as of April 2022.&quot; The U.S. Dollar (U S D) is 88.5%, the Euro (E U R) is 30.5%, the Japanese yen (J P Y) is 16.7%, the British Pound (G B P) is 12.9%, the Australian dollar (A U D) is 6.4%, the Canadian dollar (C A D) is 6.2%, the Swiss franc (C H F) is 5.1%, and Chinese yuan (C N Y) is 7%.">
            <a:extLst>
              <a:ext uri="{FF2B5EF4-FFF2-40B4-BE49-F238E27FC236}">
                <a16:creationId xmlns:a16="http://schemas.microsoft.com/office/drawing/2014/main" id="{CCE817C3-B8A9-3247-F349-2DC6E62936D2}"/>
              </a:ext>
            </a:extLst>
          </p:cNvPr>
          <p:cNvPicPr>
            <a:picLocks noChangeAspect="1"/>
          </p:cNvPicPr>
          <p:nvPr/>
        </p:nvPicPr>
        <p:blipFill>
          <a:blip r:embed="rId3"/>
          <a:stretch>
            <a:fillRect/>
          </a:stretch>
        </p:blipFill>
        <p:spPr>
          <a:xfrm>
            <a:off x="2066923" y="2731607"/>
            <a:ext cx="8058154" cy="3422099"/>
          </a:xfrm>
          <a:prstGeom prst="rect">
            <a:avLst/>
          </a:prstGeom>
        </p:spPr>
      </p:pic>
    </p:spTree>
    <p:extLst>
      <p:ext uri="{BB962C8B-B14F-4D97-AF65-F5344CB8AC3E}">
        <p14:creationId xmlns:p14="http://schemas.microsoft.com/office/powerpoint/2010/main" val="3613980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92831"/>
            <a:ext cx="8786811"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 Aggregate Demand, and Aggregate Supply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eign trade typically involves incurring the costs of production in one currency while receiving revenues from sales in another curren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descr="Movements of exchange rates can have a powerful effect on incentives to export and import and, consequently, on aggregate demand in the economy as a whole.">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descr="Since increased exports bring more money into an economy and increased imports take money out of an economy, it can be tempting to conclude that exports are good for the economy and imports are bad.">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descr="However, this perspective overlooks the role of exchange rates.">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28841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2465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Impact of Exchange Rates Example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If an American consumer buys a Japanese car for USD 20,000 instead of an American car for USD 30,000, it may be tempting to argue that the American economy has lost out, but this may not be the case.&#10;&#10;The Japanese company will have to convert those dollars to yen to pay workers and operate factories.&#10;&#10;Whoever buys those dollars will have to use them to purchase American goods and services, so the money comes back into the American economy.&#10;&#10;At the same time, the consumer saves money by buying a less expensive import and can use their extra money elsewhere in the economy.&#10;">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4254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s can fluctuate a great deal in the short ru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can fluctuate a great deal in the short run.</a:t>
              </a:r>
            </a:p>
          </p:txBody>
        </p:sp>
      </p:grpSp>
      <p:grpSp>
        <p:nvGrpSpPr>
          <p:cNvPr id="12" name="Group 11" descr="For example, the South Korean won (KRW) moved from KRW 1,122 per USD 1 in June 2021 to KRW 1,426 in October 2022. This was more than a one-fourth decline in the won’s value in foreign exchange markets.">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South Korean won (KRW) moved from KRW 1,122 per USD 1 in June 2021 to KRW 1,426 in October 2022. This was more than a one-fourth decline in the won’s value in foreign exchange markets.</a:t>
              </a:r>
            </a:p>
          </p:txBody>
        </p:sp>
      </p:grpSp>
      <p:grpSp>
        <p:nvGrpSpPr>
          <p:cNvPr id="14" name="Group 13" descr="Even two economically developed, neighboring economies can see significant movements of exchange rates over a few years.">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135445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Example of Fluctuating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exchange rates of Canadian dollars to U.S. dollars and U.S. dollars to Canadian dollars from 1971 to 2021.">
            <a:extLst>
              <a:ext uri="{FF2B5EF4-FFF2-40B4-BE49-F238E27FC236}">
                <a16:creationId xmlns:a16="http://schemas.microsoft.com/office/drawing/2014/main" id="{D8BFACFD-0AC1-CD39-B332-62CD5F67D54C}"/>
              </a:ext>
            </a:extLst>
          </p:cNvPr>
          <p:cNvPicPr>
            <a:picLocks noChangeAspect="1"/>
          </p:cNvPicPr>
          <p:nvPr/>
        </p:nvPicPr>
        <p:blipFill>
          <a:blip r:embed="rId3"/>
          <a:stretch>
            <a:fillRect/>
          </a:stretch>
        </p:blipFill>
        <p:spPr>
          <a:xfrm>
            <a:off x="2974397" y="1238251"/>
            <a:ext cx="6243205" cy="4515526"/>
          </a:xfrm>
          <a:prstGeom prst="rect">
            <a:avLst/>
          </a:prstGeom>
        </p:spPr>
      </p:pic>
      <p:grpSp>
        <p:nvGrpSpPr>
          <p:cNvPr id="8" name="Group 7" descr="Exchange rates tend to fluctuate substantially, even between bordering countries, such as the United States and Canada.">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tend to fluctuate substantially, even between bordering countries, such as the United States and Canada. </a:t>
              </a:r>
            </a:p>
          </p:txBody>
        </p:sp>
      </p:grpSp>
    </p:spTree>
    <p:extLst>
      <p:ext uri="{BB962C8B-B14F-4D97-AF65-F5344CB8AC3E}">
        <p14:creationId xmlns:p14="http://schemas.microsoft.com/office/powerpoint/2010/main" val="2183475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of the most economically destructive effects of exchange rate fluctuations can happen through the banking system.&#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descr="Financial institutions measure most international loans in a few large currencies, like U.S. dollars, European euros, and Japanese yen.&#10;">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descr="In countries that do not use these currencies, banks often borrow funds in one of these currencies and then lend in their own domestic currency">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descr="This process of borrowing in a foreign currency and lending in a domestic currency can work well as long as the exchange rate does not shift.">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4152819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Problems with Fluctuations of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Tree>
    <p:extLst>
      <p:ext uri="{BB962C8B-B14F-4D97-AF65-F5344CB8AC3E}">
        <p14:creationId xmlns:p14="http://schemas.microsoft.com/office/powerpoint/2010/main" val="2607980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662733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10;If the exchange rate is MXN 20 = USD 1, the MXN 500,000 revenue converts to:&#10;&#10; &quot;500,000&quot; /&quot;20&quot;  &quot;= USD 25,000 &quot;&#10;&#10;The firm has a profit of 25,000 - 20,000 = USD 5,000. &#10;&#10;If the dollar appreciates to MXN 30, the revenue converts to:&#10;&#10; &quot;500,000&quot; /&quot;30&quot;  &quot;= USD 16,667 &quot;&#10;&#10;The appreciation of the dollar means that the firm will have a loss of 16,667 - 20,000 = USD 3,333. This shows that a stronger dollar will decrease profits and possibly cause losses, so it will discourage exports.&#10;">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95488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Summing Up Public Policy and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y nation would prefer a stable exchange rate to facilitate international trade and reduce the degree of risk and uncertain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descr="A nation may sometimes want a weaker exchange rate to stimulate AD and reduce a recession or a stronger exchange rate to fight inflation.">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descr="Rapid movements from a weak to a strong exchange rate may cripple a country’s export industries.">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descr="Rapid movements from a strong to a weak exchange rate can cripple a country’s banking sector.">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descr="Every shift of an exchange rate—whether stronger or weaker, fixed or changing—represents potential tradeoffs.">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4142656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190" y="404422"/>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 policies come in a range of different forms based on the following approaches:&#10;">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569334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floating exchange rate is a policy that allows the foreign exchange market to set exchange rate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descr="The U.S. dollar is a floating exchange rate, as are the currencies of about 40% of the countries in the world economy.">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descr="The major concern with this policy is that exchange rates can move a great deal in a short time.">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10;">
            <a:extLst>
              <a:ext uri="{FF2B5EF4-FFF2-40B4-BE49-F238E27FC236}">
                <a16:creationId xmlns:a16="http://schemas.microsoft.com/office/drawing/2014/main" id="{F206F903-0E48-4B2D-831E-FF1BD1ADBE8A}"/>
              </a:ext>
            </a:extLst>
          </p:cNvPr>
          <p:cNvGrpSpPr/>
          <p:nvPr/>
        </p:nvGrpSpPr>
        <p:grpSpPr>
          <a:xfrm>
            <a:off x="1639705" y="5329289"/>
            <a:ext cx="8912590" cy="1305627"/>
            <a:chOff x="542655" y="1736761"/>
            <a:chExt cx="8058422" cy="152165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477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a:t>
              </a:r>
            </a:p>
          </p:txBody>
        </p:sp>
      </p:grpSp>
      <p:pic>
        <p:nvPicPr>
          <p:cNvPr id="3" name="Picture 2" descr="A graph showing the yen-per-dollar exchange rate from 2000 to 2022">
            <a:extLst>
              <a:ext uri="{FF2B5EF4-FFF2-40B4-BE49-F238E27FC236}">
                <a16:creationId xmlns:a16="http://schemas.microsoft.com/office/drawing/2014/main" id="{A4D4EDC0-83A2-6104-0B8D-72BDD2358567}"/>
              </a:ext>
            </a:extLst>
          </p:cNvPr>
          <p:cNvPicPr>
            <a:picLocks noChangeAspect="1"/>
          </p:cNvPicPr>
          <p:nvPr/>
        </p:nvPicPr>
        <p:blipFill>
          <a:blip r:embed="rId3"/>
          <a:stretch>
            <a:fillRect/>
          </a:stretch>
        </p:blipFill>
        <p:spPr>
          <a:xfrm>
            <a:off x="2907584" y="1320294"/>
            <a:ext cx="6376292" cy="3833703"/>
          </a:xfrm>
          <a:prstGeom prst="rect">
            <a:avLst/>
          </a:prstGeom>
        </p:spPr>
      </p:pic>
    </p:spTree>
    <p:extLst>
      <p:ext uri="{BB962C8B-B14F-4D97-AF65-F5344CB8AC3E}">
        <p14:creationId xmlns:p14="http://schemas.microsoft.com/office/powerpoint/2010/main" val="1942847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s investor sentiment swings back and forth and drives exchange rates up and down, exporters, importers, and banks involved in international lending are all affect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descr="At worst, large movements of exchange rates can drive companies into bankruptcy or trigger a nationwide banking collapse.">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descr="Exchange rate movements can particularly rattle the economies of smaller countries, where international trade is a large share of GDP.">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descr="Advocates of floating exchange rates often argue that if government policies were more predictable and stable, inflation rates and interest rates would be too, and exchange rates would move less.">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20629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government establishes a &quot;peg&quot; for its currency when it intervenes in the foreign exchange market, making the currency's exchange rate different from what the market would have produc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descr="A soft peg means the government usually allows the market to set the exchange rate, but in some cases the central bank will intervene.">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descr="A hard peg means the central bank sets a fixed and unchanging value for the exchange rate.">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307744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spTree>
    <p:extLst>
      <p:ext uri="{BB962C8B-B14F-4D97-AF65-F5344CB8AC3E}">
        <p14:creationId xmlns:p14="http://schemas.microsoft.com/office/powerpoint/2010/main" val="247305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Weakening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an weaken its exchange rate in two ways:&#10;Use expansionary monetary policy to lower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Expansionary monetary policy would lower interest rates in foreign exchange markets, decreasing demand and increasing supply of the currency, leading to depreciation.">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descr="A country can also trade directly in the foreign exchange market, expanding supply by creating currency.">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306988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ould strengthen its exchange rate in two ways:&#10;Use contractionary monetary policy to raise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Contractionary monetary policy would raise interest rates in foreign exchange markets, increasing demand and decreasing supply, leading to appreciation.">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descr="If the central bank trades directly in the foreign exchange market, it will have an excess supply of domestic currency.">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descr="The bank will use its reserves of foreign currency to demand the domestic currency, leading to appreciation.">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67637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Tradeoffs of Soft Pegs and Hard Pegs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When a country decides to alter the market exchange rate, it faces some tradeoff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descr="If it uses monetary policy to alter the exchange rate, it cannot simultaneously use monetary policy to address inflation or recession.">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descr="If it uses direct purchases and sales of foreign currencies in exchange rate markets, it must consider how to handle its reserves of foreign currency.">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descr="A pegged exchange rate can actually create additional movements of the exchange rate.">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492375" y="122952"/>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Demanders and Suppliers of Currency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 Foreign Exchange Markets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For firms that buy and sell in international markets, their costs for workers, suppliers, and investors are measured in the currency of the nation where their production occurs.">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descr="Revenues from sales are measured in the currency of the nation where those sales happened.">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descr="A Chinese firm exporting abroad will earn some other currency, but will need Chinese yuan to pay the workers, suppliers, and investors in China.">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descr="In foreign exchange markets, this firm will be a supplier of U.S. dollars and a demander of Chinese yuan.">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descr="International tourists supply their home currency to receive the currency of the country they are visiting.">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4292105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Merged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A final approach to exchange rate policy is a merged currency, a common currency shared between two or more nation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descr="A merged currency approach eliminates foreign exchange risk altogether.">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descr="Like a hard peg, a merged currency means that a nation has given up altogether on domestic monetary policy and instead has put its interest rate policies in other hands.">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1454303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Four Approaches</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The lines between the four exchange rate policies can blend together.">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descr="Soft peg policy may look very similar to a floating exchange rate if the government rarely intervenes in the exchange rate market.">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descr="Soft peg policy may look similar to hard peg policy if the government intervenes often to keep the exchange rate near a specific level.">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descr="Merging currencies with other countries is similar to having a hard peg exchange rate because it is, in effect, a decision to have a permanently fixed exchange rate with those countries.">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3076460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5</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1708501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6</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10;&#10;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10;">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714107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4</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sp>
        <p:nvSpPr>
          <p:cNvPr id="209" name="Google Shape;209;p21"/>
          <p:cNvSpPr txBox="1"/>
          <p:nvPr/>
        </p:nvSpPr>
        <p:spPr>
          <a:xfrm>
            <a:off x="7001041" y="6067198"/>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a:extLs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272" name="Google Shape;272;p2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8" name="Google Shape;178;p20"/>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80" name="Google Shape;180;p20">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descr="We often divide financial investments that cross international boundaries and require exchanging currency into two categories.">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descr="Foreign direct investment refers to purchasing at least 10% of a firm in another country or starting a new enterprise in another country.">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descr="Portfolio investment is a financial investment that does not involve any management responsibility.">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1"/>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Arbitrage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94" name="Google Shape;194;p21">
            <a:extLst>
              <a:ext uri="{C183D7F6-B498-43B3-948B-1728B52AA6E4}">
                <adec:decorative xmlns:adec="http://schemas.microsoft.com/office/drawing/2017/decorative" val="1"/>
              </a:ext>
            </a:extLst>
          </p:cNvPr>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Businesspeople often link portfolio investment to expectations about how exchange rates will shift, known as arbitrage.&#10;">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descr="(a) An international investor who expects that, in the future, a British pound will buy USD 1.60 instead of its current exchange rate of USD 1.50 may hope for the following chain of events to occur:&#10;">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Hedging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descr="Many portfolio investment decisions are not as simple as betting that the currency's value will change in a certain direction.">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descr="Many investors hedge, which means using a financial transaction to protect themselves against an investment risk.">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descr="Specifically, investors can sign a financial contract and pay a fee that guarantees them a certain exchange rate one year from now.">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descr="When parties wish to enter financial contracts like hedging, they normally rely on a financial institution or brokerage company.">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192334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a:spLocks noGrp="1"/>
          </p:cNvSpPr>
          <p:nvPr>
            <p:ph type="title" idx="4294967295"/>
          </p:nvPr>
        </p:nvSpPr>
        <p:spPr>
          <a:xfrm>
            <a:off x="1531747" y="349798"/>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International Financial Investments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53" name="Google Shape;153;p18">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descr="With portfolio investment, the client purchases less than 10% of a company; portfolio investment often has a short-term focus.&#1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descr="With foreign direct investment, the investor purchases more than 10% of a company and typically assumes some managerial responsibility; foreign direct investment has a more long-term focus.&#10;">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314526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78AC86-C321-4777-9AE5-2E8BD40C8BB4}">
  <ds:schemaRefs>
    <ds:schemaRef ds:uri="http://schemas.microsoft.com/sharepoint/v3/contenttype/forms"/>
  </ds:schemaRefs>
</ds:datastoreItem>
</file>

<file path=customXml/itemProps2.xml><?xml version="1.0" encoding="utf-8"?>
<ds:datastoreItem xmlns:ds="http://schemas.openxmlformats.org/officeDocument/2006/customXml" ds:itemID="{E3B4C781-7DC2-4EB2-96C4-BE5DEFDE0CE6}">
  <ds:schemaRefs>
    <ds:schemaRef ds:uri="http://purl.org/dc/terms/"/>
    <ds:schemaRef ds:uri="06d9c582-05c2-476b-83d2-72ab8b1380b2"/>
    <ds:schemaRef ds:uri="http://schemas.microsoft.com/office/2006/documentManagement/types"/>
    <ds:schemaRef ds:uri="http://purl.org/dc/elements/1.1/"/>
    <ds:schemaRef ds:uri="fdab59f7-c3a7-48e5-acd8-618ce834776e"/>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3C7EFB4-15C3-4BD4-888C-D02E98403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674</TotalTime>
  <Words>8193</Words>
  <Application>Microsoft Office PowerPoint</Application>
  <PresentationFormat>Widescreen</PresentationFormat>
  <Paragraphs>1542</Paragraphs>
  <Slides>55</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Wingdings</vt:lpstr>
      <vt:lpstr>Cambria Math</vt:lpstr>
      <vt:lpstr>Calibri Light</vt:lpstr>
      <vt:lpstr>Century Gothic</vt:lpstr>
      <vt:lpstr>Courier New</vt:lpstr>
      <vt:lpstr>Arial</vt:lpstr>
      <vt:lpstr>Calibri</vt:lpstr>
      <vt:lpstr>Office Theme</vt:lpstr>
      <vt:lpstr>How the Foreign Exchange Market Works</vt:lpstr>
      <vt:lpstr>Introduction1</vt:lpstr>
      <vt:lpstr>The Extraordinary Size of the Foreign Exchange Markets</vt:lpstr>
      <vt:lpstr>Demanders and Suppliers of Currency in Foreign Exchange Markets1</vt:lpstr>
      <vt:lpstr>Demanders and Suppliers of Currency in Foreign Exchange Markets2</vt:lpstr>
      <vt:lpstr>International Financial Investments1</vt:lpstr>
      <vt:lpstr>Arbitrage</vt:lpstr>
      <vt:lpstr>Hedging</vt:lpstr>
      <vt:lpstr>International Financial Investments2</vt:lpstr>
      <vt:lpstr>Participants in the Exchange Rate Market</vt:lpstr>
      <vt:lpstr>Strengthening and Weakening Currency</vt:lpstr>
      <vt:lpstr>Summary1</vt:lpstr>
      <vt:lpstr>Demand and Supply Shifts in Foreign Exchange Markets</vt:lpstr>
      <vt:lpstr>Introduction2</vt:lpstr>
      <vt:lpstr>Dollar Exchange Rate</vt:lpstr>
      <vt:lpstr>Peso Exchange Rate</vt:lpstr>
      <vt:lpstr>Dollars to Pesos</vt:lpstr>
      <vt:lpstr>Expectations about Future Exchange Rates</vt:lpstr>
      <vt:lpstr>Speed of Shifts in Exchange Rates</vt:lpstr>
      <vt:lpstr>Differences in Rates of Return across Countries</vt:lpstr>
      <vt:lpstr>Higher Rate of Return</vt:lpstr>
      <vt:lpstr>Relative Inflation</vt:lpstr>
      <vt:lpstr>Purchasing Power Parity</vt:lpstr>
      <vt:lpstr>Market Exchange Rates Versus Purchasing Power Parity</vt:lpstr>
      <vt:lpstr>On Your Own1</vt:lpstr>
      <vt:lpstr>On Your Own2</vt:lpstr>
      <vt:lpstr>Summary2</vt:lpstr>
      <vt:lpstr>Macroeconomic Effects of Exchange Rates  </vt:lpstr>
      <vt:lpstr>Introduction3</vt:lpstr>
      <vt:lpstr>Exchange Rates, Aggregate Demand, and Aggregate Supply</vt:lpstr>
      <vt:lpstr>Impact of Exchange Rates Example</vt:lpstr>
      <vt:lpstr>Fluctuations of Exchange Rates1</vt:lpstr>
      <vt:lpstr>Example of Fluctuating Exchange Rates</vt:lpstr>
      <vt:lpstr>Fluctuations of Exchange Rates2</vt:lpstr>
      <vt:lpstr>Problems with Fluctuations of Exchange Rates</vt:lpstr>
      <vt:lpstr>On Your Own3</vt:lpstr>
      <vt:lpstr>On Your Own4</vt:lpstr>
      <vt:lpstr>Summing Up Public Policy and Exchange Rates</vt:lpstr>
      <vt:lpstr>Summary3</vt:lpstr>
      <vt:lpstr>Exchange Rate Policies  </vt:lpstr>
      <vt:lpstr>Exchange Rate Policies1</vt:lpstr>
      <vt:lpstr>Floating Exchange Rates1</vt:lpstr>
      <vt:lpstr>Floating Exchange Rates2</vt:lpstr>
      <vt:lpstr>Floating Exchange Rates3</vt:lpstr>
      <vt:lpstr>Using Soft Pegs and Hard Pegs1</vt:lpstr>
      <vt:lpstr>Using Soft Pegs and Hard Pegs2</vt:lpstr>
      <vt:lpstr>Weakening the Exchange Rate</vt:lpstr>
      <vt:lpstr>Strengthening the Exchange Rate</vt:lpstr>
      <vt:lpstr>Tradeoffs of Soft Pegs and Hard Pegs</vt:lpstr>
      <vt:lpstr>A Merged Currency</vt:lpstr>
      <vt:lpstr>Four Approaches</vt:lpstr>
      <vt:lpstr>On Your Own5</vt:lpstr>
      <vt:lpstr>On Your Own6</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34</cp:revision>
  <dcterms:modified xsi:type="dcterms:W3CDTF">2026-02-04T13:47:31Z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