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8" r:id="rId5"/>
    <p:sldMasterId id="2147483670" r:id="rId6"/>
  </p:sldMasterIdLst>
  <p:notesMasterIdLst>
    <p:notesMasterId r:id="rId49"/>
  </p:notesMasterIdLst>
  <p:sldIdLst>
    <p:sldId id="430" r:id="rId7"/>
    <p:sldId id="380" r:id="rId8"/>
    <p:sldId id="258" r:id="rId9"/>
    <p:sldId id="381" r:id="rId10"/>
    <p:sldId id="382" r:id="rId11"/>
    <p:sldId id="369" r:id="rId12"/>
    <p:sldId id="377" r:id="rId13"/>
    <p:sldId id="383" r:id="rId14"/>
    <p:sldId id="384" r:id="rId15"/>
    <p:sldId id="378" r:id="rId16"/>
    <p:sldId id="379" r:id="rId17"/>
    <p:sldId id="376" r:id="rId18"/>
    <p:sldId id="431" r:id="rId19"/>
    <p:sldId id="324" r:id="rId20"/>
    <p:sldId id="385" r:id="rId21"/>
    <p:sldId id="386" r:id="rId22"/>
    <p:sldId id="414" r:id="rId23"/>
    <p:sldId id="387" r:id="rId24"/>
    <p:sldId id="415" r:id="rId25"/>
    <p:sldId id="388" r:id="rId26"/>
    <p:sldId id="389" r:id="rId27"/>
    <p:sldId id="390" r:id="rId28"/>
    <p:sldId id="416" r:id="rId29"/>
    <p:sldId id="432" r:id="rId30"/>
    <p:sldId id="418" r:id="rId31"/>
    <p:sldId id="419" r:id="rId32"/>
    <p:sldId id="420" r:id="rId33"/>
    <p:sldId id="421" r:id="rId34"/>
    <p:sldId id="422" r:id="rId35"/>
    <p:sldId id="423" r:id="rId36"/>
    <p:sldId id="424" r:id="rId37"/>
    <p:sldId id="433" r:id="rId38"/>
    <p:sldId id="426" r:id="rId39"/>
    <p:sldId id="394" r:id="rId40"/>
    <p:sldId id="427" r:id="rId41"/>
    <p:sldId id="395" r:id="rId42"/>
    <p:sldId id="428" r:id="rId43"/>
    <p:sldId id="391" r:id="rId44"/>
    <p:sldId id="392" r:id="rId45"/>
    <p:sldId id="393" r:id="rId46"/>
    <p:sldId id="429" r:id="rId47"/>
    <p:sldId id="405" r:id="rId48"/>
  </p:sldIdLst>
  <p:sldSz cx="12192000" cy="6858000"/>
  <p:notesSz cx="6858000" cy="9144000"/>
  <p:embeddedFontLst>
    <p:embeddedFont>
      <p:font typeface="Century Gothic" panose="020B0502020202020204" pitchFamily="34"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6"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5BA278-6A27-4A28-BBD5-035D6FC56662}" v="3" dt="2026-02-04T12:52:18.4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41" autoAdjust="0"/>
  </p:normalViewPr>
  <p:slideViewPr>
    <p:cSldViewPr snapToGrid="0">
      <p:cViewPr varScale="1">
        <p:scale>
          <a:sx n="93" d="100"/>
          <a:sy n="93" d="100"/>
        </p:scale>
        <p:origin x="11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font" Target="fonts/font1.fntdata"/><Relationship Id="rId63"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font" Target="fonts/font4.fntdata"/><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customschemas.google.com/relationships/presentationmetadata" Target="metadata"/><Relationship Id="rId8" Type="http://schemas.openxmlformats.org/officeDocument/2006/relationships/slide" Target="slides/slide2.xml"/><Relationship Id="rId51" Type="http://schemas.openxmlformats.org/officeDocument/2006/relationships/font" Target="fonts/font2.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 Id="rId57"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font" Target="fonts/font3.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addSld delSld modSld">
      <pc:chgData name="Caitlin Coleman" userId="96f87ca1-0e64-4ae8-8d77-98757b85df0b" providerId="ADAL" clId="{DDA6BCD5-DC0D-434C-93A0-51E2BCD25B34}" dt="2026-01-23T19:43:38.506" v="796" actId="47"/>
      <pc:docMkLst>
        <pc:docMk/>
      </pc:docMkLst>
      <pc:sldChg chg="addSp delSp modSp mod">
        <pc:chgData name="Caitlin Coleman" userId="96f87ca1-0e64-4ae8-8d77-98757b85df0b" providerId="ADAL" clId="{DDA6BCD5-DC0D-434C-93A0-51E2BCD25B34}" dt="2026-01-23T17:41:46.072" v="85" actId="33553"/>
        <pc:sldMkLst>
          <pc:docMk/>
          <pc:sldMk cId="0" sldId="258"/>
        </pc:sldMkLst>
        <pc:spChg chg="add mod ord">
          <ac:chgData name="Caitlin Coleman" userId="96f87ca1-0e64-4ae8-8d77-98757b85df0b" providerId="ADAL" clId="{DDA6BCD5-DC0D-434C-93A0-51E2BCD25B34}" dt="2026-01-23T17:41:46.072" v="85" actId="33553"/>
          <ac:spMkLst>
            <pc:docMk/>
            <pc:sldMk cId="0" sldId="258"/>
            <ac:spMk id="11" creationId="{69EEBE72-6644-3313-917B-E1AED541053C}"/>
          </ac:spMkLst>
        </pc:spChg>
        <pc:spChg chg="mod">
          <ac:chgData name="Caitlin Coleman" userId="96f87ca1-0e64-4ae8-8d77-98757b85df0b" providerId="ADAL" clId="{DDA6BCD5-DC0D-434C-93A0-51E2BCD25B34}" dt="2026-01-23T17:41:07.688" v="78"/>
          <ac:spMkLst>
            <pc:docMk/>
            <pc:sldMk cId="0" sldId="258"/>
            <ac:spMk id="14" creationId="{11C593E9-EFEA-2846-6D89-BBC1AF092CA1}"/>
          </ac:spMkLst>
        </pc:spChg>
        <pc:spChg chg="mod">
          <ac:chgData name="Caitlin Coleman" userId="96f87ca1-0e64-4ae8-8d77-98757b85df0b" providerId="ADAL" clId="{DDA6BCD5-DC0D-434C-93A0-51E2BCD25B34}" dt="2026-01-23T17:41:13.428" v="79"/>
          <ac:spMkLst>
            <pc:docMk/>
            <pc:sldMk cId="0" sldId="258"/>
            <ac:spMk id="15" creationId="{FDEDEAF8-FFBC-1119-AEB6-379CF4A5A091}"/>
          </ac:spMkLst>
        </pc:spChg>
        <pc:grpChg chg="add mod ord">
          <ac:chgData name="Caitlin Coleman" userId="96f87ca1-0e64-4ae8-8d77-98757b85df0b" providerId="ADAL" clId="{DDA6BCD5-DC0D-434C-93A0-51E2BCD25B34}" dt="2026-01-23T17:41:23.637" v="82"/>
          <ac:grpSpMkLst>
            <pc:docMk/>
            <pc:sldMk cId="0" sldId="258"/>
            <ac:grpSpMk id="13" creationId="{0DB40985-333B-C9DF-8083-E156208FD6A3}"/>
          </ac:grpSpMkLst>
        </pc:grpChg>
        <pc:picChg chg="add mod">
          <ac:chgData name="Caitlin Coleman" userId="96f87ca1-0e64-4ae8-8d77-98757b85df0b" providerId="ADAL" clId="{DDA6BCD5-DC0D-434C-93A0-51E2BCD25B34}" dt="2026-01-23T17:41:40.743" v="84" actId="962"/>
          <ac:picMkLst>
            <pc:docMk/>
            <pc:sldMk cId="0" sldId="258"/>
            <ac:picMk id="10" creationId="{2E7653EB-0D91-982B-8191-1E95F2FB15A0}"/>
          </ac:picMkLst>
        </pc:picChg>
        <pc:cxnChg chg="add mod ord">
          <ac:chgData name="Caitlin Coleman" userId="96f87ca1-0e64-4ae8-8d77-98757b85df0b" providerId="ADAL" clId="{DDA6BCD5-DC0D-434C-93A0-51E2BCD25B34}" dt="2026-01-23T17:40:55.167" v="74"/>
          <ac:cxnSpMkLst>
            <pc:docMk/>
            <pc:sldMk cId="0" sldId="258"/>
            <ac:cxnSpMk id="12" creationId="{0D72AC9A-E992-18A1-3402-E533F71DCA25}"/>
          </ac:cxnSpMkLst>
        </pc:cxnChg>
      </pc:sldChg>
      <pc:sldChg chg="addSp delSp modSp mod">
        <pc:chgData name="Caitlin Coleman" userId="96f87ca1-0e64-4ae8-8d77-98757b85df0b" providerId="ADAL" clId="{DDA6BCD5-DC0D-434C-93A0-51E2BCD25B34}" dt="2026-01-23T18:37:57.473" v="398" actId="962"/>
        <pc:sldMkLst>
          <pc:docMk/>
          <pc:sldMk cId="3345614148" sldId="324"/>
        </pc:sldMkLst>
        <pc:spChg chg="mod topLvl">
          <ac:chgData name="Caitlin Coleman" userId="96f87ca1-0e64-4ae8-8d77-98757b85df0b" providerId="ADAL" clId="{DDA6BCD5-DC0D-434C-93A0-51E2BCD25B34}" dt="2026-01-23T18:37:32.285" v="393" actId="33553"/>
          <ac:spMkLst>
            <pc:docMk/>
            <pc:sldMk cId="3345614148" sldId="324"/>
            <ac:spMk id="26" creationId="{00000000-0000-0000-0000-000000000000}"/>
          </ac:spMkLst>
        </pc:spChg>
        <pc:grpChg chg="mod">
          <ac:chgData name="Caitlin Coleman" userId="96f87ca1-0e64-4ae8-8d77-98757b85df0b" providerId="ADAL" clId="{DDA6BCD5-DC0D-434C-93A0-51E2BCD25B34}" dt="2026-01-23T18:37:45.935" v="396" actId="962"/>
          <ac:grpSpMkLst>
            <pc:docMk/>
            <pc:sldMk cId="3345614148" sldId="324"/>
            <ac:grpSpMk id="8" creationId="{00000000-0000-0000-0000-000000000000}"/>
          </ac:grpSpMkLst>
        </pc:grpChg>
        <pc:grpChg chg="mod">
          <ac:chgData name="Caitlin Coleman" userId="96f87ca1-0e64-4ae8-8d77-98757b85df0b" providerId="ADAL" clId="{DDA6BCD5-DC0D-434C-93A0-51E2BCD25B34}" dt="2026-01-23T18:37:51.694" v="397" actId="962"/>
          <ac:grpSpMkLst>
            <pc:docMk/>
            <pc:sldMk cId="3345614148" sldId="324"/>
            <ac:grpSpMk id="20" creationId="{00000000-0000-0000-0000-000000000000}"/>
          </ac:grpSpMkLst>
        </pc:grpChg>
        <pc:grpChg chg="mod">
          <ac:chgData name="Caitlin Coleman" userId="96f87ca1-0e64-4ae8-8d77-98757b85df0b" providerId="ADAL" clId="{DDA6BCD5-DC0D-434C-93A0-51E2BCD25B34}" dt="2026-01-23T18:37:57.473" v="398" actId="962"/>
          <ac:grpSpMkLst>
            <pc:docMk/>
            <pc:sldMk cId="3345614148" sldId="324"/>
            <ac:grpSpMk id="23" creationId="{00000000-0000-0000-0000-000000000000}"/>
          </ac:grpSpMkLst>
        </pc:grpChg>
        <pc:cxnChg chg="mod">
          <ac:chgData name="Caitlin Coleman" userId="96f87ca1-0e64-4ae8-8d77-98757b85df0b" providerId="ADAL" clId="{DDA6BCD5-DC0D-434C-93A0-51E2BCD25B34}" dt="2026-01-23T18:37:38.132" v="395" actId="962"/>
          <ac:cxnSpMkLst>
            <pc:docMk/>
            <pc:sldMk cId="3345614148" sldId="324"/>
            <ac:cxnSpMk id="55" creationId="{00000000-0000-0000-0000-000000000000}"/>
          </ac:cxnSpMkLst>
        </pc:cxnChg>
      </pc:sldChg>
      <pc:sldChg chg="addSp delSp modSp mod">
        <pc:chgData name="Caitlin Coleman" userId="96f87ca1-0e64-4ae8-8d77-98757b85df0b" providerId="ADAL" clId="{DDA6BCD5-DC0D-434C-93A0-51E2BCD25B34}" dt="2026-01-23T18:01:39.341" v="191" actId="478"/>
        <pc:sldMkLst>
          <pc:docMk/>
          <pc:sldMk cId="2523631603" sldId="369"/>
        </pc:sldMkLst>
        <pc:spChg chg="add mod ord">
          <ac:chgData name="Caitlin Coleman" userId="96f87ca1-0e64-4ae8-8d77-98757b85df0b" providerId="ADAL" clId="{DDA6BCD5-DC0D-434C-93A0-51E2BCD25B34}" dt="2026-01-23T17:59:33.733" v="161"/>
          <ac:spMkLst>
            <pc:docMk/>
            <pc:sldMk cId="2523631603" sldId="369"/>
            <ac:spMk id="2" creationId="{89209C7B-B5F6-F4D5-FC23-00863D635425}"/>
          </ac:spMkLst>
        </pc:spChg>
        <pc:spChg chg="mod">
          <ac:chgData name="Caitlin Coleman" userId="96f87ca1-0e64-4ae8-8d77-98757b85df0b" providerId="ADAL" clId="{DDA6BCD5-DC0D-434C-93A0-51E2BCD25B34}" dt="2026-01-23T17:59:44.892" v="167"/>
          <ac:spMkLst>
            <pc:docMk/>
            <pc:sldMk cId="2523631603" sldId="369"/>
            <ac:spMk id="5" creationId="{59E28BA0-F14C-D66B-4CE3-F0BE5C4E1133}"/>
          </ac:spMkLst>
        </pc:spChg>
        <pc:spChg chg="mod">
          <ac:chgData name="Caitlin Coleman" userId="96f87ca1-0e64-4ae8-8d77-98757b85df0b" providerId="ADAL" clId="{DDA6BCD5-DC0D-434C-93A0-51E2BCD25B34}" dt="2026-01-23T17:59:56.050" v="169"/>
          <ac:spMkLst>
            <pc:docMk/>
            <pc:sldMk cId="2523631603" sldId="369"/>
            <ac:spMk id="6" creationId="{9C27B4B0-5A5A-ABB9-F3E1-800CB8F1B264}"/>
          </ac:spMkLst>
        </pc:spChg>
        <pc:spChg chg="mod">
          <ac:chgData name="Caitlin Coleman" userId="96f87ca1-0e64-4ae8-8d77-98757b85df0b" providerId="ADAL" clId="{DDA6BCD5-DC0D-434C-93A0-51E2BCD25B34}" dt="2026-01-23T18:00:12.573" v="173"/>
          <ac:spMkLst>
            <pc:docMk/>
            <pc:sldMk cId="2523631603" sldId="369"/>
            <ac:spMk id="8" creationId="{0035818B-E665-EB73-C66F-89209AE92488}"/>
          </ac:spMkLst>
        </pc:spChg>
        <pc:spChg chg="mod">
          <ac:chgData name="Caitlin Coleman" userId="96f87ca1-0e64-4ae8-8d77-98757b85df0b" providerId="ADAL" clId="{DDA6BCD5-DC0D-434C-93A0-51E2BCD25B34}" dt="2026-01-23T18:00:26.628" v="176"/>
          <ac:spMkLst>
            <pc:docMk/>
            <pc:sldMk cId="2523631603" sldId="369"/>
            <ac:spMk id="9" creationId="{15283214-4EE1-CB9C-8A1B-274B54BDAF3B}"/>
          </ac:spMkLst>
        </pc:spChg>
        <pc:spChg chg="mod">
          <ac:chgData name="Caitlin Coleman" userId="96f87ca1-0e64-4ae8-8d77-98757b85df0b" providerId="ADAL" clId="{DDA6BCD5-DC0D-434C-93A0-51E2BCD25B34}" dt="2026-01-23T18:00:44.035" v="180"/>
          <ac:spMkLst>
            <pc:docMk/>
            <pc:sldMk cId="2523631603" sldId="369"/>
            <ac:spMk id="17" creationId="{2964C8DB-3B3C-0ADE-3433-1DC3B31B0ECA}"/>
          </ac:spMkLst>
        </pc:spChg>
        <pc:spChg chg="mod">
          <ac:chgData name="Caitlin Coleman" userId="96f87ca1-0e64-4ae8-8d77-98757b85df0b" providerId="ADAL" clId="{DDA6BCD5-DC0D-434C-93A0-51E2BCD25B34}" dt="2026-01-23T18:01:09.609" v="184"/>
          <ac:spMkLst>
            <pc:docMk/>
            <pc:sldMk cId="2523631603" sldId="369"/>
            <ac:spMk id="18" creationId="{266421E0-F83C-53C9-1FC1-4CB23A964EFB}"/>
          </ac:spMkLst>
        </pc:spChg>
        <pc:spChg chg="mod">
          <ac:chgData name="Caitlin Coleman" userId="96f87ca1-0e64-4ae8-8d77-98757b85df0b" providerId="ADAL" clId="{DDA6BCD5-DC0D-434C-93A0-51E2BCD25B34}" dt="2026-01-23T18:01:22.062" v="187"/>
          <ac:spMkLst>
            <pc:docMk/>
            <pc:sldMk cId="2523631603" sldId="369"/>
            <ac:spMk id="20" creationId="{D95355E9-3086-07B0-FFA6-00BD7FD3E668}"/>
          </ac:spMkLst>
        </pc:spChg>
        <pc:spChg chg="mod">
          <ac:chgData name="Caitlin Coleman" userId="96f87ca1-0e64-4ae8-8d77-98757b85df0b" providerId="ADAL" clId="{DDA6BCD5-DC0D-434C-93A0-51E2BCD25B34}" dt="2026-01-23T18:01:30.559" v="189"/>
          <ac:spMkLst>
            <pc:docMk/>
            <pc:sldMk cId="2523631603" sldId="369"/>
            <ac:spMk id="21" creationId="{4832FB2B-3D62-A21E-F9C1-78BB826BB4E0}"/>
          </ac:spMkLst>
        </pc:spChg>
        <pc:grpChg chg="add mod">
          <ac:chgData name="Caitlin Coleman" userId="96f87ca1-0e64-4ae8-8d77-98757b85df0b" providerId="ADAL" clId="{DDA6BCD5-DC0D-434C-93A0-51E2BCD25B34}" dt="2026-01-23T18:00:02.342" v="170" actId="962"/>
          <ac:grpSpMkLst>
            <pc:docMk/>
            <pc:sldMk cId="2523631603" sldId="369"/>
            <ac:grpSpMk id="4" creationId="{810C4EB2-2DEB-EFDB-FD89-94AF135ACF21}"/>
          </ac:grpSpMkLst>
        </pc:grpChg>
        <pc:grpChg chg="add mod">
          <ac:chgData name="Caitlin Coleman" userId="96f87ca1-0e64-4ae8-8d77-98757b85df0b" providerId="ADAL" clId="{DDA6BCD5-DC0D-434C-93A0-51E2BCD25B34}" dt="2026-01-23T18:01:01.006" v="182" actId="1076"/>
          <ac:grpSpMkLst>
            <pc:docMk/>
            <pc:sldMk cId="2523631603" sldId="369"/>
            <ac:grpSpMk id="7" creationId="{9089619B-C74A-7D3C-81FF-338EA3966581}"/>
          </ac:grpSpMkLst>
        </pc:grpChg>
        <pc:grpChg chg="add mod">
          <ac:chgData name="Caitlin Coleman" userId="96f87ca1-0e64-4ae8-8d77-98757b85df0b" providerId="ADAL" clId="{DDA6BCD5-DC0D-434C-93A0-51E2BCD25B34}" dt="2026-01-23T18:01:14.631" v="185" actId="962"/>
          <ac:grpSpMkLst>
            <pc:docMk/>
            <pc:sldMk cId="2523631603" sldId="369"/>
            <ac:grpSpMk id="10" creationId="{B90131EC-BA63-91E2-D7A2-76F3CF2D1819}"/>
          </ac:grpSpMkLst>
        </pc:grpChg>
        <pc:grpChg chg="add mod">
          <ac:chgData name="Caitlin Coleman" userId="96f87ca1-0e64-4ae8-8d77-98757b85df0b" providerId="ADAL" clId="{DDA6BCD5-DC0D-434C-93A0-51E2BCD25B34}" dt="2026-01-23T18:01:37.059" v="190" actId="962"/>
          <ac:grpSpMkLst>
            <pc:docMk/>
            <pc:sldMk cId="2523631603" sldId="369"/>
            <ac:grpSpMk id="19" creationId="{4A267C1D-D4C1-9334-5132-3FAF726266FE}"/>
          </ac:grpSpMkLst>
        </pc:grpChg>
        <pc:cxnChg chg="add mod ord">
          <ac:chgData name="Caitlin Coleman" userId="96f87ca1-0e64-4ae8-8d77-98757b85df0b" providerId="ADAL" clId="{DDA6BCD5-DC0D-434C-93A0-51E2BCD25B34}" dt="2026-01-23T17:59:36.111" v="165"/>
          <ac:cxnSpMkLst>
            <pc:docMk/>
            <pc:sldMk cId="2523631603" sldId="369"/>
            <ac:cxnSpMk id="3" creationId="{6ED3B5BF-0464-E5E9-2F3E-E236FEDB7B6B}"/>
          </ac:cxnSpMkLst>
        </pc:cxnChg>
      </pc:sldChg>
      <pc:sldChg chg="addSp delSp modSp mod">
        <pc:chgData name="Caitlin Coleman" userId="96f87ca1-0e64-4ae8-8d77-98757b85df0b" providerId="ADAL" clId="{DDA6BCD5-DC0D-434C-93A0-51E2BCD25B34}" dt="2026-01-23T18:36:37.269" v="386" actId="5793"/>
        <pc:sldMkLst>
          <pc:docMk/>
          <pc:sldMk cId="516449735" sldId="376"/>
        </pc:sldMkLst>
        <pc:spChg chg="mod">
          <ac:chgData name="Caitlin Coleman" userId="96f87ca1-0e64-4ae8-8d77-98757b85df0b" providerId="ADAL" clId="{DDA6BCD5-DC0D-434C-93A0-51E2BCD25B34}" dt="2026-01-23T18:35:51.814" v="364" actId="962"/>
          <ac:spMkLst>
            <pc:docMk/>
            <pc:sldMk cId="516449735" sldId="376"/>
            <ac:spMk id="2" creationId="{D5669966-B0FB-46A0-8537-418FAAA11439}"/>
          </ac:spMkLst>
        </pc:spChg>
        <pc:spChg chg="mod">
          <ac:chgData name="Caitlin Coleman" userId="96f87ca1-0e64-4ae8-8d77-98757b85df0b" providerId="ADAL" clId="{DDA6BCD5-DC0D-434C-93A0-51E2BCD25B34}" dt="2026-01-23T18:36:37.269" v="386" actId="5793"/>
          <ac:spMkLst>
            <pc:docMk/>
            <pc:sldMk cId="516449735" sldId="376"/>
            <ac:spMk id="3" creationId="{F755C7DE-2729-4F5C-86E0-DCD46FD9A494}"/>
          </ac:spMkLst>
        </pc:spChg>
        <pc:spChg chg="add mod ord">
          <ac:chgData name="Caitlin Coleman" userId="96f87ca1-0e64-4ae8-8d77-98757b85df0b" providerId="ADAL" clId="{DDA6BCD5-DC0D-434C-93A0-51E2BCD25B34}" dt="2026-01-23T18:36:28.106" v="380"/>
          <ac:spMkLst>
            <pc:docMk/>
            <pc:sldMk cId="516449735" sldId="376"/>
            <ac:spMk id="4" creationId="{C14E9FDF-AC15-3A4B-672C-8EBDE12387A7}"/>
          </ac:spMkLst>
        </pc:spChg>
        <pc:cxnChg chg="add mod ord">
          <ac:chgData name="Caitlin Coleman" userId="96f87ca1-0e64-4ae8-8d77-98757b85df0b" providerId="ADAL" clId="{DDA6BCD5-DC0D-434C-93A0-51E2BCD25B34}" dt="2026-01-23T18:36:30.180" v="382"/>
          <ac:cxnSpMkLst>
            <pc:docMk/>
            <pc:sldMk cId="516449735" sldId="376"/>
            <ac:cxnSpMk id="5" creationId="{1EFA2B51-E788-9040-0A3F-93B52B9A907F}"/>
          </ac:cxnSpMkLst>
        </pc:cxnChg>
      </pc:sldChg>
      <pc:sldChg chg="addSp delSp modSp mod">
        <pc:chgData name="Caitlin Coleman" userId="96f87ca1-0e64-4ae8-8d77-98757b85df0b" providerId="ADAL" clId="{DDA6BCD5-DC0D-434C-93A0-51E2BCD25B34}" dt="2026-01-23T18:23:16.802" v="243" actId="478"/>
        <pc:sldMkLst>
          <pc:docMk/>
          <pc:sldMk cId="921466915" sldId="377"/>
        </pc:sldMkLst>
        <pc:spChg chg="add mod ord">
          <ac:chgData name="Caitlin Coleman" userId="96f87ca1-0e64-4ae8-8d77-98757b85df0b" providerId="ADAL" clId="{DDA6BCD5-DC0D-434C-93A0-51E2BCD25B34}" dt="2026-01-23T18:20:17.710" v="203"/>
          <ac:spMkLst>
            <pc:docMk/>
            <pc:sldMk cId="921466915" sldId="377"/>
            <ac:spMk id="2" creationId="{9B6063CC-56E4-7C08-E7F2-C3BA075922AF}"/>
          </ac:spMkLst>
        </pc:spChg>
        <pc:spChg chg="mod">
          <ac:chgData name="Caitlin Coleman" userId="96f87ca1-0e64-4ae8-8d77-98757b85df0b" providerId="ADAL" clId="{DDA6BCD5-DC0D-434C-93A0-51E2BCD25B34}" dt="2026-01-23T18:21:12.826" v="222" actId="14100"/>
          <ac:spMkLst>
            <pc:docMk/>
            <pc:sldMk cId="921466915" sldId="377"/>
            <ac:spMk id="5" creationId="{4951D0BA-67C3-AE96-289E-8E469C4A50A1}"/>
          </ac:spMkLst>
        </pc:spChg>
        <pc:spChg chg="mod">
          <ac:chgData name="Caitlin Coleman" userId="96f87ca1-0e64-4ae8-8d77-98757b85df0b" providerId="ADAL" clId="{DDA6BCD5-DC0D-434C-93A0-51E2BCD25B34}" dt="2026-01-23T18:20:47.826" v="218"/>
          <ac:spMkLst>
            <pc:docMk/>
            <pc:sldMk cId="921466915" sldId="377"/>
            <ac:spMk id="6" creationId="{2AC3B598-9960-456E-E6E4-A03CCF4F262B}"/>
          </ac:spMkLst>
        </pc:spChg>
        <pc:spChg chg="mod">
          <ac:chgData name="Caitlin Coleman" userId="96f87ca1-0e64-4ae8-8d77-98757b85df0b" providerId="ADAL" clId="{DDA6BCD5-DC0D-434C-93A0-51E2BCD25B34}" dt="2026-01-23T18:21:44.651" v="228"/>
          <ac:spMkLst>
            <pc:docMk/>
            <pc:sldMk cId="921466915" sldId="377"/>
            <ac:spMk id="8" creationId="{D79AF73D-CC2E-077E-79FD-55E77CE8B523}"/>
          </ac:spMkLst>
        </pc:spChg>
        <pc:spChg chg="mod">
          <ac:chgData name="Caitlin Coleman" userId="96f87ca1-0e64-4ae8-8d77-98757b85df0b" providerId="ADAL" clId="{DDA6BCD5-DC0D-434C-93A0-51E2BCD25B34}" dt="2026-01-23T18:21:44.651" v="228"/>
          <ac:spMkLst>
            <pc:docMk/>
            <pc:sldMk cId="921466915" sldId="377"/>
            <ac:spMk id="9" creationId="{C86E934D-608C-90FB-1B8C-F0CEF5CFD89D}"/>
          </ac:spMkLst>
        </pc:spChg>
        <pc:spChg chg="mod">
          <ac:chgData name="Caitlin Coleman" userId="96f87ca1-0e64-4ae8-8d77-98757b85df0b" providerId="ADAL" clId="{DDA6BCD5-DC0D-434C-93A0-51E2BCD25B34}" dt="2026-01-23T18:22:02.741" v="232"/>
          <ac:spMkLst>
            <pc:docMk/>
            <pc:sldMk cId="921466915" sldId="377"/>
            <ac:spMk id="20" creationId="{B6974595-7CAF-044F-CD16-92B9CC506B73}"/>
          </ac:spMkLst>
        </pc:spChg>
        <pc:spChg chg="mod">
          <ac:chgData name="Caitlin Coleman" userId="96f87ca1-0e64-4ae8-8d77-98757b85df0b" providerId="ADAL" clId="{DDA6BCD5-DC0D-434C-93A0-51E2BCD25B34}" dt="2026-01-23T18:22:18.754" v="234"/>
          <ac:spMkLst>
            <pc:docMk/>
            <pc:sldMk cId="921466915" sldId="377"/>
            <ac:spMk id="21" creationId="{0E676433-3779-848F-840D-8509E7F9F91C}"/>
          </ac:spMkLst>
        </pc:spChg>
        <pc:spChg chg="mod">
          <ac:chgData name="Caitlin Coleman" userId="96f87ca1-0e64-4ae8-8d77-98757b85df0b" providerId="ADAL" clId="{DDA6BCD5-DC0D-434C-93A0-51E2BCD25B34}" dt="2026-01-23T18:22:37.551" v="237"/>
          <ac:spMkLst>
            <pc:docMk/>
            <pc:sldMk cId="921466915" sldId="377"/>
            <ac:spMk id="23" creationId="{347043AD-8CB2-35BF-39DD-8BA0AA0294B7}"/>
          </ac:spMkLst>
        </pc:spChg>
        <pc:spChg chg="mod">
          <ac:chgData name="Caitlin Coleman" userId="96f87ca1-0e64-4ae8-8d77-98757b85df0b" providerId="ADAL" clId="{DDA6BCD5-DC0D-434C-93A0-51E2BCD25B34}" dt="2026-01-23T18:23:09.131" v="241"/>
          <ac:spMkLst>
            <pc:docMk/>
            <pc:sldMk cId="921466915" sldId="377"/>
            <ac:spMk id="24" creationId="{F1054E2F-8980-E4C8-7A7F-40FB104DF8F5}"/>
          </ac:spMkLst>
        </pc:spChg>
        <pc:grpChg chg="add mod">
          <ac:chgData name="Caitlin Coleman" userId="96f87ca1-0e64-4ae8-8d77-98757b85df0b" providerId="ADAL" clId="{DDA6BCD5-DC0D-434C-93A0-51E2BCD25B34}" dt="2026-01-23T18:21:18.949" v="223" actId="1076"/>
          <ac:grpSpMkLst>
            <pc:docMk/>
            <pc:sldMk cId="921466915" sldId="377"/>
            <ac:grpSpMk id="4" creationId="{E45F8EA1-D8FF-A2B0-F56C-0F067FEA43CB}"/>
          </ac:grpSpMkLst>
        </pc:grpChg>
        <pc:grpChg chg="add mod">
          <ac:chgData name="Caitlin Coleman" userId="96f87ca1-0e64-4ae8-8d77-98757b85df0b" providerId="ADAL" clId="{DDA6BCD5-DC0D-434C-93A0-51E2BCD25B34}" dt="2026-01-23T18:21:53.966" v="229" actId="962"/>
          <ac:grpSpMkLst>
            <pc:docMk/>
            <pc:sldMk cId="921466915" sldId="377"/>
            <ac:grpSpMk id="7" creationId="{D9571085-83E6-913D-19B9-900C91F7202A}"/>
          </ac:grpSpMkLst>
        </pc:grpChg>
        <pc:grpChg chg="add mod">
          <ac:chgData name="Caitlin Coleman" userId="96f87ca1-0e64-4ae8-8d77-98757b85df0b" providerId="ADAL" clId="{DDA6BCD5-DC0D-434C-93A0-51E2BCD25B34}" dt="2026-01-23T18:22:27.401" v="235" actId="962"/>
          <ac:grpSpMkLst>
            <pc:docMk/>
            <pc:sldMk cId="921466915" sldId="377"/>
            <ac:grpSpMk id="10" creationId="{D8B035EC-413E-B90A-AF34-B6100702975E}"/>
          </ac:grpSpMkLst>
        </pc:grpChg>
        <pc:grpChg chg="add mod">
          <ac:chgData name="Caitlin Coleman" userId="96f87ca1-0e64-4ae8-8d77-98757b85df0b" providerId="ADAL" clId="{DDA6BCD5-DC0D-434C-93A0-51E2BCD25B34}" dt="2026-01-23T18:23:14.253" v="242" actId="962"/>
          <ac:grpSpMkLst>
            <pc:docMk/>
            <pc:sldMk cId="921466915" sldId="377"/>
            <ac:grpSpMk id="22" creationId="{FDDC18F2-E2F1-5C9E-7143-276D8B3B6D4F}"/>
          </ac:grpSpMkLst>
        </pc:grpChg>
        <pc:cxnChg chg="add mod ord">
          <ac:chgData name="Caitlin Coleman" userId="96f87ca1-0e64-4ae8-8d77-98757b85df0b" providerId="ADAL" clId="{DDA6BCD5-DC0D-434C-93A0-51E2BCD25B34}" dt="2026-01-23T18:20:21.263" v="211"/>
          <ac:cxnSpMkLst>
            <pc:docMk/>
            <pc:sldMk cId="921466915" sldId="377"/>
            <ac:cxnSpMk id="3" creationId="{08CB7FBE-26DA-26FD-9BD8-97E430EC09E6}"/>
          </ac:cxnSpMkLst>
        </pc:cxnChg>
      </pc:sldChg>
      <pc:sldChg chg="addSp delSp modSp mod modNotesTx">
        <pc:chgData name="Caitlin Coleman" userId="96f87ca1-0e64-4ae8-8d77-98757b85df0b" providerId="ADAL" clId="{DDA6BCD5-DC0D-434C-93A0-51E2BCD25B34}" dt="2026-01-23T18:31:11.639" v="331" actId="962"/>
        <pc:sldMkLst>
          <pc:docMk/>
          <pc:sldMk cId="3592216598" sldId="378"/>
        </pc:sldMkLst>
        <pc:spChg chg="add mod ord">
          <ac:chgData name="Caitlin Coleman" userId="96f87ca1-0e64-4ae8-8d77-98757b85df0b" providerId="ADAL" clId="{DDA6BCD5-DC0D-434C-93A0-51E2BCD25B34}" dt="2026-01-23T18:28:12.786" v="295"/>
          <ac:spMkLst>
            <pc:docMk/>
            <pc:sldMk cId="3592216598" sldId="378"/>
            <ac:spMk id="2" creationId="{398EAB65-8F6C-4B62-A777-D577487793EB}"/>
          </ac:spMkLst>
        </pc:spChg>
        <pc:spChg chg="mod">
          <ac:chgData name="Caitlin Coleman" userId="96f87ca1-0e64-4ae8-8d77-98757b85df0b" providerId="ADAL" clId="{DDA6BCD5-DC0D-434C-93A0-51E2BCD25B34}" dt="2026-01-23T18:28:31.137" v="301"/>
          <ac:spMkLst>
            <pc:docMk/>
            <pc:sldMk cId="3592216598" sldId="378"/>
            <ac:spMk id="5" creationId="{16575EB7-4BE3-29F7-BC38-653AB471A3BC}"/>
          </ac:spMkLst>
        </pc:spChg>
        <pc:spChg chg="mod">
          <ac:chgData name="Caitlin Coleman" userId="96f87ca1-0e64-4ae8-8d77-98757b85df0b" providerId="ADAL" clId="{DDA6BCD5-DC0D-434C-93A0-51E2BCD25B34}" dt="2026-01-23T18:28:38.988" v="303"/>
          <ac:spMkLst>
            <pc:docMk/>
            <pc:sldMk cId="3592216598" sldId="378"/>
            <ac:spMk id="6" creationId="{E609FA97-EA70-5587-E87D-74D1F77D58A1}"/>
          </ac:spMkLst>
        </pc:spChg>
        <pc:spChg chg="mod">
          <ac:chgData name="Caitlin Coleman" userId="96f87ca1-0e64-4ae8-8d77-98757b85df0b" providerId="ADAL" clId="{DDA6BCD5-DC0D-434C-93A0-51E2BCD25B34}" dt="2026-01-23T18:29:01.882" v="308"/>
          <ac:spMkLst>
            <pc:docMk/>
            <pc:sldMk cId="3592216598" sldId="378"/>
            <ac:spMk id="8" creationId="{BF3EDE54-7508-F26B-F482-A128B520F3A4}"/>
          </ac:spMkLst>
        </pc:spChg>
        <pc:spChg chg="mod">
          <ac:chgData name="Caitlin Coleman" userId="96f87ca1-0e64-4ae8-8d77-98757b85df0b" providerId="ADAL" clId="{DDA6BCD5-DC0D-434C-93A0-51E2BCD25B34}" dt="2026-01-23T18:29:12.311" v="310"/>
          <ac:spMkLst>
            <pc:docMk/>
            <pc:sldMk cId="3592216598" sldId="378"/>
            <ac:spMk id="9" creationId="{9FE800E9-8EBE-52FE-77C1-EF2DE0B7CF39}"/>
          </ac:spMkLst>
        </pc:spChg>
        <pc:spChg chg="mod">
          <ac:chgData name="Caitlin Coleman" userId="96f87ca1-0e64-4ae8-8d77-98757b85df0b" providerId="ADAL" clId="{DDA6BCD5-DC0D-434C-93A0-51E2BCD25B34}" dt="2026-01-23T18:30:22.948" v="322" actId="14100"/>
          <ac:spMkLst>
            <pc:docMk/>
            <pc:sldMk cId="3592216598" sldId="378"/>
            <ac:spMk id="20" creationId="{E071F8EB-8124-9B30-E52D-0752F8BCAE3E}"/>
          </ac:spMkLst>
        </pc:spChg>
        <pc:spChg chg="mod">
          <ac:chgData name="Caitlin Coleman" userId="96f87ca1-0e64-4ae8-8d77-98757b85df0b" providerId="ADAL" clId="{DDA6BCD5-DC0D-434C-93A0-51E2BCD25B34}" dt="2026-01-23T18:29:59.931" v="317"/>
          <ac:spMkLst>
            <pc:docMk/>
            <pc:sldMk cId="3592216598" sldId="378"/>
            <ac:spMk id="21" creationId="{2F691B46-C0BE-2CEE-AF04-420AEF6C47E4}"/>
          </ac:spMkLst>
        </pc:spChg>
        <pc:spChg chg="mod">
          <ac:chgData name="Caitlin Coleman" userId="96f87ca1-0e64-4ae8-8d77-98757b85df0b" providerId="ADAL" clId="{DDA6BCD5-DC0D-434C-93A0-51E2BCD25B34}" dt="2026-01-23T18:30:34.502" v="324"/>
          <ac:spMkLst>
            <pc:docMk/>
            <pc:sldMk cId="3592216598" sldId="378"/>
            <ac:spMk id="23" creationId="{92413C9C-97AA-2E5C-EEFD-86B90971EBDC}"/>
          </ac:spMkLst>
        </pc:spChg>
        <pc:spChg chg="mod">
          <ac:chgData name="Caitlin Coleman" userId="96f87ca1-0e64-4ae8-8d77-98757b85df0b" providerId="ADAL" clId="{DDA6BCD5-DC0D-434C-93A0-51E2BCD25B34}" dt="2026-01-23T18:30:49.192" v="327"/>
          <ac:spMkLst>
            <pc:docMk/>
            <pc:sldMk cId="3592216598" sldId="378"/>
            <ac:spMk id="24" creationId="{0C2A35E6-41D0-FB88-5D59-2B53459CF20D}"/>
          </ac:spMkLst>
        </pc:spChg>
        <pc:grpChg chg="add mod">
          <ac:chgData name="Caitlin Coleman" userId="96f87ca1-0e64-4ae8-8d77-98757b85df0b" providerId="ADAL" clId="{DDA6BCD5-DC0D-434C-93A0-51E2BCD25B34}" dt="2026-01-23T18:28:51.457" v="305" actId="962"/>
          <ac:grpSpMkLst>
            <pc:docMk/>
            <pc:sldMk cId="3592216598" sldId="378"/>
            <ac:grpSpMk id="4" creationId="{74877E3C-FF2A-5922-3287-A60DFB511D7A}"/>
          </ac:grpSpMkLst>
        </pc:grpChg>
        <pc:grpChg chg="add mod">
          <ac:chgData name="Caitlin Coleman" userId="96f87ca1-0e64-4ae8-8d77-98757b85df0b" providerId="ADAL" clId="{DDA6BCD5-DC0D-434C-93A0-51E2BCD25B34}" dt="2026-01-23T18:29:17.582" v="311" actId="962"/>
          <ac:grpSpMkLst>
            <pc:docMk/>
            <pc:sldMk cId="3592216598" sldId="378"/>
            <ac:grpSpMk id="7" creationId="{BE9DDE99-FE14-F463-E789-9291D89365B8}"/>
          </ac:grpSpMkLst>
        </pc:grpChg>
        <pc:grpChg chg="add mod">
          <ac:chgData name="Caitlin Coleman" userId="96f87ca1-0e64-4ae8-8d77-98757b85df0b" providerId="ADAL" clId="{DDA6BCD5-DC0D-434C-93A0-51E2BCD25B34}" dt="2026-01-23T18:30:57.077" v="329" actId="1076"/>
          <ac:grpSpMkLst>
            <pc:docMk/>
            <pc:sldMk cId="3592216598" sldId="378"/>
            <ac:grpSpMk id="10" creationId="{6FBAC1CB-A1FB-D8D4-667C-46F9AFE1619A}"/>
          </ac:grpSpMkLst>
        </pc:grpChg>
        <pc:grpChg chg="add mod">
          <ac:chgData name="Caitlin Coleman" userId="96f87ca1-0e64-4ae8-8d77-98757b85df0b" providerId="ADAL" clId="{DDA6BCD5-DC0D-434C-93A0-51E2BCD25B34}" dt="2026-01-23T18:31:11.639" v="331" actId="962"/>
          <ac:grpSpMkLst>
            <pc:docMk/>
            <pc:sldMk cId="3592216598" sldId="378"/>
            <ac:grpSpMk id="22" creationId="{64C8124B-8D3E-A17C-104E-1DD6A08F10D0}"/>
          </ac:grpSpMkLst>
        </pc:grpChg>
        <pc:cxnChg chg="add mod ord">
          <ac:chgData name="Caitlin Coleman" userId="96f87ca1-0e64-4ae8-8d77-98757b85df0b" providerId="ADAL" clId="{DDA6BCD5-DC0D-434C-93A0-51E2BCD25B34}" dt="2026-01-23T18:28:15.571" v="299"/>
          <ac:cxnSpMkLst>
            <pc:docMk/>
            <pc:sldMk cId="3592216598" sldId="378"/>
            <ac:cxnSpMk id="3" creationId="{FE034B40-BBC0-87B6-3012-F44483DE4145}"/>
          </ac:cxnSpMkLst>
        </pc:cxnChg>
      </pc:sldChg>
      <pc:sldChg chg="addSp delSp modSp mod">
        <pc:chgData name="Caitlin Coleman" userId="96f87ca1-0e64-4ae8-8d77-98757b85df0b" providerId="ADAL" clId="{DDA6BCD5-DC0D-434C-93A0-51E2BCD25B34}" dt="2026-01-23T18:34:17.615" v="362" actId="478"/>
        <pc:sldMkLst>
          <pc:docMk/>
          <pc:sldMk cId="3008527439" sldId="379"/>
        </pc:sldMkLst>
        <pc:spChg chg="add mod ord">
          <ac:chgData name="Caitlin Coleman" userId="96f87ca1-0e64-4ae8-8d77-98757b85df0b" providerId="ADAL" clId="{DDA6BCD5-DC0D-434C-93A0-51E2BCD25B34}" dt="2026-01-23T18:32:58.182" v="341"/>
          <ac:spMkLst>
            <pc:docMk/>
            <pc:sldMk cId="3008527439" sldId="379"/>
            <ac:spMk id="2" creationId="{A3C26943-BD1A-346F-4EA8-E753F39B3467}"/>
          </ac:spMkLst>
        </pc:spChg>
        <pc:spChg chg="mod">
          <ac:chgData name="Caitlin Coleman" userId="96f87ca1-0e64-4ae8-8d77-98757b85df0b" providerId="ADAL" clId="{DDA6BCD5-DC0D-434C-93A0-51E2BCD25B34}" dt="2026-01-23T18:33:16.961" v="346"/>
          <ac:spMkLst>
            <pc:docMk/>
            <pc:sldMk cId="3008527439" sldId="379"/>
            <ac:spMk id="5" creationId="{234DBC56-6C4F-3A30-26B8-8788A3E73AB4}"/>
          </ac:spMkLst>
        </pc:spChg>
        <pc:spChg chg="mod">
          <ac:chgData name="Caitlin Coleman" userId="96f87ca1-0e64-4ae8-8d77-98757b85df0b" providerId="ADAL" clId="{DDA6BCD5-DC0D-434C-93A0-51E2BCD25B34}" dt="2026-01-23T18:33:24.905" v="348"/>
          <ac:spMkLst>
            <pc:docMk/>
            <pc:sldMk cId="3008527439" sldId="379"/>
            <ac:spMk id="6" creationId="{89BE5C26-2C3F-8BB7-D0F8-B7561541782E}"/>
          </ac:spMkLst>
        </pc:spChg>
        <pc:spChg chg="mod">
          <ac:chgData name="Caitlin Coleman" userId="96f87ca1-0e64-4ae8-8d77-98757b85df0b" providerId="ADAL" clId="{DDA6BCD5-DC0D-434C-93A0-51E2BCD25B34}" dt="2026-01-23T18:33:39.609" v="352"/>
          <ac:spMkLst>
            <pc:docMk/>
            <pc:sldMk cId="3008527439" sldId="379"/>
            <ac:spMk id="8" creationId="{6DD748D9-1AD8-8577-40B3-FDF5EC7F13E7}"/>
          </ac:spMkLst>
        </pc:spChg>
        <pc:spChg chg="mod">
          <ac:chgData name="Caitlin Coleman" userId="96f87ca1-0e64-4ae8-8d77-98757b85df0b" providerId="ADAL" clId="{DDA6BCD5-DC0D-434C-93A0-51E2BCD25B34}" dt="2026-01-23T18:33:47.633" v="354"/>
          <ac:spMkLst>
            <pc:docMk/>
            <pc:sldMk cId="3008527439" sldId="379"/>
            <ac:spMk id="9" creationId="{89E53A28-53FC-70E1-DC23-75E294B76A1A}"/>
          </ac:spMkLst>
        </pc:spChg>
        <pc:spChg chg="mod">
          <ac:chgData name="Caitlin Coleman" userId="96f87ca1-0e64-4ae8-8d77-98757b85df0b" providerId="ADAL" clId="{DDA6BCD5-DC0D-434C-93A0-51E2BCD25B34}" dt="2026-01-23T18:34:00.870" v="358"/>
          <ac:spMkLst>
            <pc:docMk/>
            <pc:sldMk cId="3008527439" sldId="379"/>
            <ac:spMk id="17" creationId="{67A6C402-668E-1B39-1038-EA5DD713A00E}"/>
          </ac:spMkLst>
        </pc:spChg>
        <pc:spChg chg="mod">
          <ac:chgData name="Caitlin Coleman" userId="96f87ca1-0e64-4ae8-8d77-98757b85df0b" providerId="ADAL" clId="{DDA6BCD5-DC0D-434C-93A0-51E2BCD25B34}" dt="2026-01-23T18:34:10.135" v="360"/>
          <ac:spMkLst>
            <pc:docMk/>
            <pc:sldMk cId="3008527439" sldId="379"/>
            <ac:spMk id="18" creationId="{1586F00E-E3F1-ECC5-A0C8-26A3A25561D6}"/>
          </ac:spMkLst>
        </pc:spChg>
        <pc:grpChg chg="add mod">
          <ac:chgData name="Caitlin Coleman" userId="96f87ca1-0e64-4ae8-8d77-98757b85df0b" providerId="ADAL" clId="{DDA6BCD5-DC0D-434C-93A0-51E2BCD25B34}" dt="2026-01-23T18:33:32.369" v="349" actId="962"/>
          <ac:grpSpMkLst>
            <pc:docMk/>
            <pc:sldMk cId="3008527439" sldId="379"/>
            <ac:grpSpMk id="4" creationId="{07CA57F6-4672-BED8-0F14-731EB01566D3}"/>
          </ac:grpSpMkLst>
        </pc:grpChg>
        <pc:grpChg chg="add mod">
          <ac:chgData name="Caitlin Coleman" userId="96f87ca1-0e64-4ae8-8d77-98757b85df0b" providerId="ADAL" clId="{DDA6BCD5-DC0D-434C-93A0-51E2BCD25B34}" dt="2026-01-23T18:33:52.852" v="355" actId="962"/>
          <ac:grpSpMkLst>
            <pc:docMk/>
            <pc:sldMk cId="3008527439" sldId="379"/>
            <ac:grpSpMk id="7" creationId="{59AD810F-0861-4F49-231C-AF88AC5D98FB}"/>
          </ac:grpSpMkLst>
        </pc:grpChg>
        <pc:grpChg chg="add mod">
          <ac:chgData name="Caitlin Coleman" userId="96f87ca1-0e64-4ae8-8d77-98757b85df0b" providerId="ADAL" clId="{DDA6BCD5-DC0D-434C-93A0-51E2BCD25B34}" dt="2026-01-23T18:34:15.196" v="361" actId="962"/>
          <ac:grpSpMkLst>
            <pc:docMk/>
            <pc:sldMk cId="3008527439" sldId="379"/>
            <ac:grpSpMk id="10" creationId="{22099AD4-1DBD-90E6-47A0-8FE4506DB434}"/>
          </ac:grpSpMkLst>
        </pc:grpChg>
        <pc:cxnChg chg="add mod ord">
          <ac:chgData name="Caitlin Coleman" userId="96f87ca1-0e64-4ae8-8d77-98757b85df0b" providerId="ADAL" clId="{DDA6BCD5-DC0D-434C-93A0-51E2BCD25B34}" dt="2026-01-23T18:33:03.191" v="344"/>
          <ac:cxnSpMkLst>
            <pc:docMk/>
            <pc:sldMk cId="3008527439" sldId="379"/>
            <ac:cxnSpMk id="3" creationId="{1426B1A2-2A0B-FA12-53F6-6153D7F53C93}"/>
          </ac:cxnSpMkLst>
        </pc:cxnChg>
      </pc:sldChg>
      <pc:sldChg chg="addSp delSp modSp mod">
        <pc:chgData name="Caitlin Coleman" userId="96f87ca1-0e64-4ae8-8d77-98757b85df0b" providerId="ADAL" clId="{DDA6BCD5-DC0D-434C-93A0-51E2BCD25B34}" dt="2026-01-23T17:38:12.114" v="47" actId="478"/>
        <pc:sldMkLst>
          <pc:docMk/>
          <pc:sldMk cId="3360772443" sldId="380"/>
        </pc:sldMkLst>
        <pc:spChg chg="mod topLvl">
          <ac:chgData name="Caitlin Coleman" userId="96f87ca1-0e64-4ae8-8d77-98757b85df0b" providerId="ADAL" clId="{DDA6BCD5-DC0D-434C-93A0-51E2BCD25B34}" dt="2026-01-23T17:35:23.013" v="16" actId="33553"/>
          <ac:spMkLst>
            <pc:docMk/>
            <pc:sldMk cId="3360772443" sldId="380"/>
            <ac:spMk id="5" creationId="{E84B2BB0-3BD0-1198-0C49-57189EF3C77A}"/>
          </ac:spMkLst>
        </pc:spChg>
        <pc:spChg chg="mod">
          <ac:chgData name="Caitlin Coleman" userId="96f87ca1-0e64-4ae8-8d77-98757b85df0b" providerId="ADAL" clId="{DDA6BCD5-DC0D-434C-93A0-51E2BCD25B34}" dt="2026-01-23T17:35:00.514" v="13"/>
          <ac:spMkLst>
            <pc:docMk/>
            <pc:sldMk cId="3360772443" sldId="380"/>
            <ac:spMk id="9" creationId="{40EB7404-1C2E-981C-23EB-D5CDA5E87D88}"/>
          </ac:spMkLst>
        </pc:spChg>
        <pc:spChg chg="mod">
          <ac:chgData name="Caitlin Coleman" userId="96f87ca1-0e64-4ae8-8d77-98757b85df0b" providerId="ADAL" clId="{DDA6BCD5-DC0D-434C-93A0-51E2BCD25B34}" dt="2026-01-23T17:35:46.778" v="19"/>
          <ac:spMkLst>
            <pc:docMk/>
            <pc:sldMk cId="3360772443" sldId="380"/>
            <ac:spMk id="10" creationId="{21E8C47F-BAAF-D69A-5A4B-55C45868743A}"/>
          </ac:spMkLst>
        </pc:spChg>
        <pc:spChg chg="mod">
          <ac:chgData name="Caitlin Coleman" userId="96f87ca1-0e64-4ae8-8d77-98757b85df0b" providerId="ADAL" clId="{DDA6BCD5-DC0D-434C-93A0-51E2BCD25B34}" dt="2026-01-23T17:36:28.664" v="28"/>
          <ac:spMkLst>
            <pc:docMk/>
            <pc:sldMk cId="3360772443" sldId="380"/>
            <ac:spMk id="18" creationId="{CB88F567-591D-4424-91E7-2AD9BB81158B}"/>
          </ac:spMkLst>
        </pc:spChg>
        <pc:spChg chg="mod">
          <ac:chgData name="Caitlin Coleman" userId="96f87ca1-0e64-4ae8-8d77-98757b85df0b" providerId="ADAL" clId="{DDA6BCD5-DC0D-434C-93A0-51E2BCD25B34}" dt="2026-01-23T17:36:37.189" v="30"/>
          <ac:spMkLst>
            <pc:docMk/>
            <pc:sldMk cId="3360772443" sldId="380"/>
            <ac:spMk id="19" creationId="{14244CD1-E4FA-C521-93D5-2FA3C5ADC829}"/>
          </ac:spMkLst>
        </pc:spChg>
        <pc:spChg chg="mod">
          <ac:chgData name="Caitlin Coleman" userId="96f87ca1-0e64-4ae8-8d77-98757b85df0b" providerId="ADAL" clId="{DDA6BCD5-DC0D-434C-93A0-51E2BCD25B34}" dt="2026-01-23T17:37:17.870" v="37" actId="14100"/>
          <ac:spMkLst>
            <pc:docMk/>
            <pc:sldMk cId="3360772443" sldId="380"/>
            <ac:spMk id="21" creationId="{E11F6972-5204-1227-1DD2-E2F792B83718}"/>
          </ac:spMkLst>
        </pc:spChg>
        <pc:spChg chg="mod">
          <ac:chgData name="Caitlin Coleman" userId="96f87ca1-0e64-4ae8-8d77-98757b85df0b" providerId="ADAL" clId="{DDA6BCD5-DC0D-434C-93A0-51E2BCD25B34}" dt="2026-01-23T17:37:08.547" v="36"/>
          <ac:spMkLst>
            <pc:docMk/>
            <pc:sldMk cId="3360772443" sldId="380"/>
            <ac:spMk id="22" creationId="{6DC524F4-D1A2-DFF5-E77C-6861B35C1250}"/>
          </ac:spMkLst>
        </pc:spChg>
        <pc:spChg chg="mod">
          <ac:chgData name="Caitlin Coleman" userId="96f87ca1-0e64-4ae8-8d77-98757b85df0b" providerId="ADAL" clId="{DDA6BCD5-DC0D-434C-93A0-51E2BCD25B34}" dt="2026-01-23T17:37:56.635" v="45" actId="14100"/>
          <ac:spMkLst>
            <pc:docMk/>
            <pc:sldMk cId="3360772443" sldId="380"/>
            <ac:spMk id="24" creationId="{9389B1E9-C1D2-CD69-016B-4F3B60C83FB7}"/>
          </ac:spMkLst>
        </pc:spChg>
        <pc:spChg chg="mod">
          <ac:chgData name="Caitlin Coleman" userId="96f87ca1-0e64-4ae8-8d77-98757b85df0b" providerId="ADAL" clId="{DDA6BCD5-DC0D-434C-93A0-51E2BCD25B34}" dt="2026-01-23T17:37:51.910" v="44"/>
          <ac:spMkLst>
            <pc:docMk/>
            <pc:sldMk cId="3360772443" sldId="380"/>
            <ac:spMk id="25" creationId="{7A57DDEE-4C4A-8919-D205-1AF95C0C395C}"/>
          </ac:spMkLst>
        </pc:spChg>
        <pc:grpChg chg="add mod">
          <ac:chgData name="Caitlin Coleman" userId="96f87ca1-0e64-4ae8-8d77-98757b85df0b" providerId="ADAL" clId="{DDA6BCD5-DC0D-434C-93A0-51E2BCD25B34}" dt="2026-01-23T17:36:17.393" v="26" actId="962"/>
          <ac:grpSpMkLst>
            <pc:docMk/>
            <pc:sldMk cId="3360772443" sldId="380"/>
            <ac:grpSpMk id="8" creationId="{804299D2-B9D5-7D2B-7E12-990B7F806B9C}"/>
          </ac:grpSpMkLst>
        </pc:grpChg>
        <pc:grpChg chg="add mod">
          <ac:chgData name="Caitlin Coleman" userId="96f87ca1-0e64-4ae8-8d77-98757b85df0b" providerId="ADAL" clId="{DDA6BCD5-DC0D-434C-93A0-51E2BCD25B34}" dt="2026-01-23T17:36:42.808" v="31" actId="962"/>
          <ac:grpSpMkLst>
            <pc:docMk/>
            <pc:sldMk cId="3360772443" sldId="380"/>
            <ac:grpSpMk id="17" creationId="{99CD0DBE-D8E2-E467-AEC0-76691948701B}"/>
          </ac:grpSpMkLst>
        </pc:grpChg>
        <pc:grpChg chg="add mod">
          <ac:chgData name="Caitlin Coleman" userId="96f87ca1-0e64-4ae8-8d77-98757b85df0b" providerId="ADAL" clId="{DDA6BCD5-DC0D-434C-93A0-51E2BCD25B34}" dt="2026-01-23T17:37:32.750" v="39" actId="962"/>
          <ac:grpSpMkLst>
            <pc:docMk/>
            <pc:sldMk cId="3360772443" sldId="380"/>
            <ac:grpSpMk id="20" creationId="{1075E2FD-7DFE-97E3-FE61-8F32F2EDBB07}"/>
          </ac:grpSpMkLst>
        </pc:grpChg>
        <pc:grpChg chg="add mod">
          <ac:chgData name="Caitlin Coleman" userId="96f87ca1-0e64-4ae8-8d77-98757b85df0b" providerId="ADAL" clId="{DDA6BCD5-DC0D-434C-93A0-51E2BCD25B34}" dt="2026-01-23T17:38:08.301" v="46" actId="962"/>
          <ac:grpSpMkLst>
            <pc:docMk/>
            <pc:sldMk cId="3360772443" sldId="380"/>
            <ac:grpSpMk id="23" creationId="{00ADAA38-F652-88C5-72E6-81BE6F15EAF5}"/>
          </ac:grpSpMkLst>
        </pc:grpChg>
        <pc:cxnChg chg="add mod">
          <ac:chgData name="Caitlin Coleman" userId="96f87ca1-0e64-4ae8-8d77-98757b85df0b" providerId="ADAL" clId="{DDA6BCD5-DC0D-434C-93A0-51E2BCD25B34}" dt="2026-01-23T17:35:34.071" v="18" actId="962"/>
          <ac:cxnSpMkLst>
            <pc:docMk/>
            <pc:sldMk cId="3360772443" sldId="380"/>
            <ac:cxnSpMk id="7" creationId="{9057FF6D-0563-15EB-9078-17C6072292E7}"/>
          </ac:cxnSpMkLst>
        </pc:cxnChg>
      </pc:sldChg>
      <pc:sldChg chg="addSp delSp modSp mod">
        <pc:chgData name="Caitlin Coleman" userId="96f87ca1-0e64-4ae8-8d77-98757b85df0b" providerId="ADAL" clId="{DDA6BCD5-DC0D-434C-93A0-51E2BCD25B34}" dt="2026-01-23T17:56:56.194" v="133" actId="478"/>
        <pc:sldMkLst>
          <pc:docMk/>
          <pc:sldMk cId="2158258441" sldId="381"/>
        </pc:sldMkLst>
        <pc:spChg chg="add mod ord">
          <ac:chgData name="Caitlin Coleman" userId="96f87ca1-0e64-4ae8-8d77-98757b85df0b" providerId="ADAL" clId="{DDA6BCD5-DC0D-434C-93A0-51E2BCD25B34}" dt="2026-01-23T17:54:16.064" v="99"/>
          <ac:spMkLst>
            <pc:docMk/>
            <pc:sldMk cId="2158258441" sldId="381"/>
            <ac:spMk id="2" creationId="{5F12602C-A4B4-CD11-2F8A-ABE23C41E322}"/>
          </ac:spMkLst>
        </pc:spChg>
        <pc:spChg chg="mod">
          <ac:chgData name="Caitlin Coleman" userId="96f87ca1-0e64-4ae8-8d77-98757b85df0b" providerId="ADAL" clId="{DDA6BCD5-DC0D-434C-93A0-51E2BCD25B34}" dt="2026-01-23T17:54:33.661" v="109"/>
          <ac:spMkLst>
            <pc:docMk/>
            <pc:sldMk cId="2158258441" sldId="381"/>
            <ac:spMk id="5" creationId="{814E2976-0F23-6EF7-E8CA-DEAF285ECEBA}"/>
          </ac:spMkLst>
        </pc:spChg>
        <pc:spChg chg="mod">
          <ac:chgData name="Caitlin Coleman" userId="96f87ca1-0e64-4ae8-8d77-98757b85df0b" providerId="ADAL" clId="{DDA6BCD5-DC0D-434C-93A0-51E2BCD25B34}" dt="2026-01-23T17:54:40.035" v="110"/>
          <ac:spMkLst>
            <pc:docMk/>
            <pc:sldMk cId="2158258441" sldId="381"/>
            <ac:spMk id="6" creationId="{CF5727E6-51FE-5300-F58D-7BA715939B6C}"/>
          </ac:spMkLst>
        </pc:spChg>
        <pc:spChg chg="mod">
          <ac:chgData name="Caitlin Coleman" userId="96f87ca1-0e64-4ae8-8d77-98757b85df0b" providerId="ADAL" clId="{DDA6BCD5-DC0D-434C-93A0-51E2BCD25B34}" dt="2026-01-23T17:55:13.566" v="116"/>
          <ac:spMkLst>
            <pc:docMk/>
            <pc:sldMk cId="2158258441" sldId="381"/>
            <ac:spMk id="8" creationId="{80B5CE06-7CB4-1192-567D-84F8D29AAF23}"/>
          </ac:spMkLst>
        </pc:spChg>
        <pc:spChg chg="mod">
          <ac:chgData name="Caitlin Coleman" userId="96f87ca1-0e64-4ae8-8d77-98757b85df0b" providerId="ADAL" clId="{DDA6BCD5-DC0D-434C-93A0-51E2BCD25B34}" dt="2026-01-23T17:55:24.504" v="118" actId="1076"/>
          <ac:spMkLst>
            <pc:docMk/>
            <pc:sldMk cId="2158258441" sldId="381"/>
            <ac:spMk id="9" creationId="{513F935E-1BEE-75CC-3462-3713B561C70C}"/>
          </ac:spMkLst>
        </pc:spChg>
        <pc:spChg chg="mod">
          <ac:chgData name="Caitlin Coleman" userId="96f87ca1-0e64-4ae8-8d77-98757b85df0b" providerId="ADAL" clId="{DDA6BCD5-DC0D-434C-93A0-51E2BCD25B34}" dt="2026-01-23T17:56:04.059" v="124"/>
          <ac:spMkLst>
            <pc:docMk/>
            <pc:sldMk cId="2158258441" sldId="381"/>
            <ac:spMk id="17" creationId="{9F7D30E7-414A-A0BD-2A5D-7D083AFF4358}"/>
          </ac:spMkLst>
        </pc:spChg>
        <pc:spChg chg="mod">
          <ac:chgData name="Caitlin Coleman" userId="96f87ca1-0e64-4ae8-8d77-98757b85df0b" providerId="ADAL" clId="{DDA6BCD5-DC0D-434C-93A0-51E2BCD25B34}" dt="2026-01-23T17:56:04.059" v="124"/>
          <ac:spMkLst>
            <pc:docMk/>
            <pc:sldMk cId="2158258441" sldId="381"/>
            <ac:spMk id="18" creationId="{C0FCAFE5-CBEA-BE37-B09C-C6A50AD89403}"/>
          </ac:spMkLst>
        </pc:spChg>
        <pc:spChg chg="mod">
          <ac:chgData name="Caitlin Coleman" userId="96f87ca1-0e64-4ae8-8d77-98757b85df0b" providerId="ADAL" clId="{DDA6BCD5-DC0D-434C-93A0-51E2BCD25B34}" dt="2026-01-23T17:56:31.256" v="129"/>
          <ac:spMkLst>
            <pc:docMk/>
            <pc:sldMk cId="2158258441" sldId="381"/>
            <ac:spMk id="20" creationId="{E54891D4-9A21-5CD7-AD3B-7529136A1ADB}"/>
          </ac:spMkLst>
        </pc:spChg>
        <pc:spChg chg="mod">
          <ac:chgData name="Caitlin Coleman" userId="96f87ca1-0e64-4ae8-8d77-98757b85df0b" providerId="ADAL" clId="{DDA6BCD5-DC0D-434C-93A0-51E2BCD25B34}" dt="2026-01-23T17:56:44.656" v="131"/>
          <ac:spMkLst>
            <pc:docMk/>
            <pc:sldMk cId="2158258441" sldId="381"/>
            <ac:spMk id="21" creationId="{4A0A3EEF-0C53-5263-CF0B-1C22ECB16B0C}"/>
          </ac:spMkLst>
        </pc:spChg>
        <pc:grpChg chg="add mod">
          <ac:chgData name="Caitlin Coleman" userId="96f87ca1-0e64-4ae8-8d77-98757b85df0b" providerId="ADAL" clId="{DDA6BCD5-DC0D-434C-93A0-51E2BCD25B34}" dt="2026-01-23T17:54:45.769" v="111" actId="962"/>
          <ac:grpSpMkLst>
            <pc:docMk/>
            <pc:sldMk cId="2158258441" sldId="381"/>
            <ac:grpSpMk id="4" creationId="{808A81A3-3B2A-3DE8-50AD-0853D07CE702}"/>
          </ac:grpSpMkLst>
        </pc:grpChg>
        <pc:grpChg chg="add mod">
          <ac:chgData name="Caitlin Coleman" userId="96f87ca1-0e64-4ae8-8d77-98757b85df0b" providerId="ADAL" clId="{DDA6BCD5-DC0D-434C-93A0-51E2BCD25B34}" dt="2026-01-23T17:56:18.717" v="127" actId="1076"/>
          <ac:grpSpMkLst>
            <pc:docMk/>
            <pc:sldMk cId="2158258441" sldId="381"/>
            <ac:grpSpMk id="7" creationId="{1417F5F5-B27E-8AAE-635F-1DC6891E3B41}"/>
          </ac:grpSpMkLst>
        </pc:grpChg>
        <pc:grpChg chg="add mod">
          <ac:chgData name="Caitlin Coleman" userId="96f87ca1-0e64-4ae8-8d77-98757b85df0b" providerId="ADAL" clId="{DDA6BCD5-DC0D-434C-93A0-51E2BCD25B34}" dt="2026-01-23T17:56:27.126" v="128" actId="1076"/>
          <ac:grpSpMkLst>
            <pc:docMk/>
            <pc:sldMk cId="2158258441" sldId="381"/>
            <ac:grpSpMk id="10" creationId="{5998C56E-92A0-F032-337B-C8EC6E77D4A6}"/>
          </ac:grpSpMkLst>
        </pc:grpChg>
        <pc:grpChg chg="add mod">
          <ac:chgData name="Caitlin Coleman" userId="96f87ca1-0e64-4ae8-8d77-98757b85df0b" providerId="ADAL" clId="{DDA6BCD5-DC0D-434C-93A0-51E2BCD25B34}" dt="2026-01-23T17:56:51.649" v="132" actId="962"/>
          <ac:grpSpMkLst>
            <pc:docMk/>
            <pc:sldMk cId="2158258441" sldId="381"/>
            <ac:grpSpMk id="19" creationId="{62CC02BE-4818-9987-364F-C5C37CD72874}"/>
          </ac:grpSpMkLst>
        </pc:grpChg>
        <pc:cxnChg chg="add mod ord">
          <ac:chgData name="Caitlin Coleman" userId="96f87ca1-0e64-4ae8-8d77-98757b85df0b" providerId="ADAL" clId="{DDA6BCD5-DC0D-434C-93A0-51E2BCD25B34}" dt="2026-01-23T17:54:19.169" v="105"/>
          <ac:cxnSpMkLst>
            <pc:docMk/>
            <pc:sldMk cId="2158258441" sldId="381"/>
            <ac:cxnSpMk id="3" creationId="{CD93C475-EA99-301A-FBD6-342BCC09EBD1}"/>
          </ac:cxnSpMkLst>
        </pc:cxnChg>
      </pc:sldChg>
      <pc:sldChg chg="addSp delSp modSp mod">
        <pc:chgData name="Caitlin Coleman" userId="96f87ca1-0e64-4ae8-8d77-98757b85df0b" providerId="ADAL" clId="{DDA6BCD5-DC0D-434C-93A0-51E2BCD25B34}" dt="2026-01-23T17:58:09.575" v="150" actId="478"/>
        <pc:sldMkLst>
          <pc:docMk/>
          <pc:sldMk cId="1615375603" sldId="382"/>
        </pc:sldMkLst>
        <pc:spChg chg="add mod ord">
          <ac:chgData name="Caitlin Coleman" userId="96f87ca1-0e64-4ae8-8d77-98757b85df0b" providerId="ADAL" clId="{DDA6BCD5-DC0D-434C-93A0-51E2BCD25B34}" dt="2026-01-23T17:57:37.336" v="142"/>
          <ac:spMkLst>
            <pc:docMk/>
            <pc:sldMk cId="1615375603" sldId="382"/>
            <ac:spMk id="3" creationId="{4C2994B2-4652-7B01-54FF-4600F7FE0861}"/>
          </ac:spMkLst>
        </pc:spChg>
        <pc:spChg chg="mod">
          <ac:chgData name="Caitlin Coleman" userId="96f87ca1-0e64-4ae8-8d77-98757b85df0b" providerId="ADAL" clId="{DDA6BCD5-DC0D-434C-93A0-51E2BCD25B34}" dt="2026-01-23T17:57:57.356" v="147"/>
          <ac:spMkLst>
            <pc:docMk/>
            <pc:sldMk cId="1615375603" sldId="382"/>
            <ac:spMk id="6" creationId="{C888DA33-9DDD-BE53-9030-467A7604BB3E}"/>
          </ac:spMkLst>
        </pc:spChg>
        <pc:spChg chg="mod">
          <ac:chgData name="Caitlin Coleman" userId="96f87ca1-0e64-4ae8-8d77-98757b85df0b" providerId="ADAL" clId="{DDA6BCD5-DC0D-434C-93A0-51E2BCD25B34}" dt="2026-01-23T17:58:05.961" v="149"/>
          <ac:spMkLst>
            <pc:docMk/>
            <pc:sldMk cId="1615375603" sldId="382"/>
            <ac:spMk id="7" creationId="{512DE80C-C6A4-0368-E6AE-F412BE8834E7}"/>
          </ac:spMkLst>
        </pc:spChg>
        <pc:grpChg chg="add mod">
          <ac:chgData name="Caitlin Coleman" userId="96f87ca1-0e64-4ae8-8d77-98757b85df0b" providerId="ADAL" clId="{DDA6BCD5-DC0D-434C-93A0-51E2BCD25B34}" dt="2026-01-23T17:58:01.135" v="148" actId="1076"/>
          <ac:grpSpMkLst>
            <pc:docMk/>
            <pc:sldMk cId="1615375603" sldId="382"/>
            <ac:grpSpMk id="5" creationId="{F6AA234A-B91D-E23B-F719-A224EFB4D2B8}"/>
          </ac:grpSpMkLst>
        </pc:grpChg>
        <pc:cxnChg chg="add mod ord">
          <ac:chgData name="Caitlin Coleman" userId="96f87ca1-0e64-4ae8-8d77-98757b85df0b" providerId="ADAL" clId="{DDA6BCD5-DC0D-434C-93A0-51E2BCD25B34}" dt="2026-01-23T17:57:39.089" v="144"/>
          <ac:cxnSpMkLst>
            <pc:docMk/>
            <pc:sldMk cId="1615375603" sldId="382"/>
            <ac:cxnSpMk id="4" creationId="{001C34F7-25E4-7E96-938C-C22254657240}"/>
          </ac:cxnSpMkLst>
        </pc:cxnChg>
      </pc:sldChg>
      <pc:sldChg chg="addSp delSp modSp mod">
        <pc:chgData name="Caitlin Coleman" userId="96f87ca1-0e64-4ae8-8d77-98757b85df0b" providerId="ADAL" clId="{DDA6BCD5-DC0D-434C-93A0-51E2BCD25B34}" dt="2026-01-23T18:25:33.706" v="265"/>
        <pc:sldMkLst>
          <pc:docMk/>
          <pc:sldMk cId="781472975" sldId="383"/>
        </pc:sldMkLst>
        <pc:spChg chg="add mod ord">
          <ac:chgData name="Caitlin Coleman" userId="96f87ca1-0e64-4ae8-8d77-98757b85df0b" providerId="ADAL" clId="{DDA6BCD5-DC0D-434C-93A0-51E2BCD25B34}" dt="2026-01-23T18:24:49.260" v="254"/>
          <ac:spMkLst>
            <pc:docMk/>
            <pc:sldMk cId="781472975" sldId="383"/>
            <ac:spMk id="2" creationId="{685B28BD-276B-0148-212A-F3BC99D8D92A}"/>
          </ac:spMkLst>
        </pc:spChg>
        <pc:spChg chg="mod">
          <ac:chgData name="Caitlin Coleman" userId="96f87ca1-0e64-4ae8-8d77-98757b85df0b" providerId="ADAL" clId="{DDA6BCD5-DC0D-434C-93A0-51E2BCD25B34}" dt="2026-01-23T18:25:13.603" v="261"/>
          <ac:spMkLst>
            <pc:docMk/>
            <pc:sldMk cId="781472975" sldId="383"/>
            <ac:spMk id="6" creationId="{355F2C0C-7C45-1E9D-05A2-E53724960D55}"/>
          </ac:spMkLst>
        </pc:spChg>
        <pc:spChg chg="mod">
          <ac:chgData name="Caitlin Coleman" userId="96f87ca1-0e64-4ae8-8d77-98757b85df0b" providerId="ADAL" clId="{DDA6BCD5-DC0D-434C-93A0-51E2BCD25B34}" dt="2026-01-23T18:25:19.807" v="262" actId="1076"/>
          <ac:spMkLst>
            <pc:docMk/>
            <pc:sldMk cId="781472975" sldId="383"/>
            <ac:spMk id="7" creationId="{573B2066-20AA-2429-EB99-A89830FED138}"/>
          </ac:spMkLst>
        </pc:spChg>
        <pc:grpChg chg="add mod">
          <ac:chgData name="Caitlin Coleman" userId="96f87ca1-0e64-4ae8-8d77-98757b85df0b" providerId="ADAL" clId="{DDA6BCD5-DC0D-434C-93A0-51E2BCD25B34}" dt="2026-01-23T18:25:32.050" v="264" actId="962"/>
          <ac:grpSpMkLst>
            <pc:docMk/>
            <pc:sldMk cId="781472975" sldId="383"/>
            <ac:grpSpMk id="5" creationId="{6244B298-167B-CB92-0B46-93840A5BA6D7}"/>
          </ac:grpSpMkLst>
        </pc:grpChg>
        <pc:picChg chg="ord">
          <ac:chgData name="Caitlin Coleman" userId="96f87ca1-0e64-4ae8-8d77-98757b85df0b" providerId="ADAL" clId="{DDA6BCD5-DC0D-434C-93A0-51E2BCD25B34}" dt="2026-01-23T18:25:33.706" v="265"/>
          <ac:picMkLst>
            <pc:docMk/>
            <pc:sldMk cId="781472975" sldId="383"/>
            <ac:picMk id="3" creationId="{5726280A-1639-4613-BCD7-AF888B613203}"/>
          </ac:picMkLst>
        </pc:picChg>
        <pc:cxnChg chg="add mod ord">
          <ac:chgData name="Caitlin Coleman" userId="96f87ca1-0e64-4ae8-8d77-98757b85df0b" providerId="ADAL" clId="{DDA6BCD5-DC0D-434C-93A0-51E2BCD25B34}" dt="2026-01-23T18:24:51.415" v="256"/>
          <ac:cxnSpMkLst>
            <pc:docMk/>
            <pc:sldMk cId="781472975" sldId="383"/>
            <ac:cxnSpMk id="4" creationId="{61EDE292-2F47-0EAE-FB1B-868278550980}"/>
          </ac:cxnSpMkLst>
        </pc:cxnChg>
      </pc:sldChg>
      <pc:sldChg chg="addSp delSp modSp mod">
        <pc:chgData name="Caitlin Coleman" userId="96f87ca1-0e64-4ae8-8d77-98757b85df0b" providerId="ADAL" clId="{DDA6BCD5-DC0D-434C-93A0-51E2BCD25B34}" dt="2026-01-23T18:26:56.220" v="283" actId="478"/>
        <pc:sldMkLst>
          <pc:docMk/>
          <pc:sldMk cId="1201860258" sldId="384"/>
        </pc:sldMkLst>
        <pc:spChg chg="add mod">
          <ac:chgData name="Caitlin Coleman" userId="96f87ca1-0e64-4ae8-8d77-98757b85df0b" providerId="ADAL" clId="{DDA6BCD5-DC0D-434C-93A0-51E2BCD25B34}" dt="2026-01-23T18:26:08.335" v="270" actId="33553"/>
          <ac:spMkLst>
            <pc:docMk/>
            <pc:sldMk cId="1201860258" sldId="384"/>
            <ac:spMk id="2" creationId="{79EA55D4-A585-3F28-5B59-BFA4DA364D73}"/>
          </ac:spMkLst>
        </pc:spChg>
        <pc:spChg chg="mod">
          <ac:chgData name="Caitlin Coleman" userId="96f87ca1-0e64-4ae8-8d77-98757b85df0b" providerId="ADAL" clId="{DDA6BCD5-DC0D-434C-93A0-51E2BCD25B34}" dt="2026-01-23T18:26:42.849" v="280" actId="14100"/>
          <ac:spMkLst>
            <pc:docMk/>
            <pc:sldMk cId="1201860258" sldId="384"/>
            <ac:spMk id="5" creationId="{BF61E60B-0EBF-6D60-1A2B-29CFACC4ECED}"/>
          </ac:spMkLst>
        </pc:spChg>
        <pc:spChg chg="mod">
          <ac:chgData name="Caitlin Coleman" userId="96f87ca1-0e64-4ae8-8d77-98757b85df0b" providerId="ADAL" clId="{DDA6BCD5-DC0D-434C-93A0-51E2BCD25B34}" dt="2026-01-23T18:26:34.632" v="278"/>
          <ac:spMkLst>
            <pc:docMk/>
            <pc:sldMk cId="1201860258" sldId="384"/>
            <ac:spMk id="6" creationId="{CBE74596-9873-D756-DFAF-7965E63BD8AE}"/>
          </ac:spMkLst>
        </pc:spChg>
        <pc:grpChg chg="add mod">
          <ac:chgData name="Caitlin Coleman" userId="96f87ca1-0e64-4ae8-8d77-98757b85df0b" providerId="ADAL" clId="{DDA6BCD5-DC0D-434C-93A0-51E2BCD25B34}" dt="2026-01-23T18:26:54.192" v="282" actId="1076"/>
          <ac:grpSpMkLst>
            <pc:docMk/>
            <pc:sldMk cId="1201860258" sldId="384"/>
            <ac:grpSpMk id="4" creationId="{396073A5-5FAB-7896-74B2-402FEF81E269}"/>
          </ac:grpSpMkLst>
        </pc:grpChg>
        <pc:cxnChg chg="add mod">
          <ac:chgData name="Caitlin Coleman" userId="96f87ca1-0e64-4ae8-8d77-98757b85df0b" providerId="ADAL" clId="{DDA6BCD5-DC0D-434C-93A0-51E2BCD25B34}" dt="2026-01-23T18:26:01.711" v="267"/>
          <ac:cxnSpMkLst>
            <pc:docMk/>
            <pc:sldMk cId="1201860258" sldId="384"/>
            <ac:cxnSpMk id="3" creationId="{C0A37C05-9E7F-686B-371B-682DCA28349C}"/>
          </ac:cxnSpMkLst>
        </pc:cxnChg>
      </pc:sldChg>
      <pc:sldChg chg="delSp modSp mod">
        <pc:chgData name="Caitlin Coleman" userId="96f87ca1-0e64-4ae8-8d77-98757b85df0b" providerId="ADAL" clId="{DDA6BCD5-DC0D-434C-93A0-51E2BCD25B34}" dt="2026-01-23T18:40:18.161" v="405" actId="962"/>
        <pc:sldMkLst>
          <pc:docMk/>
          <pc:sldMk cId="1650984767" sldId="385"/>
        </pc:sldMkLst>
        <pc:spChg chg="mod topLvl">
          <ac:chgData name="Caitlin Coleman" userId="96f87ca1-0e64-4ae8-8d77-98757b85df0b" providerId="ADAL" clId="{DDA6BCD5-DC0D-434C-93A0-51E2BCD25B34}" dt="2026-01-23T18:39:55.128" v="400" actId="33553"/>
          <ac:spMkLst>
            <pc:docMk/>
            <pc:sldMk cId="1650984767" sldId="385"/>
            <ac:spMk id="26" creationId="{00000000-0000-0000-0000-000000000000}"/>
          </ac:spMkLst>
        </pc:spChg>
        <pc:grpChg chg="mod">
          <ac:chgData name="Caitlin Coleman" userId="96f87ca1-0e64-4ae8-8d77-98757b85df0b" providerId="ADAL" clId="{DDA6BCD5-DC0D-434C-93A0-51E2BCD25B34}" dt="2026-01-23T18:40:07.615" v="403" actId="962"/>
          <ac:grpSpMkLst>
            <pc:docMk/>
            <pc:sldMk cId="1650984767" sldId="385"/>
            <ac:grpSpMk id="8" creationId="{00000000-0000-0000-0000-000000000000}"/>
          </ac:grpSpMkLst>
        </pc:grpChg>
        <pc:grpChg chg="mod">
          <ac:chgData name="Caitlin Coleman" userId="96f87ca1-0e64-4ae8-8d77-98757b85df0b" providerId="ADAL" clId="{DDA6BCD5-DC0D-434C-93A0-51E2BCD25B34}" dt="2026-01-23T18:40:13.292" v="404" actId="962"/>
          <ac:grpSpMkLst>
            <pc:docMk/>
            <pc:sldMk cId="1650984767" sldId="385"/>
            <ac:grpSpMk id="20" creationId="{00000000-0000-0000-0000-000000000000}"/>
          </ac:grpSpMkLst>
        </pc:grpChg>
        <pc:grpChg chg="mod">
          <ac:chgData name="Caitlin Coleman" userId="96f87ca1-0e64-4ae8-8d77-98757b85df0b" providerId="ADAL" clId="{DDA6BCD5-DC0D-434C-93A0-51E2BCD25B34}" dt="2026-01-23T18:40:18.161" v="405" actId="962"/>
          <ac:grpSpMkLst>
            <pc:docMk/>
            <pc:sldMk cId="1650984767" sldId="385"/>
            <ac:grpSpMk id="23" creationId="{00000000-0000-0000-0000-000000000000}"/>
          </ac:grpSpMkLst>
        </pc:grpChg>
        <pc:cxnChg chg="mod">
          <ac:chgData name="Caitlin Coleman" userId="96f87ca1-0e64-4ae8-8d77-98757b85df0b" providerId="ADAL" clId="{DDA6BCD5-DC0D-434C-93A0-51E2BCD25B34}" dt="2026-01-23T18:40:01.950" v="402" actId="962"/>
          <ac:cxnSpMkLst>
            <pc:docMk/>
            <pc:sldMk cId="1650984767" sldId="385"/>
            <ac:cxnSpMk id="55" creationId="{00000000-0000-0000-0000-000000000000}"/>
          </ac:cxnSpMkLst>
        </pc:cxnChg>
      </pc:sldChg>
      <pc:sldChg chg="modSp mod">
        <pc:chgData name="Caitlin Coleman" userId="96f87ca1-0e64-4ae8-8d77-98757b85df0b" providerId="ADAL" clId="{DDA6BCD5-DC0D-434C-93A0-51E2BCD25B34}" dt="2026-01-23T18:41:15.778" v="414" actId="962"/>
        <pc:sldMkLst>
          <pc:docMk/>
          <pc:sldMk cId="1452707000" sldId="386"/>
        </pc:sldMkLst>
        <pc:spChg chg="mod">
          <ac:chgData name="Caitlin Coleman" userId="96f87ca1-0e64-4ae8-8d77-98757b85df0b" providerId="ADAL" clId="{DDA6BCD5-DC0D-434C-93A0-51E2BCD25B34}" dt="2026-01-23T18:40:42.690" v="408" actId="947"/>
          <ac:spMkLst>
            <pc:docMk/>
            <pc:sldMk cId="1452707000" sldId="386"/>
            <ac:spMk id="26" creationId="{00000000-0000-0000-0000-000000000000}"/>
          </ac:spMkLst>
        </pc:spChg>
        <pc:grpChg chg="mod">
          <ac:chgData name="Caitlin Coleman" userId="96f87ca1-0e64-4ae8-8d77-98757b85df0b" providerId="ADAL" clId="{DDA6BCD5-DC0D-434C-93A0-51E2BCD25B34}" dt="2026-01-23T18:40:54.376" v="410" actId="962"/>
          <ac:grpSpMkLst>
            <pc:docMk/>
            <pc:sldMk cId="1452707000" sldId="386"/>
            <ac:grpSpMk id="8" creationId="{00000000-0000-0000-0000-000000000000}"/>
          </ac:grpSpMkLst>
        </pc:grpChg>
        <pc:grpChg chg="mod">
          <ac:chgData name="Caitlin Coleman" userId="96f87ca1-0e64-4ae8-8d77-98757b85df0b" providerId="ADAL" clId="{DDA6BCD5-DC0D-434C-93A0-51E2BCD25B34}" dt="2026-01-23T18:41:10.598" v="413" actId="962"/>
          <ac:grpSpMkLst>
            <pc:docMk/>
            <pc:sldMk cId="1452707000" sldId="386"/>
            <ac:grpSpMk id="15" creationId="{80A564F4-7D7A-4FF1-BC6B-CE7E17C4596D}"/>
          </ac:grpSpMkLst>
        </pc:grpChg>
        <pc:grpChg chg="mod">
          <ac:chgData name="Caitlin Coleman" userId="96f87ca1-0e64-4ae8-8d77-98757b85df0b" providerId="ADAL" clId="{DDA6BCD5-DC0D-434C-93A0-51E2BCD25B34}" dt="2026-01-23T18:41:15.778" v="414" actId="962"/>
          <ac:grpSpMkLst>
            <pc:docMk/>
            <pc:sldMk cId="1452707000" sldId="386"/>
            <ac:grpSpMk id="18" creationId="{8595AD08-C4D7-4059-BFF8-4C39411C76EB}"/>
          </ac:grpSpMkLst>
        </pc:grpChg>
        <pc:grpChg chg="mod">
          <ac:chgData name="Caitlin Coleman" userId="96f87ca1-0e64-4ae8-8d77-98757b85df0b" providerId="ADAL" clId="{DDA6BCD5-DC0D-434C-93A0-51E2BCD25B34}" dt="2026-01-23T18:41:00.230" v="411" actId="962"/>
          <ac:grpSpMkLst>
            <pc:docMk/>
            <pc:sldMk cId="1452707000" sldId="386"/>
            <ac:grpSpMk id="20" creationId="{00000000-0000-0000-0000-000000000000}"/>
          </ac:grpSpMkLst>
        </pc:grpChg>
        <pc:grpChg chg="mod">
          <ac:chgData name="Caitlin Coleman" userId="96f87ca1-0e64-4ae8-8d77-98757b85df0b" providerId="ADAL" clId="{DDA6BCD5-DC0D-434C-93A0-51E2BCD25B34}" dt="2026-01-23T18:41:05.029" v="412" actId="962"/>
          <ac:grpSpMkLst>
            <pc:docMk/>
            <pc:sldMk cId="1452707000" sldId="386"/>
            <ac:grpSpMk id="23" creationId="{00000000-0000-0000-0000-000000000000}"/>
          </ac:grpSpMkLst>
        </pc:grpChg>
        <pc:cxnChg chg="mod">
          <ac:chgData name="Caitlin Coleman" userId="96f87ca1-0e64-4ae8-8d77-98757b85df0b" providerId="ADAL" clId="{DDA6BCD5-DC0D-434C-93A0-51E2BCD25B34}" dt="2026-01-23T18:40:48.479" v="409" actId="962"/>
          <ac:cxnSpMkLst>
            <pc:docMk/>
            <pc:sldMk cId="1452707000" sldId="386"/>
            <ac:cxnSpMk id="55" creationId="{00000000-0000-0000-0000-000000000000}"/>
          </ac:cxnSpMkLst>
        </pc:cxnChg>
      </pc:sldChg>
      <pc:sldChg chg="addSp delSp modSp mod">
        <pc:chgData name="Caitlin Coleman" userId="96f87ca1-0e64-4ae8-8d77-98757b85df0b" providerId="ADAL" clId="{DDA6BCD5-DC0D-434C-93A0-51E2BCD25B34}" dt="2026-01-23T18:43:28.295" v="451" actId="947"/>
        <pc:sldMkLst>
          <pc:docMk/>
          <pc:sldMk cId="3582793956" sldId="387"/>
        </pc:sldMkLst>
        <pc:spChg chg="add mod ord">
          <ac:chgData name="Caitlin Coleman" userId="96f87ca1-0e64-4ae8-8d77-98757b85df0b" providerId="ADAL" clId="{DDA6BCD5-DC0D-434C-93A0-51E2BCD25B34}" dt="2026-01-23T18:43:28.295" v="451" actId="947"/>
          <ac:spMkLst>
            <pc:docMk/>
            <pc:sldMk cId="3582793956" sldId="387"/>
            <ac:spMk id="2" creationId="{AF414B30-F343-22DF-E945-58B7D843E0D2}"/>
          </ac:spMkLst>
        </pc:spChg>
        <pc:grpChg chg="mod">
          <ac:chgData name="Caitlin Coleman" userId="96f87ca1-0e64-4ae8-8d77-98757b85df0b" providerId="ADAL" clId="{DDA6BCD5-DC0D-434C-93A0-51E2BCD25B34}" dt="2026-01-23T18:43:00.616" v="447" actId="962"/>
          <ac:grpSpMkLst>
            <pc:docMk/>
            <pc:sldMk cId="3582793956" sldId="387"/>
            <ac:grpSpMk id="12" creationId="{5D4C9EEF-DD19-455D-839A-FBC5843A1575}"/>
          </ac:grpSpMkLst>
        </pc:grpChg>
        <pc:grpChg chg="mod">
          <ac:chgData name="Caitlin Coleman" userId="96f87ca1-0e64-4ae8-8d77-98757b85df0b" providerId="ADAL" clId="{DDA6BCD5-DC0D-434C-93A0-51E2BCD25B34}" dt="2026-01-23T18:43:06.317" v="448" actId="962"/>
          <ac:grpSpMkLst>
            <pc:docMk/>
            <pc:sldMk cId="3582793956" sldId="387"/>
            <ac:grpSpMk id="15" creationId="{E9F0A241-794D-4383-B28C-CFB423595E0C}"/>
          </ac:grpSpMkLst>
        </pc:grpChg>
        <pc:grpChg chg="mod">
          <ac:chgData name="Caitlin Coleman" userId="96f87ca1-0e64-4ae8-8d77-98757b85df0b" providerId="ADAL" clId="{DDA6BCD5-DC0D-434C-93A0-51E2BCD25B34}" dt="2026-01-23T18:43:11.481" v="449" actId="962"/>
          <ac:grpSpMkLst>
            <pc:docMk/>
            <pc:sldMk cId="3582793956" sldId="387"/>
            <ac:grpSpMk id="18" creationId="{051D346F-BCC4-4872-9371-B73AFDC40C53}"/>
          </ac:grpSpMkLst>
        </pc:grpChg>
        <pc:cxnChg chg="add mod ord">
          <ac:chgData name="Caitlin Coleman" userId="96f87ca1-0e64-4ae8-8d77-98757b85df0b" providerId="ADAL" clId="{DDA6BCD5-DC0D-434C-93A0-51E2BCD25B34}" dt="2026-01-23T18:42:54.550" v="446"/>
          <ac:cxnSpMkLst>
            <pc:docMk/>
            <pc:sldMk cId="3582793956" sldId="387"/>
            <ac:cxnSpMk id="3" creationId="{ABE0D413-13B2-EDC3-60D2-D3562D40D7CF}"/>
          </ac:cxnSpMkLst>
        </pc:cxnChg>
      </pc:sldChg>
      <pc:sldChg chg="addSp delSp modSp mod">
        <pc:chgData name="Caitlin Coleman" userId="96f87ca1-0e64-4ae8-8d77-98757b85df0b" providerId="ADAL" clId="{DDA6BCD5-DC0D-434C-93A0-51E2BCD25B34}" dt="2026-01-23T18:46:36.440" v="511" actId="962"/>
        <pc:sldMkLst>
          <pc:docMk/>
          <pc:sldMk cId="4121344369" sldId="388"/>
        </pc:sldMkLst>
        <pc:spChg chg="add mod ord">
          <ac:chgData name="Caitlin Coleman" userId="96f87ca1-0e64-4ae8-8d77-98757b85df0b" providerId="ADAL" clId="{DDA6BCD5-DC0D-434C-93A0-51E2BCD25B34}" dt="2026-01-23T18:45:15.695" v="494"/>
          <ac:spMkLst>
            <pc:docMk/>
            <pc:sldMk cId="4121344369" sldId="388"/>
            <ac:spMk id="2" creationId="{C5D5E06A-0D47-3557-D042-80C58AEE66A3}"/>
          </ac:spMkLst>
        </pc:spChg>
        <pc:grpChg chg="mod">
          <ac:chgData name="Caitlin Coleman" userId="96f87ca1-0e64-4ae8-8d77-98757b85df0b" providerId="ADAL" clId="{DDA6BCD5-DC0D-434C-93A0-51E2BCD25B34}" dt="2026-01-23T18:45:23.921" v="500" actId="962"/>
          <ac:grpSpMkLst>
            <pc:docMk/>
            <pc:sldMk cId="4121344369" sldId="388"/>
            <ac:grpSpMk id="12" creationId="{5D4C9EEF-DD19-455D-839A-FBC5843A1575}"/>
          </ac:grpSpMkLst>
        </pc:grpChg>
        <pc:grpChg chg="mod">
          <ac:chgData name="Caitlin Coleman" userId="96f87ca1-0e64-4ae8-8d77-98757b85df0b" providerId="ADAL" clId="{DDA6BCD5-DC0D-434C-93A0-51E2BCD25B34}" dt="2026-01-23T18:46:30.781" v="510" actId="962"/>
          <ac:grpSpMkLst>
            <pc:docMk/>
            <pc:sldMk cId="4121344369" sldId="388"/>
            <ac:grpSpMk id="18" creationId="{051D346F-BCC4-4872-9371-B73AFDC40C53}"/>
          </ac:grpSpMkLst>
        </pc:grpChg>
        <pc:grpChg chg="mod">
          <ac:chgData name="Caitlin Coleman" userId="96f87ca1-0e64-4ae8-8d77-98757b85df0b" providerId="ADAL" clId="{DDA6BCD5-DC0D-434C-93A0-51E2BCD25B34}" dt="2026-01-23T18:46:36.440" v="511" actId="962"/>
          <ac:grpSpMkLst>
            <pc:docMk/>
            <pc:sldMk cId="4121344369" sldId="388"/>
            <ac:grpSpMk id="22" creationId="{CAD9DCF3-FD86-4381-826D-0037C7974B8F}"/>
          </ac:grpSpMkLst>
        </pc:grpChg>
        <pc:picChg chg="add mod ord">
          <ac:chgData name="Caitlin Coleman" userId="96f87ca1-0e64-4ae8-8d77-98757b85df0b" providerId="ADAL" clId="{DDA6BCD5-DC0D-434C-93A0-51E2BCD25B34}" dt="2026-01-23T18:46:24.715" v="509" actId="962"/>
          <ac:picMkLst>
            <pc:docMk/>
            <pc:sldMk cId="4121344369" sldId="388"/>
            <ac:picMk id="5" creationId="{C5D9D2D8-53E1-B77C-5680-3332669038E7}"/>
          </ac:picMkLst>
        </pc:picChg>
        <pc:cxnChg chg="add mod ord">
          <ac:chgData name="Caitlin Coleman" userId="96f87ca1-0e64-4ae8-8d77-98757b85df0b" providerId="ADAL" clId="{DDA6BCD5-DC0D-434C-93A0-51E2BCD25B34}" dt="2026-01-23T18:45:18.157" v="499"/>
          <ac:cxnSpMkLst>
            <pc:docMk/>
            <pc:sldMk cId="4121344369" sldId="388"/>
            <ac:cxnSpMk id="3" creationId="{B5870B22-9472-10B5-5872-596A3599436B}"/>
          </ac:cxnSpMkLst>
        </pc:cxnChg>
      </pc:sldChg>
      <pc:sldChg chg="addSp delSp modSp mod">
        <pc:chgData name="Caitlin Coleman" userId="96f87ca1-0e64-4ae8-8d77-98757b85df0b" providerId="ADAL" clId="{DDA6BCD5-DC0D-434C-93A0-51E2BCD25B34}" dt="2026-01-23T18:47:32.396" v="526" actId="962"/>
        <pc:sldMkLst>
          <pc:docMk/>
          <pc:sldMk cId="3387503770" sldId="389"/>
        </pc:sldMkLst>
        <pc:spChg chg="add mod ord">
          <ac:chgData name="Caitlin Coleman" userId="96f87ca1-0e64-4ae8-8d77-98757b85df0b" providerId="ADAL" clId="{DDA6BCD5-DC0D-434C-93A0-51E2BCD25B34}" dt="2026-01-23T18:47:24.119" v="523"/>
          <ac:spMkLst>
            <pc:docMk/>
            <pc:sldMk cId="3387503770" sldId="389"/>
            <ac:spMk id="2" creationId="{D924633C-50CA-B3F8-BEC2-75842CC05A65}"/>
          </ac:spMkLst>
        </pc:spChg>
        <pc:grpChg chg="mod">
          <ac:chgData name="Caitlin Coleman" userId="96f87ca1-0e64-4ae8-8d77-98757b85df0b" providerId="ADAL" clId="{DDA6BCD5-DC0D-434C-93A0-51E2BCD25B34}" dt="2026-01-23T18:47:32.396" v="526" actId="962"/>
          <ac:grpSpMkLst>
            <pc:docMk/>
            <pc:sldMk cId="3387503770" sldId="389"/>
            <ac:grpSpMk id="12" creationId="{5D4C9EEF-DD19-455D-839A-FBC5843A1575}"/>
          </ac:grpSpMkLst>
        </pc:grpChg>
        <pc:cxnChg chg="add mod ord">
          <ac:chgData name="Caitlin Coleman" userId="96f87ca1-0e64-4ae8-8d77-98757b85df0b" providerId="ADAL" clId="{DDA6BCD5-DC0D-434C-93A0-51E2BCD25B34}" dt="2026-01-23T18:47:25.906" v="525"/>
          <ac:cxnSpMkLst>
            <pc:docMk/>
            <pc:sldMk cId="3387503770" sldId="389"/>
            <ac:cxnSpMk id="4" creationId="{743C4CDE-DAB6-BD73-552C-48D35388CF79}"/>
          </ac:cxnSpMkLst>
        </pc:cxnChg>
      </pc:sldChg>
      <pc:sldChg chg="addSp delSp modSp mod modNotesTx">
        <pc:chgData name="Caitlin Coleman" userId="96f87ca1-0e64-4ae8-8d77-98757b85df0b" providerId="ADAL" clId="{DDA6BCD5-DC0D-434C-93A0-51E2BCD25B34}" dt="2026-01-23T18:48:48.963" v="540" actId="962"/>
        <pc:sldMkLst>
          <pc:docMk/>
          <pc:sldMk cId="2648751452" sldId="390"/>
        </pc:sldMkLst>
        <pc:spChg chg="add mod ord">
          <ac:chgData name="Caitlin Coleman" userId="96f87ca1-0e64-4ae8-8d77-98757b85df0b" providerId="ADAL" clId="{DDA6BCD5-DC0D-434C-93A0-51E2BCD25B34}" dt="2026-01-23T18:48:41.263" v="538"/>
          <ac:spMkLst>
            <pc:docMk/>
            <pc:sldMk cId="2648751452" sldId="390"/>
            <ac:spMk id="2" creationId="{82297715-FF4E-57F5-956F-20E1A6AC0426}"/>
          </ac:spMkLst>
        </pc:spChg>
        <pc:grpChg chg="mod">
          <ac:chgData name="Caitlin Coleman" userId="96f87ca1-0e64-4ae8-8d77-98757b85df0b" providerId="ADAL" clId="{DDA6BCD5-DC0D-434C-93A0-51E2BCD25B34}" dt="2026-01-23T18:48:48.963" v="540" actId="962"/>
          <ac:grpSpMkLst>
            <pc:docMk/>
            <pc:sldMk cId="2648751452" sldId="390"/>
            <ac:grpSpMk id="12" creationId="{5D4C9EEF-DD19-455D-839A-FBC5843A1575}"/>
          </ac:grpSpMkLst>
        </pc:grpChg>
        <pc:cxnChg chg="add mod ord">
          <ac:chgData name="Caitlin Coleman" userId="96f87ca1-0e64-4ae8-8d77-98757b85df0b" providerId="ADAL" clId="{DDA6BCD5-DC0D-434C-93A0-51E2BCD25B34}" dt="2026-01-23T18:48:42.829" v="539"/>
          <ac:cxnSpMkLst>
            <pc:docMk/>
            <pc:sldMk cId="2648751452" sldId="390"/>
            <ac:cxnSpMk id="3" creationId="{DA86ECDD-790F-8949-AEDB-1D19018CE403}"/>
          </ac:cxnSpMkLst>
        </pc:cxnChg>
      </pc:sldChg>
      <pc:sldChg chg="modSp mod">
        <pc:chgData name="Caitlin Coleman" userId="96f87ca1-0e64-4ae8-8d77-98757b85df0b" providerId="ADAL" clId="{DDA6BCD5-DC0D-434C-93A0-51E2BCD25B34}" dt="2026-01-23T19:41:24.885" v="764" actId="962"/>
        <pc:sldMkLst>
          <pc:docMk/>
          <pc:sldMk cId="2616572531" sldId="391"/>
        </pc:sldMkLst>
        <pc:spChg chg="mod">
          <ac:chgData name="Caitlin Coleman" userId="96f87ca1-0e64-4ae8-8d77-98757b85df0b" providerId="ADAL" clId="{DDA6BCD5-DC0D-434C-93A0-51E2BCD25B34}" dt="2026-01-23T19:40:58.840" v="759" actId="33553"/>
          <ac:spMkLst>
            <pc:docMk/>
            <pc:sldMk cId="2616572531" sldId="391"/>
            <ac:spMk id="26" creationId="{00000000-0000-0000-0000-000000000000}"/>
          </ac:spMkLst>
        </pc:spChg>
        <pc:grpChg chg="mod">
          <ac:chgData name="Caitlin Coleman" userId="96f87ca1-0e64-4ae8-8d77-98757b85df0b" providerId="ADAL" clId="{DDA6BCD5-DC0D-434C-93A0-51E2BCD25B34}" dt="2026-01-23T19:41:07.883" v="761" actId="962"/>
          <ac:grpSpMkLst>
            <pc:docMk/>
            <pc:sldMk cId="2616572531" sldId="391"/>
            <ac:grpSpMk id="8" creationId="{00000000-0000-0000-0000-000000000000}"/>
          </ac:grpSpMkLst>
        </pc:grpChg>
        <pc:grpChg chg="mod">
          <ac:chgData name="Caitlin Coleman" userId="96f87ca1-0e64-4ae8-8d77-98757b85df0b" providerId="ADAL" clId="{DDA6BCD5-DC0D-434C-93A0-51E2BCD25B34}" dt="2026-01-23T19:41:24.885" v="764" actId="962"/>
          <ac:grpSpMkLst>
            <pc:docMk/>
            <pc:sldMk cId="2616572531" sldId="391"/>
            <ac:grpSpMk id="15" creationId="{D227CA4B-344C-4E70-AC95-36F0FA80FAE3}"/>
          </ac:grpSpMkLst>
        </pc:grpChg>
        <pc:grpChg chg="mod">
          <ac:chgData name="Caitlin Coleman" userId="96f87ca1-0e64-4ae8-8d77-98757b85df0b" providerId="ADAL" clId="{DDA6BCD5-DC0D-434C-93A0-51E2BCD25B34}" dt="2026-01-23T19:41:12.945" v="762" actId="962"/>
          <ac:grpSpMkLst>
            <pc:docMk/>
            <pc:sldMk cId="2616572531" sldId="391"/>
            <ac:grpSpMk id="20" creationId="{00000000-0000-0000-0000-000000000000}"/>
          </ac:grpSpMkLst>
        </pc:grpChg>
        <pc:grpChg chg="mod">
          <ac:chgData name="Caitlin Coleman" userId="96f87ca1-0e64-4ae8-8d77-98757b85df0b" providerId="ADAL" clId="{DDA6BCD5-DC0D-434C-93A0-51E2BCD25B34}" dt="2026-01-23T19:41:18.928" v="763" actId="962"/>
          <ac:grpSpMkLst>
            <pc:docMk/>
            <pc:sldMk cId="2616572531" sldId="391"/>
            <ac:grpSpMk id="23" creationId="{00000000-0000-0000-0000-000000000000}"/>
          </ac:grpSpMkLst>
        </pc:grpChg>
        <pc:cxnChg chg="mod">
          <ac:chgData name="Caitlin Coleman" userId="96f87ca1-0e64-4ae8-8d77-98757b85df0b" providerId="ADAL" clId="{DDA6BCD5-DC0D-434C-93A0-51E2BCD25B34}" dt="2026-01-23T19:41:03.036" v="760" actId="962"/>
          <ac:cxnSpMkLst>
            <pc:docMk/>
            <pc:sldMk cId="2616572531" sldId="391"/>
            <ac:cxnSpMk id="55" creationId="{00000000-0000-0000-0000-000000000000}"/>
          </ac:cxnSpMkLst>
        </pc:cxnChg>
      </pc:sldChg>
      <pc:sldChg chg="modSp mod">
        <pc:chgData name="Caitlin Coleman" userId="96f87ca1-0e64-4ae8-8d77-98757b85df0b" providerId="ADAL" clId="{DDA6BCD5-DC0D-434C-93A0-51E2BCD25B34}" dt="2026-01-23T19:41:49.428" v="768" actId="962"/>
        <pc:sldMkLst>
          <pc:docMk/>
          <pc:sldMk cId="2760851782" sldId="392"/>
        </pc:sldMkLst>
        <pc:spChg chg="mod">
          <ac:chgData name="Caitlin Coleman" userId="96f87ca1-0e64-4ae8-8d77-98757b85df0b" providerId="ADAL" clId="{DDA6BCD5-DC0D-434C-93A0-51E2BCD25B34}" dt="2026-01-23T19:41:46.100" v="767" actId="33553"/>
          <ac:spMkLst>
            <pc:docMk/>
            <pc:sldMk cId="2760851782" sldId="392"/>
            <ac:spMk id="26" creationId="{00000000-0000-0000-0000-000000000000}"/>
          </ac:spMkLst>
        </pc:spChg>
        <pc:cxnChg chg="mod">
          <ac:chgData name="Caitlin Coleman" userId="96f87ca1-0e64-4ae8-8d77-98757b85df0b" providerId="ADAL" clId="{DDA6BCD5-DC0D-434C-93A0-51E2BCD25B34}" dt="2026-01-23T19:41:49.428" v="768" actId="962"/>
          <ac:cxnSpMkLst>
            <pc:docMk/>
            <pc:sldMk cId="2760851782" sldId="392"/>
            <ac:cxnSpMk id="55" creationId="{00000000-0000-0000-0000-000000000000}"/>
          </ac:cxnSpMkLst>
        </pc:cxnChg>
      </pc:sldChg>
      <pc:sldChg chg="modSp mod">
        <pc:chgData name="Caitlin Coleman" userId="96f87ca1-0e64-4ae8-8d77-98757b85df0b" providerId="ADAL" clId="{DDA6BCD5-DC0D-434C-93A0-51E2BCD25B34}" dt="2026-01-23T19:42:15.783" v="772" actId="962"/>
        <pc:sldMkLst>
          <pc:docMk/>
          <pc:sldMk cId="915527132" sldId="393"/>
        </pc:sldMkLst>
        <pc:spChg chg="mod">
          <ac:chgData name="Caitlin Coleman" userId="96f87ca1-0e64-4ae8-8d77-98757b85df0b" providerId="ADAL" clId="{DDA6BCD5-DC0D-434C-93A0-51E2BCD25B34}" dt="2026-01-23T19:42:11.801" v="771" actId="33553"/>
          <ac:spMkLst>
            <pc:docMk/>
            <pc:sldMk cId="915527132" sldId="393"/>
            <ac:spMk id="26" creationId="{00000000-0000-0000-0000-000000000000}"/>
          </ac:spMkLst>
        </pc:spChg>
        <pc:cxnChg chg="mod">
          <ac:chgData name="Caitlin Coleman" userId="96f87ca1-0e64-4ae8-8d77-98757b85df0b" providerId="ADAL" clId="{DDA6BCD5-DC0D-434C-93A0-51E2BCD25B34}" dt="2026-01-23T19:42:15.783" v="772" actId="962"/>
          <ac:cxnSpMkLst>
            <pc:docMk/>
            <pc:sldMk cId="915527132" sldId="393"/>
            <ac:cxnSpMk id="55" creationId="{00000000-0000-0000-0000-000000000000}"/>
          </ac:cxnSpMkLst>
        </pc:cxnChg>
      </pc:sldChg>
      <pc:sldChg chg="delSp modSp mod">
        <pc:chgData name="Caitlin Coleman" userId="96f87ca1-0e64-4ae8-8d77-98757b85df0b" providerId="ADAL" clId="{DDA6BCD5-DC0D-434C-93A0-51E2BCD25B34}" dt="2026-01-23T19:34:54.921" v="722" actId="962"/>
        <pc:sldMkLst>
          <pc:docMk/>
          <pc:sldMk cId="707846694" sldId="394"/>
        </pc:sldMkLst>
        <pc:spChg chg="mod topLvl">
          <ac:chgData name="Caitlin Coleman" userId="96f87ca1-0e64-4ae8-8d77-98757b85df0b" providerId="ADAL" clId="{DDA6BCD5-DC0D-434C-93A0-51E2BCD25B34}" dt="2026-01-23T19:34:32.801" v="717" actId="33553"/>
          <ac:spMkLst>
            <pc:docMk/>
            <pc:sldMk cId="707846694" sldId="394"/>
            <ac:spMk id="26" creationId="{00000000-0000-0000-0000-000000000000}"/>
          </ac:spMkLst>
        </pc:spChg>
        <pc:grpChg chg="mod">
          <ac:chgData name="Caitlin Coleman" userId="96f87ca1-0e64-4ae8-8d77-98757b85df0b" providerId="ADAL" clId="{DDA6BCD5-DC0D-434C-93A0-51E2BCD25B34}" dt="2026-01-23T19:34:43.829" v="720" actId="962"/>
          <ac:grpSpMkLst>
            <pc:docMk/>
            <pc:sldMk cId="707846694" sldId="394"/>
            <ac:grpSpMk id="8" creationId="{00000000-0000-0000-0000-000000000000}"/>
          </ac:grpSpMkLst>
        </pc:grpChg>
        <pc:grpChg chg="mod">
          <ac:chgData name="Caitlin Coleman" userId="96f87ca1-0e64-4ae8-8d77-98757b85df0b" providerId="ADAL" clId="{DDA6BCD5-DC0D-434C-93A0-51E2BCD25B34}" dt="2026-01-23T19:34:54.921" v="722" actId="962"/>
          <ac:grpSpMkLst>
            <pc:docMk/>
            <pc:sldMk cId="707846694" sldId="394"/>
            <ac:grpSpMk id="15" creationId="{ED8D22F9-2E1C-496D-B3E7-F01441966AA3}"/>
          </ac:grpSpMkLst>
        </pc:grpChg>
        <pc:grpChg chg="mod">
          <ac:chgData name="Caitlin Coleman" userId="96f87ca1-0e64-4ae8-8d77-98757b85df0b" providerId="ADAL" clId="{DDA6BCD5-DC0D-434C-93A0-51E2BCD25B34}" dt="2026-01-23T19:34:49.220" v="721" actId="962"/>
          <ac:grpSpMkLst>
            <pc:docMk/>
            <pc:sldMk cId="707846694" sldId="394"/>
            <ac:grpSpMk id="23" creationId="{00000000-0000-0000-0000-000000000000}"/>
          </ac:grpSpMkLst>
        </pc:grpChg>
        <pc:cxnChg chg="mod">
          <ac:chgData name="Caitlin Coleman" userId="96f87ca1-0e64-4ae8-8d77-98757b85df0b" providerId="ADAL" clId="{DDA6BCD5-DC0D-434C-93A0-51E2BCD25B34}" dt="2026-01-23T19:34:38.652" v="719" actId="962"/>
          <ac:cxnSpMkLst>
            <pc:docMk/>
            <pc:sldMk cId="707846694" sldId="394"/>
            <ac:cxnSpMk id="55" creationId="{00000000-0000-0000-0000-000000000000}"/>
          </ac:cxnSpMkLst>
        </pc:cxnChg>
      </pc:sldChg>
      <pc:sldChg chg="modSp mod modNotesTx">
        <pc:chgData name="Caitlin Coleman" userId="96f87ca1-0e64-4ae8-8d77-98757b85df0b" providerId="ADAL" clId="{DDA6BCD5-DC0D-434C-93A0-51E2BCD25B34}" dt="2026-01-23T19:36:42.191" v="749" actId="962"/>
        <pc:sldMkLst>
          <pc:docMk/>
          <pc:sldMk cId="1648423810" sldId="395"/>
        </pc:sldMkLst>
        <pc:spChg chg="mod">
          <ac:chgData name="Caitlin Coleman" userId="96f87ca1-0e64-4ae8-8d77-98757b85df0b" providerId="ADAL" clId="{DDA6BCD5-DC0D-434C-93A0-51E2BCD25B34}" dt="2026-01-23T19:36:18.147" v="743" actId="20577"/>
          <ac:spMkLst>
            <pc:docMk/>
            <pc:sldMk cId="1648423810" sldId="395"/>
            <ac:spMk id="10" creationId="{00000000-0000-0000-0000-000000000000}"/>
          </ac:spMkLst>
        </pc:spChg>
        <pc:spChg chg="mod">
          <ac:chgData name="Caitlin Coleman" userId="96f87ca1-0e64-4ae8-8d77-98757b85df0b" providerId="ADAL" clId="{DDA6BCD5-DC0D-434C-93A0-51E2BCD25B34}" dt="2026-01-23T19:35:53.819" v="736" actId="33553"/>
          <ac:spMkLst>
            <pc:docMk/>
            <pc:sldMk cId="1648423810" sldId="395"/>
            <ac:spMk id="26" creationId="{00000000-0000-0000-0000-000000000000}"/>
          </ac:spMkLst>
        </pc:spChg>
        <pc:grpChg chg="mod ord">
          <ac:chgData name="Caitlin Coleman" userId="96f87ca1-0e64-4ae8-8d77-98757b85df0b" providerId="ADAL" clId="{DDA6BCD5-DC0D-434C-93A0-51E2BCD25B34}" dt="2026-01-23T19:36:42.191" v="749" actId="962"/>
          <ac:grpSpMkLst>
            <pc:docMk/>
            <pc:sldMk cId="1648423810" sldId="395"/>
            <ac:grpSpMk id="8" creationId="{00000000-0000-0000-0000-000000000000}"/>
          </ac:grpSpMkLst>
        </pc:grpChg>
        <pc:cxnChg chg="mod">
          <ac:chgData name="Caitlin Coleman" userId="96f87ca1-0e64-4ae8-8d77-98757b85df0b" providerId="ADAL" clId="{DDA6BCD5-DC0D-434C-93A0-51E2BCD25B34}" dt="2026-01-23T19:35:58.317" v="737" actId="962"/>
          <ac:cxnSpMkLst>
            <pc:docMk/>
            <pc:sldMk cId="1648423810" sldId="395"/>
            <ac:cxnSpMk id="55" creationId="{00000000-0000-0000-0000-000000000000}"/>
          </ac:cxnSpMkLst>
        </pc:cxnChg>
      </pc:sldChg>
      <pc:sldChg chg="add">
        <pc:chgData name="Caitlin Coleman" userId="96f87ca1-0e64-4ae8-8d77-98757b85df0b" providerId="ADAL" clId="{DDA6BCD5-DC0D-434C-93A0-51E2BCD25B34}" dt="2026-01-23T19:43:34.158" v="795"/>
        <pc:sldMkLst>
          <pc:docMk/>
          <pc:sldMk cId="1053437038" sldId="405"/>
        </pc:sldMkLst>
      </pc:sldChg>
      <pc:sldChg chg="addSp delSp modSp mod">
        <pc:chgData name="Caitlin Coleman" userId="96f87ca1-0e64-4ae8-8d77-98757b85df0b" providerId="ADAL" clId="{DDA6BCD5-DC0D-434C-93A0-51E2BCD25B34}" dt="2026-01-23T18:42:13.601" v="431" actId="33553"/>
        <pc:sldMkLst>
          <pc:docMk/>
          <pc:sldMk cId="3501280308" sldId="414"/>
        </pc:sldMkLst>
        <pc:spChg chg="add mod ord">
          <ac:chgData name="Caitlin Coleman" userId="96f87ca1-0e64-4ae8-8d77-98757b85df0b" providerId="ADAL" clId="{DDA6BCD5-DC0D-434C-93A0-51E2BCD25B34}" dt="2026-01-23T18:42:13.601" v="431" actId="33553"/>
          <ac:spMkLst>
            <pc:docMk/>
            <pc:sldMk cId="3501280308" sldId="414"/>
            <ac:spMk id="2" creationId="{AB34838C-C628-4AA6-9225-8D5B787F4E6A}"/>
          </ac:spMkLst>
        </pc:spChg>
        <pc:grpChg chg="mod">
          <ac:chgData name="Caitlin Coleman" userId="96f87ca1-0e64-4ae8-8d77-98757b85df0b" providerId="ADAL" clId="{DDA6BCD5-DC0D-434C-93A0-51E2BCD25B34}" dt="2026-01-23T18:42:10.974" v="430" actId="962"/>
          <ac:grpSpMkLst>
            <pc:docMk/>
            <pc:sldMk cId="3501280308" sldId="414"/>
            <ac:grpSpMk id="8" creationId="{6427B328-41C1-465F-9270-F7EF1F80A8AA}"/>
          </ac:grpSpMkLst>
        </pc:grpChg>
        <pc:cxnChg chg="add mod ord">
          <ac:chgData name="Caitlin Coleman" userId="96f87ca1-0e64-4ae8-8d77-98757b85df0b" providerId="ADAL" clId="{DDA6BCD5-DC0D-434C-93A0-51E2BCD25B34}" dt="2026-01-23T18:42:03.762" v="429"/>
          <ac:cxnSpMkLst>
            <pc:docMk/>
            <pc:sldMk cId="3501280308" sldId="414"/>
            <ac:cxnSpMk id="3" creationId="{52103938-A8E8-30EF-8CD6-D02C83F825C2}"/>
          </ac:cxnSpMkLst>
        </pc:cxnChg>
      </pc:sldChg>
      <pc:sldChg chg="addSp delSp modSp mod">
        <pc:chgData name="Caitlin Coleman" userId="96f87ca1-0e64-4ae8-8d77-98757b85df0b" providerId="ADAL" clId="{DDA6BCD5-DC0D-434C-93A0-51E2BCD25B34}" dt="2026-01-23T18:44:27.375" v="480"/>
        <pc:sldMkLst>
          <pc:docMk/>
          <pc:sldMk cId="0" sldId="415"/>
        </pc:sldMkLst>
        <pc:spChg chg="add mod ord">
          <ac:chgData name="Caitlin Coleman" userId="96f87ca1-0e64-4ae8-8d77-98757b85df0b" providerId="ADAL" clId="{DDA6BCD5-DC0D-434C-93A0-51E2BCD25B34}" dt="2026-01-23T18:43:49.823" v="463"/>
          <ac:spMkLst>
            <pc:docMk/>
            <pc:sldMk cId="0" sldId="415"/>
            <ac:spMk id="2" creationId="{6AF8765E-BB9E-8A2A-DFF4-23FD1E4D67E6}"/>
          </ac:spMkLst>
        </pc:spChg>
        <pc:spChg chg="mod">
          <ac:chgData name="Caitlin Coleman" userId="96f87ca1-0e64-4ae8-8d77-98757b85df0b" providerId="ADAL" clId="{DDA6BCD5-DC0D-434C-93A0-51E2BCD25B34}" dt="2026-01-23T18:44:25.606" v="479" actId="962"/>
          <ac:spMkLst>
            <pc:docMk/>
            <pc:sldMk cId="0" sldId="415"/>
            <ac:spMk id="4" creationId="{E13C59C3-88D4-4D8B-B927-4B4BE1412456}"/>
          </ac:spMkLst>
        </pc:spChg>
        <pc:spChg chg="mod">
          <ac:chgData name="Caitlin Coleman" userId="96f87ca1-0e64-4ae8-8d77-98757b85df0b" providerId="ADAL" clId="{DDA6BCD5-DC0D-434C-93A0-51E2BCD25B34}" dt="2026-01-23T18:44:16.299" v="475" actId="20577"/>
          <ac:spMkLst>
            <pc:docMk/>
            <pc:sldMk cId="0" sldId="415"/>
            <ac:spMk id="8" creationId="{3A5A22DE-1D2D-483B-A7C2-A66EA77C9FB2}"/>
          </ac:spMkLst>
        </pc:spChg>
        <pc:picChg chg="ord">
          <ac:chgData name="Caitlin Coleman" userId="96f87ca1-0e64-4ae8-8d77-98757b85df0b" providerId="ADAL" clId="{DDA6BCD5-DC0D-434C-93A0-51E2BCD25B34}" dt="2026-01-23T18:44:27.375" v="480"/>
          <ac:picMkLst>
            <pc:docMk/>
            <pc:sldMk cId="0" sldId="415"/>
            <ac:picMk id="5" creationId="{25F0D2CF-9D2B-430C-938A-106F1DB94524}"/>
          </ac:picMkLst>
        </pc:picChg>
        <pc:cxnChg chg="add mod ord">
          <ac:chgData name="Caitlin Coleman" userId="96f87ca1-0e64-4ae8-8d77-98757b85df0b" providerId="ADAL" clId="{DDA6BCD5-DC0D-434C-93A0-51E2BCD25B34}" dt="2026-01-23T18:43:52.417" v="468"/>
          <ac:cxnSpMkLst>
            <pc:docMk/>
            <pc:sldMk cId="0" sldId="415"/>
            <ac:cxnSpMk id="3" creationId="{E4C1778F-21FB-7222-3A3A-5D17C052FC78}"/>
          </ac:cxnSpMkLst>
        </pc:cxnChg>
      </pc:sldChg>
      <pc:sldChg chg="addSp delSp modSp mod">
        <pc:chgData name="Caitlin Coleman" userId="96f87ca1-0e64-4ae8-8d77-98757b85df0b" providerId="ADAL" clId="{DDA6BCD5-DC0D-434C-93A0-51E2BCD25B34}" dt="2026-01-23T18:49:52.928" v="558" actId="5793"/>
        <pc:sldMkLst>
          <pc:docMk/>
          <pc:sldMk cId="3714893405" sldId="416"/>
        </pc:sldMkLst>
        <pc:spChg chg="mod">
          <ac:chgData name="Caitlin Coleman" userId="96f87ca1-0e64-4ae8-8d77-98757b85df0b" providerId="ADAL" clId="{DDA6BCD5-DC0D-434C-93A0-51E2BCD25B34}" dt="2026-01-23T18:49:39.568" v="550" actId="962"/>
          <ac:spMkLst>
            <pc:docMk/>
            <pc:sldMk cId="3714893405" sldId="416"/>
            <ac:spMk id="2" creationId="{D5669966-B0FB-46A0-8537-418FAAA11439}"/>
          </ac:spMkLst>
        </pc:spChg>
        <pc:spChg chg="mod">
          <ac:chgData name="Caitlin Coleman" userId="96f87ca1-0e64-4ae8-8d77-98757b85df0b" providerId="ADAL" clId="{DDA6BCD5-DC0D-434C-93A0-51E2BCD25B34}" dt="2026-01-23T18:49:52.928" v="558" actId="5793"/>
          <ac:spMkLst>
            <pc:docMk/>
            <pc:sldMk cId="3714893405" sldId="416"/>
            <ac:spMk id="3" creationId="{F755C7DE-2729-4F5C-86E0-DCD46FD9A494}"/>
          </ac:spMkLst>
        </pc:spChg>
        <pc:spChg chg="add mod ord">
          <ac:chgData name="Caitlin Coleman" userId="96f87ca1-0e64-4ae8-8d77-98757b85df0b" providerId="ADAL" clId="{DDA6BCD5-DC0D-434C-93A0-51E2BCD25B34}" dt="2026-01-23T18:49:43.744" v="552"/>
          <ac:spMkLst>
            <pc:docMk/>
            <pc:sldMk cId="3714893405" sldId="416"/>
            <ac:spMk id="4" creationId="{48302805-183B-D19C-31BF-4BD9F9554FEF}"/>
          </ac:spMkLst>
        </pc:spChg>
        <pc:cxnChg chg="add mod ord">
          <ac:chgData name="Caitlin Coleman" userId="96f87ca1-0e64-4ae8-8d77-98757b85df0b" providerId="ADAL" clId="{DDA6BCD5-DC0D-434C-93A0-51E2BCD25B34}" dt="2026-01-23T18:49:45.763" v="554"/>
          <ac:cxnSpMkLst>
            <pc:docMk/>
            <pc:sldMk cId="3714893405" sldId="416"/>
            <ac:cxnSpMk id="5" creationId="{CE966A32-A55F-AECA-F207-103215F6B526}"/>
          </ac:cxnSpMkLst>
        </pc:cxnChg>
      </pc:sldChg>
      <pc:sldChg chg="addSp delSp modSp mod">
        <pc:chgData name="Caitlin Coleman" userId="96f87ca1-0e64-4ae8-8d77-98757b85df0b" providerId="ADAL" clId="{DDA6BCD5-DC0D-434C-93A0-51E2BCD25B34}" dt="2026-01-23T19:10:01.625" v="619" actId="962"/>
        <pc:sldMkLst>
          <pc:docMk/>
          <pc:sldMk cId="0" sldId="418"/>
        </pc:sldMkLst>
        <pc:spChg chg="add mod ord">
          <ac:chgData name="Caitlin Coleman" userId="96f87ca1-0e64-4ae8-8d77-98757b85df0b" providerId="ADAL" clId="{DDA6BCD5-DC0D-434C-93A0-51E2BCD25B34}" dt="2026-01-23T18:53:43.823" v="591"/>
          <ac:spMkLst>
            <pc:docMk/>
            <pc:sldMk cId="0" sldId="418"/>
            <ac:spMk id="2" creationId="{37B52DF7-7F3B-4FBF-6425-CF48C1E3ADDA}"/>
          </ac:spMkLst>
        </pc:spChg>
        <pc:spChg chg="mod">
          <ac:chgData name="Caitlin Coleman" userId="96f87ca1-0e64-4ae8-8d77-98757b85df0b" providerId="ADAL" clId="{DDA6BCD5-DC0D-434C-93A0-51E2BCD25B34}" dt="2026-01-23T18:54:13.500" v="612" actId="962"/>
          <ac:spMkLst>
            <pc:docMk/>
            <pc:sldMk cId="0" sldId="418"/>
            <ac:spMk id="4" creationId="{E13C59C3-88D4-4D8B-B927-4B4BE1412456}"/>
          </ac:spMkLst>
        </pc:spChg>
        <pc:spChg chg="mod">
          <ac:chgData name="Caitlin Coleman" userId="96f87ca1-0e64-4ae8-8d77-98757b85df0b" providerId="ADAL" clId="{DDA6BCD5-DC0D-434C-93A0-51E2BCD25B34}" dt="2026-01-23T18:54:07.078" v="608" actId="1076"/>
          <ac:spMkLst>
            <pc:docMk/>
            <pc:sldMk cId="0" sldId="418"/>
            <ac:spMk id="8" creationId="{3A5A22DE-1D2D-483B-A7C2-A66EA77C9FB2}"/>
          </ac:spMkLst>
        </pc:spChg>
        <pc:picChg chg="ord">
          <ac:chgData name="Caitlin Coleman" userId="96f87ca1-0e64-4ae8-8d77-98757b85df0b" providerId="ADAL" clId="{DDA6BCD5-DC0D-434C-93A0-51E2BCD25B34}" dt="2026-01-23T18:53:49.527" v="602"/>
          <ac:picMkLst>
            <pc:docMk/>
            <pc:sldMk cId="0" sldId="418"/>
            <ac:picMk id="5" creationId="{B5B451D9-28A7-4DB8-9374-F486F8F2EA3A}"/>
          </ac:picMkLst>
        </pc:picChg>
        <pc:picChg chg="add mod">
          <ac:chgData name="Caitlin Coleman" userId="96f87ca1-0e64-4ae8-8d77-98757b85df0b" providerId="ADAL" clId="{DDA6BCD5-DC0D-434C-93A0-51E2BCD25B34}" dt="2026-01-23T19:10:01.625" v="619" actId="962"/>
          <ac:picMkLst>
            <pc:docMk/>
            <pc:sldMk cId="0" sldId="418"/>
            <ac:picMk id="7" creationId="{363974BD-7B08-25A2-9C57-082DCCB672BC}"/>
          </ac:picMkLst>
        </pc:picChg>
        <pc:cxnChg chg="add mod ord">
          <ac:chgData name="Caitlin Coleman" userId="96f87ca1-0e64-4ae8-8d77-98757b85df0b" providerId="ADAL" clId="{DDA6BCD5-DC0D-434C-93A0-51E2BCD25B34}" dt="2026-01-23T18:53:46.736" v="597"/>
          <ac:cxnSpMkLst>
            <pc:docMk/>
            <pc:sldMk cId="0" sldId="418"/>
            <ac:cxnSpMk id="3" creationId="{503A9D34-FACD-29E8-86CD-1BBAA87C26E0}"/>
          </ac:cxnSpMkLst>
        </pc:cxnChg>
      </pc:sldChg>
      <pc:sldChg chg="delSp modSp mod">
        <pc:chgData name="Caitlin Coleman" userId="96f87ca1-0e64-4ae8-8d77-98757b85df0b" providerId="ADAL" clId="{DDA6BCD5-DC0D-434C-93A0-51E2BCD25B34}" dt="2026-01-23T19:23:04.436" v="630" actId="962"/>
        <pc:sldMkLst>
          <pc:docMk/>
          <pc:sldMk cId="562741692" sldId="419"/>
        </pc:sldMkLst>
        <pc:spChg chg="mod topLvl">
          <ac:chgData name="Caitlin Coleman" userId="96f87ca1-0e64-4ae8-8d77-98757b85df0b" providerId="ADAL" clId="{DDA6BCD5-DC0D-434C-93A0-51E2BCD25B34}" dt="2026-01-23T19:22:30.259" v="623" actId="33553"/>
          <ac:spMkLst>
            <pc:docMk/>
            <pc:sldMk cId="562741692" sldId="419"/>
            <ac:spMk id="26" creationId="{00000000-0000-0000-0000-000000000000}"/>
          </ac:spMkLst>
        </pc:spChg>
        <pc:grpChg chg="mod">
          <ac:chgData name="Caitlin Coleman" userId="96f87ca1-0e64-4ae8-8d77-98757b85df0b" providerId="ADAL" clId="{DDA6BCD5-DC0D-434C-93A0-51E2BCD25B34}" dt="2026-01-23T19:22:42.503" v="627" actId="962"/>
          <ac:grpSpMkLst>
            <pc:docMk/>
            <pc:sldMk cId="562741692" sldId="419"/>
            <ac:grpSpMk id="8" creationId="{00000000-0000-0000-0000-000000000000}"/>
          </ac:grpSpMkLst>
        </pc:grpChg>
        <pc:grpChg chg="mod">
          <ac:chgData name="Caitlin Coleman" userId="96f87ca1-0e64-4ae8-8d77-98757b85df0b" providerId="ADAL" clId="{DDA6BCD5-DC0D-434C-93A0-51E2BCD25B34}" dt="2026-01-23T19:23:04.436" v="630" actId="962"/>
          <ac:grpSpMkLst>
            <pc:docMk/>
            <pc:sldMk cId="562741692" sldId="419"/>
            <ac:grpSpMk id="15" creationId="{ED8D22F9-2E1C-496D-B3E7-F01441966AA3}"/>
          </ac:grpSpMkLst>
        </pc:grpChg>
        <pc:grpChg chg="mod">
          <ac:chgData name="Caitlin Coleman" userId="96f87ca1-0e64-4ae8-8d77-98757b85df0b" providerId="ADAL" clId="{DDA6BCD5-DC0D-434C-93A0-51E2BCD25B34}" dt="2026-01-23T19:22:48.630" v="628" actId="962"/>
          <ac:grpSpMkLst>
            <pc:docMk/>
            <pc:sldMk cId="562741692" sldId="419"/>
            <ac:grpSpMk id="20" creationId="{00000000-0000-0000-0000-000000000000}"/>
          </ac:grpSpMkLst>
        </pc:grpChg>
        <pc:grpChg chg="mod">
          <ac:chgData name="Caitlin Coleman" userId="96f87ca1-0e64-4ae8-8d77-98757b85df0b" providerId="ADAL" clId="{DDA6BCD5-DC0D-434C-93A0-51E2BCD25B34}" dt="2026-01-23T19:22:58.114" v="629" actId="962"/>
          <ac:grpSpMkLst>
            <pc:docMk/>
            <pc:sldMk cId="562741692" sldId="419"/>
            <ac:grpSpMk id="23" creationId="{00000000-0000-0000-0000-000000000000}"/>
          </ac:grpSpMkLst>
        </pc:grpChg>
        <pc:cxnChg chg="mod">
          <ac:chgData name="Caitlin Coleman" userId="96f87ca1-0e64-4ae8-8d77-98757b85df0b" providerId="ADAL" clId="{DDA6BCD5-DC0D-434C-93A0-51E2BCD25B34}" dt="2026-01-23T19:22:36.916" v="626" actId="962"/>
          <ac:cxnSpMkLst>
            <pc:docMk/>
            <pc:sldMk cId="562741692" sldId="419"/>
            <ac:cxnSpMk id="55" creationId="{00000000-0000-0000-0000-000000000000}"/>
          </ac:cxnSpMkLst>
        </pc:cxnChg>
      </pc:sldChg>
      <pc:sldChg chg="addSp delSp modSp mod">
        <pc:chgData name="Caitlin Coleman" userId="96f87ca1-0e64-4ae8-8d77-98757b85df0b" providerId="ADAL" clId="{DDA6BCD5-DC0D-434C-93A0-51E2BCD25B34}" dt="2026-01-23T19:26:30.544" v="646" actId="962"/>
        <pc:sldMkLst>
          <pc:docMk/>
          <pc:sldMk cId="2068188684" sldId="420"/>
        </pc:sldMkLst>
        <pc:spChg chg="mod ord">
          <ac:chgData name="Caitlin Coleman" userId="96f87ca1-0e64-4ae8-8d77-98757b85df0b" providerId="ADAL" clId="{DDA6BCD5-DC0D-434C-93A0-51E2BCD25B34}" dt="2026-01-23T19:23:38.455" v="637"/>
          <ac:spMkLst>
            <pc:docMk/>
            <pc:sldMk cId="2068188684" sldId="420"/>
            <ac:spMk id="8" creationId="{907F2F5F-D2B8-4ED9-9668-B88584BF579F}"/>
          </ac:spMkLst>
        </pc:spChg>
        <pc:picChg chg="add mod">
          <ac:chgData name="Caitlin Coleman" userId="96f87ca1-0e64-4ae8-8d77-98757b85df0b" providerId="ADAL" clId="{DDA6BCD5-DC0D-434C-93A0-51E2BCD25B34}" dt="2026-01-23T19:26:30.544" v="646" actId="962"/>
          <ac:picMkLst>
            <pc:docMk/>
            <pc:sldMk cId="2068188684" sldId="420"/>
            <ac:picMk id="6" creationId="{2C071656-C864-C3F1-4CF4-87B9685A1202}"/>
          </ac:picMkLst>
        </pc:picChg>
        <pc:cxnChg chg="add mod ord">
          <ac:chgData name="Caitlin Coleman" userId="96f87ca1-0e64-4ae8-8d77-98757b85df0b" providerId="ADAL" clId="{DDA6BCD5-DC0D-434C-93A0-51E2BCD25B34}" dt="2026-01-23T19:23:41.968" v="639"/>
          <ac:cxnSpMkLst>
            <pc:docMk/>
            <pc:sldMk cId="2068188684" sldId="420"/>
            <ac:cxnSpMk id="3" creationId="{0F44F64E-FD91-2FDB-6CF9-07291BE91A66}"/>
          </ac:cxnSpMkLst>
        </pc:cxnChg>
      </pc:sldChg>
      <pc:sldChg chg="delSp modSp mod">
        <pc:chgData name="Caitlin Coleman" userId="96f87ca1-0e64-4ae8-8d77-98757b85df0b" providerId="ADAL" clId="{DDA6BCD5-DC0D-434C-93A0-51E2BCD25B34}" dt="2026-01-23T19:29:56.221" v="676" actId="20577"/>
        <pc:sldMkLst>
          <pc:docMk/>
          <pc:sldMk cId="1455614929" sldId="421"/>
        </pc:sldMkLst>
        <pc:spChg chg="mod topLvl">
          <ac:chgData name="Caitlin Coleman" userId="96f87ca1-0e64-4ae8-8d77-98757b85df0b" providerId="ADAL" clId="{DDA6BCD5-DC0D-434C-93A0-51E2BCD25B34}" dt="2026-01-23T19:29:56.221" v="676" actId="20577"/>
          <ac:spMkLst>
            <pc:docMk/>
            <pc:sldMk cId="1455614929" sldId="421"/>
            <ac:spMk id="26" creationId="{00000000-0000-0000-0000-000000000000}"/>
          </ac:spMkLst>
        </pc:spChg>
        <pc:grpChg chg="mod">
          <ac:chgData name="Caitlin Coleman" userId="96f87ca1-0e64-4ae8-8d77-98757b85df0b" providerId="ADAL" clId="{DDA6BCD5-DC0D-434C-93A0-51E2BCD25B34}" dt="2026-01-23T19:28:19.933" v="651" actId="962"/>
          <ac:grpSpMkLst>
            <pc:docMk/>
            <pc:sldMk cId="1455614929" sldId="421"/>
            <ac:grpSpMk id="8" creationId="{00000000-0000-0000-0000-000000000000}"/>
          </ac:grpSpMkLst>
        </pc:grpChg>
        <pc:grpChg chg="mod">
          <ac:chgData name="Caitlin Coleman" userId="96f87ca1-0e64-4ae8-8d77-98757b85df0b" providerId="ADAL" clId="{DDA6BCD5-DC0D-434C-93A0-51E2BCD25B34}" dt="2026-01-23T19:28:40.048" v="654" actId="962"/>
          <ac:grpSpMkLst>
            <pc:docMk/>
            <pc:sldMk cId="1455614929" sldId="421"/>
            <ac:grpSpMk id="15" creationId="{ED8D22F9-2E1C-496D-B3E7-F01441966AA3}"/>
          </ac:grpSpMkLst>
        </pc:grpChg>
        <pc:grpChg chg="mod">
          <ac:chgData name="Caitlin Coleman" userId="96f87ca1-0e64-4ae8-8d77-98757b85df0b" providerId="ADAL" clId="{DDA6BCD5-DC0D-434C-93A0-51E2BCD25B34}" dt="2026-01-23T19:28:26.064" v="652" actId="962"/>
          <ac:grpSpMkLst>
            <pc:docMk/>
            <pc:sldMk cId="1455614929" sldId="421"/>
            <ac:grpSpMk id="20" creationId="{00000000-0000-0000-0000-000000000000}"/>
          </ac:grpSpMkLst>
        </pc:grpChg>
        <pc:grpChg chg="mod">
          <ac:chgData name="Caitlin Coleman" userId="96f87ca1-0e64-4ae8-8d77-98757b85df0b" providerId="ADAL" clId="{DDA6BCD5-DC0D-434C-93A0-51E2BCD25B34}" dt="2026-01-23T19:28:32.706" v="653" actId="962"/>
          <ac:grpSpMkLst>
            <pc:docMk/>
            <pc:sldMk cId="1455614929" sldId="421"/>
            <ac:grpSpMk id="23" creationId="{00000000-0000-0000-0000-000000000000}"/>
          </ac:grpSpMkLst>
        </pc:grpChg>
        <pc:cxnChg chg="mod">
          <ac:chgData name="Caitlin Coleman" userId="96f87ca1-0e64-4ae8-8d77-98757b85df0b" providerId="ADAL" clId="{DDA6BCD5-DC0D-434C-93A0-51E2BCD25B34}" dt="2026-01-23T19:28:14.387" v="650" actId="962"/>
          <ac:cxnSpMkLst>
            <pc:docMk/>
            <pc:sldMk cId="1455614929" sldId="421"/>
            <ac:cxnSpMk id="55" creationId="{00000000-0000-0000-0000-000000000000}"/>
          </ac:cxnSpMkLst>
        </pc:cxnChg>
      </pc:sldChg>
      <pc:sldChg chg="delSp modSp mod">
        <pc:chgData name="Caitlin Coleman" userId="96f87ca1-0e64-4ae8-8d77-98757b85df0b" providerId="ADAL" clId="{DDA6BCD5-DC0D-434C-93A0-51E2BCD25B34}" dt="2026-01-23T19:29:34.547" v="662" actId="962"/>
        <pc:sldMkLst>
          <pc:docMk/>
          <pc:sldMk cId="3404513593" sldId="422"/>
        </pc:sldMkLst>
        <pc:spChg chg="mod topLvl">
          <ac:chgData name="Caitlin Coleman" userId="96f87ca1-0e64-4ae8-8d77-98757b85df0b" providerId="ADAL" clId="{DDA6BCD5-DC0D-434C-93A0-51E2BCD25B34}" dt="2026-01-23T19:29:27.995" v="660" actId="33553"/>
          <ac:spMkLst>
            <pc:docMk/>
            <pc:sldMk cId="3404513593" sldId="422"/>
            <ac:spMk id="26" creationId="{00000000-0000-0000-0000-000000000000}"/>
          </ac:spMkLst>
        </pc:spChg>
        <pc:cxnChg chg="mod">
          <ac:chgData name="Caitlin Coleman" userId="96f87ca1-0e64-4ae8-8d77-98757b85df0b" providerId="ADAL" clId="{DDA6BCD5-DC0D-434C-93A0-51E2BCD25B34}" dt="2026-01-23T19:29:34.547" v="662" actId="962"/>
          <ac:cxnSpMkLst>
            <pc:docMk/>
            <pc:sldMk cId="3404513593" sldId="422"/>
            <ac:cxnSpMk id="55" creationId="{00000000-0000-0000-0000-000000000000}"/>
          </ac:cxnSpMkLst>
        </pc:cxnChg>
      </pc:sldChg>
      <pc:sldChg chg="delSp modSp mod">
        <pc:chgData name="Caitlin Coleman" userId="96f87ca1-0e64-4ae8-8d77-98757b85df0b" providerId="ADAL" clId="{DDA6BCD5-DC0D-434C-93A0-51E2BCD25B34}" dt="2026-01-23T19:30:20.526" v="682" actId="962"/>
        <pc:sldMkLst>
          <pc:docMk/>
          <pc:sldMk cId="405380613" sldId="423"/>
        </pc:sldMkLst>
        <pc:spChg chg="mod topLvl">
          <ac:chgData name="Caitlin Coleman" userId="96f87ca1-0e64-4ae8-8d77-98757b85df0b" providerId="ADAL" clId="{DDA6BCD5-DC0D-434C-93A0-51E2BCD25B34}" dt="2026-01-23T19:30:14.686" v="680" actId="33553"/>
          <ac:spMkLst>
            <pc:docMk/>
            <pc:sldMk cId="405380613" sldId="423"/>
            <ac:spMk id="26" creationId="{00000000-0000-0000-0000-000000000000}"/>
          </ac:spMkLst>
        </pc:spChg>
        <pc:cxnChg chg="mod">
          <ac:chgData name="Caitlin Coleman" userId="96f87ca1-0e64-4ae8-8d77-98757b85df0b" providerId="ADAL" clId="{DDA6BCD5-DC0D-434C-93A0-51E2BCD25B34}" dt="2026-01-23T19:30:20.526" v="682" actId="962"/>
          <ac:cxnSpMkLst>
            <pc:docMk/>
            <pc:sldMk cId="405380613" sldId="423"/>
            <ac:cxnSpMk id="55" creationId="{00000000-0000-0000-0000-000000000000}"/>
          </ac:cxnSpMkLst>
        </pc:cxnChg>
      </pc:sldChg>
      <pc:sldChg chg="addSp delSp modSp mod">
        <pc:chgData name="Caitlin Coleman" userId="96f87ca1-0e64-4ae8-8d77-98757b85df0b" providerId="ADAL" clId="{DDA6BCD5-DC0D-434C-93A0-51E2BCD25B34}" dt="2026-01-23T19:31:22.782" v="701" actId="33553"/>
        <pc:sldMkLst>
          <pc:docMk/>
          <pc:sldMk cId="2980918896" sldId="424"/>
        </pc:sldMkLst>
        <pc:spChg chg="mod">
          <ac:chgData name="Caitlin Coleman" userId="96f87ca1-0e64-4ae8-8d77-98757b85df0b" providerId="ADAL" clId="{DDA6BCD5-DC0D-434C-93A0-51E2BCD25B34}" dt="2026-01-23T19:31:09.150" v="693" actId="962"/>
          <ac:spMkLst>
            <pc:docMk/>
            <pc:sldMk cId="2980918896" sldId="424"/>
            <ac:spMk id="2" creationId="{D5669966-B0FB-46A0-8537-418FAAA11439}"/>
          </ac:spMkLst>
        </pc:spChg>
        <pc:spChg chg="mod">
          <ac:chgData name="Caitlin Coleman" userId="96f87ca1-0e64-4ae8-8d77-98757b85df0b" providerId="ADAL" clId="{DDA6BCD5-DC0D-434C-93A0-51E2BCD25B34}" dt="2026-01-23T19:31:17.677" v="700" actId="5793"/>
          <ac:spMkLst>
            <pc:docMk/>
            <pc:sldMk cId="2980918896" sldId="424"/>
            <ac:spMk id="3" creationId="{F755C7DE-2729-4F5C-86E0-DCD46FD9A494}"/>
          </ac:spMkLst>
        </pc:spChg>
        <pc:spChg chg="add mod ord">
          <ac:chgData name="Caitlin Coleman" userId="96f87ca1-0e64-4ae8-8d77-98757b85df0b" providerId="ADAL" clId="{DDA6BCD5-DC0D-434C-93A0-51E2BCD25B34}" dt="2026-01-23T19:31:22.782" v="701" actId="33553"/>
          <ac:spMkLst>
            <pc:docMk/>
            <pc:sldMk cId="2980918896" sldId="424"/>
            <ac:spMk id="4" creationId="{931E4FAB-2198-69DC-2EE4-74569669B4F6}"/>
          </ac:spMkLst>
        </pc:spChg>
        <pc:cxnChg chg="add mod ord">
          <ac:chgData name="Caitlin Coleman" userId="96f87ca1-0e64-4ae8-8d77-98757b85df0b" providerId="ADAL" clId="{DDA6BCD5-DC0D-434C-93A0-51E2BCD25B34}" dt="2026-01-23T19:31:12.705" v="698"/>
          <ac:cxnSpMkLst>
            <pc:docMk/>
            <pc:sldMk cId="2980918896" sldId="424"/>
            <ac:cxnSpMk id="5" creationId="{6A1F76C7-1DFD-355F-22A0-DDF8C158275E}"/>
          </ac:cxnSpMkLst>
        </pc:cxnChg>
      </pc:sldChg>
      <pc:sldChg chg="delSp modSp mod">
        <pc:chgData name="Caitlin Coleman" userId="96f87ca1-0e64-4ae8-8d77-98757b85df0b" providerId="ADAL" clId="{DDA6BCD5-DC0D-434C-93A0-51E2BCD25B34}" dt="2026-01-23T19:34:06.423" v="713" actId="962"/>
        <pc:sldMkLst>
          <pc:docMk/>
          <pc:sldMk cId="2722438618" sldId="426"/>
        </pc:sldMkLst>
        <pc:spChg chg="mod topLvl">
          <ac:chgData name="Caitlin Coleman" userId="96f87ca1-0e64-4ae8-8d77-98757b85df0b" providerId="ADAL" clId="{DDA6BCD5-DC0D-434C-93A0-51E2BCD25B34}" dt="2026-01-23T19:33:51.929" v="709" actId="33553"/>
          <ac:spMkLst>
            <pc:docMk/>
            <pc:sldMk cId="2722438618" sldId="426"/>
            <ac:spMk id="26" creationId="{00000000-0000-0000-0000-000000000000}"/>
          </ac:spMkLst>
        </pc:spChg>
        <pc:grpChg chg="mod">
          <ac:chgData name="Caitlin Coleman" userId="96f87ca1-0e64-4ae8-8d77-98757b85df0b" providerId="ADAL" clId="{DDA6BCD5-DC0D-434C-93A0-51E2BCD25B34}" dt="2026-01-23T19:34:06.423" v="713" actId="962"/>
          <ac:grpSpMkLst>
            <pc:docMk/>
            <pc:sldMk cId="2722438618" sldId="426"/>
            <ac:grpSpMk id="8" creationId="{00000000-0000-0000-0000-000000000000}"/>
          </ac:grpSpMkLst>
        </pc:grpChg>
        <pc:picChg chg="mod">
          <ac:chgData name="Caitlin Coleman" userId="96f87ca1-0e64-4ae8-8d77-98757b85df0b" providerId="ADAL" clId="{DDA6BCD5-DC0D-434C-93A0-51E2BCD25B34}" dt="2026-01-23T19:34:00.488" v="712"/>
          <ac:picMkLst>
            <pc:docMk/>
            <pc:sldMk cId="2722438618" sldId="426"/>
            <ac:picMk id="1026" creationId="{50D0B83B-D5B8-49DF-A580-01CF7EDD74A6}"/>
          </ac:picMkLst>
        </pc:picChg>
        <pc:cxnChg chg="mod">
          <ac:chgData name="Caitlin Coleman" userId="96f87ca1-0e64-4ae8-8d77-98757b85df0b" providerId="ADAL" clId="{DDA6BCD5-DC0D-434C-93A0-51E2BCD25B34}" dt="2026-01-23T19:33:58.248" v="711" actId="962"/>
          <ac:cxnSpMkLst>
            <pc:docMk/>
            <pc:sldMk cId="2722438618" sldId="426"/>
            <ac:cxnSpMk id="55" creationId="{00000000-0000-0000-0000-000000000000}"/>
          </ac:cxnSpMkLst>
        </pc:cxnChg>
      </pc:sldChg>
      <pc:sldChg chg="addSp delSp modSp mod">
        <pc:chgData name="Caitlin Coleman" userId="96f87ca1-0e64-4ae8-8d77-98757b85df0b" providerId="ADAL" clId="{DDA6BCD5-DC0D-434C-93A0-51E2BCD25B34}" dt="2026-01-23T19:35:39.003" v="733" actId="962"/>
        <pc:sldMkLst>
          <pc:docMk/>
          <pc:sldMk cId="72557894" sldId="427"/>
        </pc:sldMkLst>
        <pc:spChg chg="mod topLvl">
          <ac:chgData name="Caitlin Coleman" userId="96f87ca1-0e64-4ae8-8d77-98757b85df0b" providerId="ADAL" clId="{DDA6BCD5-DC0D-434C-93A0-51E2BCD25B34}" dt="2026-01-23T19:35:12.684" v="726" actId="33553"/>
          <ac:spMkLst>
            <pc:docMk/>
            <pc:sldMk cId="72557894" sldId="427"/>
            <ac:spMk id="26" creationId="{00000000-0000-0000-0000-000000000000}"/>
          </ac:spMkLst>
        </pc:spChg>
        <pc:grpChg chg="mod">
          <ac:chgData name="Caitlin Coleman" userId="96f87ca1-0e64-4ae8-8d77-98757b85df0b" providerId="ADAL" clId="{DDA6BCD5-DC0D-434C-93A0-51E2BCD25B34}" dt="2026-01-23T19:35:24.124" v="729" actId="962"/>
          <ac:grpSpMkLst>
            <pc:docMk/>
            <pc:sldMk cId="72557894" sldId="427"/>
            <ac:grpSpMk id="8" creationId="{00000000-0000-0000-0000-000000000000}"/>
          </ac:grpSpMkLst>
        </pc:grpChg>
        <pc:grpChg chg="mod">
          <ac:chgData name="Caitlin Coleman" userId="96f87ca1-0e64-4ae8-8d77-98757b85df0b" providerId="ADAL" clId="{DDA6BCD5-DC0D-434C-93A0-51E2BCD25B34}" dt="2026-01-23T19:35:29.586" v="730" actId="962"/>
          <ac:grpSpMkLst>
            <pc:docMk/>
            <pc:sldMk cId="72557894" sldId="427"/>
            <ac:grpSpMk id="20" creationId="{00000000-0000-0000-0000-000000000000}"/>
          </ac:grpSpMkLst>
        </pc:grpChg>
        <pc:grpChg chg="mod">
          <ac:chgData name="Caitlin Coleman" userId="96f87ca1-0e64-4ae8-8d77-98757b85df0b" providerId="ADAL" clId="{DDA6BCD5-DC0D-434C-93A0-51E2BCD25B34}" dt="2026-01-23T19:35:39.003" v="733" actId="962"/>
          <ac:grpSpMkLst>
            <pc:docMk/>
            <pc:sldMk cId="72557894" sldId="427"/>
            <ac:grpSpMk id="23" creationId="{00000000-0000-0000-0000-000000000000}"/>
          </ac:grpSpMkLst>
        </pc:grpChg>
        <pc:cxnChg chg="mod">
          <ac:chgData name="Caitlin Coleman" userId="96f87ca1-0e64-4ae8-8d77-98757b85df0b" providerId="ADAL" clId="{DDA6BCD5-DC0D-434C-93A0-51E2BCD25B34}" dt="2026-01-23T19:35:18.131" v="728" actId="962"/>
          <ac:cxnSpMkLst>
            <pc:docMk/>
            <pc:sldMk cId="72557894" sldId="427"/>
            <ac:cxnSpMk id="55" creationId="{00000000-0000-0000-0000-000000000000}"/>
          </ac:cxnSpMkLst>
        </pc:cxnChg>
      </pc:sldChg>
      <pc:sldChg chg="delSp modSp mod">
        <pc:chgData name="Caitlin Coleman" userId="96f87ca1-0e64-4ae8-8d77-98757b85df0b" providerId="ADAL" clId="{DDA6BCD5-DC0D-434C-93A0-51E2BCD25B34}" dt="2026-01-23T19:37:32.494" v="758" actId="962"/>
        <pc:sldMkLst>
          <pc:docMk/>
          <pc:sldMk cId="3230951856" sldId="428"/>
        </pc:sldMkLst>
        <pc:spChg chg="mod topLvl">
          <ac:chgData name="Caitlin Coleman" userId="96f87ca1-0e64-4ae8-8d77-98757b85df0b" providerId="ADAL" clId="{DDA6BCD5-DC0D-434C-93A0-51E2BCD25B34}" dt="2026-01-23T19:36:58.707" v="751" actId="33553"/>
          <ac:spMkLst>
            <pc:docMk/>
            <pc:sldMk cId="3230951856" sldId="428"/>
            <ac:spMk id="26" creationId="{00000000-0000-0000-0000-000000000000}"/>
          </ac:spMkLst>
        </pc:spChg>
        <pc:grpChg chg="mod">
          <ac:chgData name="Caitlin Coleman" userId="96f87ca1-0e64-4ae8-8d77-98757b85df0b" providerId="ADAL" clId="{DDA6BCD5-DC0D-434C-93A0-51E2BCD25B34}" dt="2026-01-23T19:37:09.404" v="754" actId="962"/>
          <ac:grpSpMkLst>
            <pc:docMk/>
            <pc:sldMk cId="3230951856" sldId="428"/>
            <ac:grpSpMk id="8" creationId="{00000000-0000-0000-0000-000000000000}"/>
          </ac:grpSpMkLst>
        </pc:grpChg>
        <pc:grpChg chg="mod">
          <ac:chgData name="Caitlin Coleman" userId="96f87ca1-0e64-4ae8-8d77-98757b85df0b" providerId="ADAL" clId="{DDA6BCD5-DC0D-434C-93A0-51E2BCD25B34}" dt="2026-01-23T19:37:26.883" v="757" actId="962"/>
          <ac:grpSpMkLst>
            <pc:docMk/>
            <pc:sldMk cId="3230951856" sldId="428"/>
            <ac:grpSpMk id="15" creationId="{D227CA4B-344C-4E70-AC95-36F0FA80FAE3}"/>
          </ac:grpSpMkLst>
        </pc:grpChg>
        <pc:grpChg chg="mod">
          <ac:chgData name="Caitlin Coleman" userId="96f87ca1-0e64-4ae8-8d77-98757b85df0b" providerId="ADAL" clId="{DDA6BCD5-DC0D-434C-93A0-51E2BCD25B34}" dt="2026-01-23T19:37:32.494" v="758" actId="962"/>
          <ac:grpSpMkLst>
            <pc:docMk/>
            <pc:sldMk cId="3230951856" sldId="428"/>
            <ac:grpSpMk id="18" creationId="{48BB06BD-A044-4F36-92A2-E245489605A2}"/>
          </ac:grpSpMkLst>
        </pc:grpChg>
        <pc:grpChg chg="mod">
          <ac:chgData name="Caitlin Coleman" userId="96f87ca1-0e64-4ae8-8d77-98757b85df0b" providerId="ADAL" clId="{DDA6BCD5-DC0D-434C-93A0-51E2BCD25B34}" dt="2026-01-23T19:37:15.686" v="755" actId="962"/>
          <ac:grpSpMkLst>
            <pc:docMk/>
            <pc:sldMk cId="3230951856" sldId="428"/>
            <ac:grpSpMk id="20" creationId="{00000000-0000-0000-0000-000000000000}"/>
          </ac:grpSpMkLst>
        </pc:grpChg>
        <pc:grpChg chg="mod">
          <ac:chgData name="Caitlin Coleman" userId="96f87ca1-0e64-4ae8-8d77-98757b85df0b" providerId="ADAL" clId="{DDA6BCD5-DC0D-434C-93A0-51E2BCD25B34}" dt="2026-01-23T19:37:21.232" v="756" actId="962"/>
          <ac:grpSpMkLst>
            <pc:docMk/>
            <pc:sldMk cId="3230951856" sldId="428"/>
            <ac:grpSpMk id="23" creationId="{00000000-0000-0000-0000-000000000000}"/>
          </ac:grpSpMkLst>
        </pc:grpChg>
        <pc:cxnChg chg="mod">
          <ac:chgData name="Caitlin Coleman" userId="96f87ca1-0e64-4ae8-8d77-98757b85df0b" providerId="ADAL" clId="{DDA6BCD5-DC0D-434C-93A0-51E2BCD25B34}" dt="2026-01-23T19:37:04.136" v="753" actId="962"/>
          <ac:cxnSpMkLst>
            <pc:docMk/>
            <pc:sldMk cId="3230951856" sldId="428"/>
            <ac:cxnSpMk id="55" creationId="{00000000-0000-0000-0000-000000000000}"/>
          </ac:cxnSpMkLst>
        </pc:cxnChg>
      </pc:sldChg>
      <pc:sldChg chg="addSp delSp modSp mod">
        <pc:chgData name="Caitlin Coleman" userId="96f87ca1-0e64-4ae8-8d77-98757b85df0b" providerId="ADAL" clId="{DDA6BCD5-DC0D-434C-93A0-51E2BCD25B34}" dt="2026-01-23T19:43:05.510" v="793" actId="5793"/>
        <pc:sldMkLst>
          <pc:docMk/>
          <pc:sldMk cId="1431383636" sldId="429"/>
        </pc:sldMkLst>
        <pc:spChg chg="mod">
          <ac:chgData name="Caitlin Coleman" userId="96f87ca1-0e64-4ae8-8d77-98757b85df0b" providerId="ADAL" clId="{DDA6BCD5-DC0D-434C-93A0-51E2BCD25B34}" dt="2026-01-23T19:43:00.500" v="791" actId="962"/>
          <ac:spMkLst>
            <pc:docMk/>
            <pc:sldMk cId="1431383636" sldId="429"/>
            <ac:spMk id="2" creationId="{D5669966-B0FB-46A0-8537-418FAAA11439}"/>
          </ac:spMkLst>
        </pc:spChg>
        <pc:spChg chg="mod">
          <ac:chgData name="Caitlin Coleman" userId="96f87ca1-0e64-4ae8-8d77-98757b85df0b" providerId="ADAL" clId="{DDA6BCD5-DC0D-434C-93A0-51E2BCD25B34}" dt="2026-01-23T19:43:05.510" v="793" actId="5793"/>
          <ac:spMkLst>
            <pc:docMk/>
            <pc:sldMk cId="1431383636" sldId="429"/>
            <ac:spMk id="3" creationId="{F755C7DE-2729-4F5C-86E0-DCD46FD9A494}"/>
          </ac:spMkLst>
        </pc:spChg>
        <pc:spChg chg="add mod ord">
          <ac:chgData name="Caitlin Coleman" userId="96f87ca1-0e64-4ae8-8d77-98757b85df0b" providerId="ADAL" clId="{DDA6BCD5-DC0D-434C-93A0-51E2BCD25B34}" dt="2026-01-23T19:42:57.554" v="788"/>
          <ac:spMkLst>
            <pc:docMk/>
            <pc:sldMk cId="1431383636" sldId="429"/>
            <ac:spMk id="4" creationId="{DBC53499-E15F-F2B9-13E9-BF20FC93DB6B}"/>
          </ac:spMkLst>
        </pc:spChg>
        <pc:cxnChg chg="add mod ord">
          <ac:chgData name="Caitlin Coleman" userId="96f87ca1-0e64-4ae8-8d77-98757b85df0b" providerId="ADAL" clId="{DDA6BCD5-DC0D-434C-93A0-51E2BCD25B34}" dt="2026-01-23T19:42:59.368" v="790"/>
          <ac:cxnSpMkLst>
            <pc:docMk/>
            <pc:sldMk cId="1431383636" sldId="429"/>
            <ac:cxnSpMk id="5" creationId="{A83DCF22-E90E-C6AF-92E8-1926928C2D17}"/>
          </ac:cxnSpMkLst>
        </pc:cxnChg>
      </pc:sldChg>
      <pc:sldChg chg="modSp add mod modNotes">
        <pc:chgData name="Caitlin Coleman" userId="96f87ca1-0e64-4ae8-8d77-98757b85df0b" providerId="ADAL" clId="{DDA6BCD5-DC0D-434C-93A0-51E2BCD25B34}" dt="2026-01-23T17:32:12.228" v="3" actId="1076"/>
        <pc:sldMkLst>
          <pc:docMk/>
          <pc:sldMk cId="3861011314" sldId="430"/>
        </pc:sldMkLst>
        <pc:spChg chg="mod">
          <ac:chgData name="Caitlin Coleman" userId="96f87ca1-0e64-4ae8-8d77-98757b85df0b" providerId="ADAL" clId="{DDA6BCD5-DC0D-434C-93A0-51E2BCD25B34}" dt="2026-01-23T17:32:12.228" v="3" actId="1076"/>
          <ac:spMkLst>
            <pc:docMk/>
            <pc:sldMk cId="3861011314" sldId="430"/>
            <ac:spMk id="9" creationId="{00000000-0000-0000-0000-000000000000}"/>
          </ac:spMkLst>
        </pc:spChg>
      </pc:sldChg>
      <pc:sldChg chg="modSp add">
        <pc:chgData name="Caitlin Coleman" userId="96f87ca1-0e64-4ae8-8d77-98757b85df0b" providerId="ADAL" clId="{DDA6BCD5-DC0D-434C-93A0-51E2BCD25B34}" dt="2026-01-23T18:36:58.339" v="388"/>
        <pc:sldMkLst>
          <pc:docMk/>
          <pc:sldMk cId="935974069" sldId="431"/>
        </pc:sldMkLst>
        <pc:spChg chg="mod">
          <ac:chgData name="Caitlin Coleman" userId="96f87ca1-0e64-4ae8-8d77-98757b85df0b" providerId="ADAL" clId="{DDA6BCD5-DC0D-434C-93A0-51E2BCD25B34}" dt="2026-01-23T18:36:58.339" v="388"/>
          <ac:spMkLst>
            <pc:docMk/>
            <pc:sldMk cId="935974069" sldId="431"/>
            <ac:spMk id="9" creationId="{BC77E291-59E5-BDDF-EB85-C2A50BC3B35A}"/>
          </ac:spMkLst>
        </pc:spChg>
      </pc:sldChg>
      <pc:sldChg chg="modSp add mod">
        <pc:chgData name="Caitlin Coleman" userId="96f87ca1-0e64-4ae8-8d77-98757b85df0b" providerId="ADAL" clId="{DDA6BCD5-DC0D-434C-93A0-51E2BCD25B34}" dt="2026-01-23T18:52:41.725" v="564" actId="1076"/>
        <pc:sldMkLst>
          <pc:docMk/>
          <pc:sldMk cId="902812382" sldId="432"/>
        </pc:sldMkLst>
        <pc:spChg chg="mod">
          <ac:chgData name="Caitlin Coleman" userId="96f87ca1-0e64-4ae8-8d77-98757b85df0b" providerId="ADAL" clId="{DDA6BCD5-DC0D-434C-93A0-51E2BCD25B34}" dt="2026-01-23T18:52:37.095" v="563" actId="1076"/>
          <ac:spMkLst>
            <pc:docMk/>
            <pc:sldMk cId="902812382" sldId="432"/>
            <ac:spMk id="9" creationId="{2227C1DA-5C77-C6D1-FD54-519386B246A3}"/>
          </ac:spMkLst>
        </pc:spChg>
        <pc:cxnChg chg="mod">
          <ac:chgData name="Caitlin Coleman" userId="96f87ca1-0e64-4ae8-8d77-98757b85df0b" providerId="ADAL" clId="{DDA6BCD5-DC0D-434C-93A0-51E2BCD25B34}" dt="2026-01-23T18:52:41.725" v="564" actId="1076"/>
          <ac:cxnSpMkLst>
            <pc:docMk/>
            <pc:sldMk cId="902812382" sldId="432"/>
            <ac:cxnSpMk id="14" creationId="{526C0891-581E-99AE-AE1E-62A838E9C2B1}"/>
          </ac:cxnSpMkLst>
        </pc:cxnChg>
      </pc:sldChg>
      <pc:sldChg chg="modSp add mod">
        <pc:chgData name="Caitlin Coleman" userId="96f87ca1-0e64-4ae8-8d77-98757b85df0b" providerId="ADAL" clId="{DDA6BCD5-DC0D-434C-93A0-51E2BCD25B34}" dt="2026-01-23T19:31:50.997" v="704" actId="1076"/>
        <pc:sldMkLst>
          <pc:docMk/>
          <pc:sldMk cId="3036313749" sldId="433"/>
        </pc:sldMkLst>
        <pc:spChg chg="mod">
          <ac:chgData name="Caitlin Coleman" userId="96f87ca1-0e64-4ae8-8d77-98757b85df0b" providerId="ADAL" clId="{DDA6BCD5-DC0D-434C-93A0-51E2BCD25B34}" dt="2026-01-23T19:31:50.997" v="704" actId="1076"/>
          <ac:spMkLst>
            <pc:docMk/>
            <pc:sldMk cId="3036313749" sldId="433"/>
            <ac:spMk id="9" creationId="{969FA5BE-CCDE-D664-170A-323612538BD6}"/>
          </ac:spMkLst>
        </pc:spChg>
      </pc:sldChg>
    </pc:docChg>
  </pc:docChgLst>
  <pc:docChgLst>
    <pc:chgData name="Caitlin Coleman" userId="96f87ca1-0e64-4ae8-8d77-98757b85df0b" providerId="ADAL" clId="{E17250EC-7FAD-477C-A51D-3B241717B98D}"/>
    <pc:docChg chg="undo custSel modSld">
      <pc:chgData name="Caitlin Coleman" userId="96f87ca1-0e64-4ae8-8d77-98757b85df0b" providerId="ADAL" clId="{E17250EC-7FAD-477C-A51D-3B241717B98D}" dt="2026-01-26T14:29:32.944" v="14" actId="20577"/>
      <pc:docMkLst>
        <pc:docMk/>
      </pc:docMkLst>
      <pc:sldChg chg="modSp mod">
        <pc:chgData name="Caitlin Coleman" userId="96f87ca1-0e64-4ae8-8d77-98757b85df0b" providerId="ADAL" clId="{E17250EC-7FAD-477C-A51D-3B241717B98D}" dt="2026-01-26T14:04:49.486" v="0" actId="962"/>
        <pc:sldMkLst>
          <pc:docMk/>
          <pc:sldMk cId="1615375603" sldId="382"/>
        </pc:sldMkLst>
        <pc:grpChg chg="mod">
          <ac:chgData name="Caitlin Coleman" userId="96f87ca1-0e64-4ae8-8d77-98757b85df0b" providerId="ADAL" clId="{E17250EC-7FAD-477C-A51D-3B241717B98D}" dt="2026-01-26T14:04:49.486" v="0" actId="962"/>
          <ac:grpSpMkLst>
            <pc:docMk/>
            <pc:sldMk cId="1615375603" sldId="382"/>
            <ac:grpSpMk id="5" creationId="{F6AA234A-B91D-E23B-F719-A224EFB4D2B8}"/>
          </ac:grpSpMkLst>
        </pc:grpChg>
      </pc:sldChg>
      <pc:sldChg chg="modSp mod modNotesTx">
        <pc:chgData name="Caitlin Coleman" userId="96f87ca1-0e64-4ae8-8d77-98757b85df0b" providerId="ADAL" clId="{E17250EC-7FAD-477C-A51D-3B241717B98D}" dt="2026-01-26T14:29:32.944" v="14" actId="20577"/>
        <pc:sldMkLst>
          <pc:docMk/>
          <pc:sldMk cId="1648423810" sldId="395"/>
        </pc:sldMkLst>
        <pc:spChg chg="mod">
          <ac:chgData name="Caitlin Coleman" userId="96f87ca1-0e64-4ae8-8d77-98757b85df0b" providerId="ADAL" clId="{E17250EC-7FAD-477C-A51D-3B241717B98D}" dt="2026-01-26T14:29:20.451" v="12" actId="20577"/>
          <ac:spMkLst>
            <pc:docMk/>
            <pc:sldMk cId="1648423810" sldId="395"/>
            <ac:spMk id="10" creationId="{00000000-0000-0000-0000-000000000000}"/>
          </ac:spMkLst>
        </pc:spChg>
        <pc:grpChg chg="mod">
          <ac:chgData name="Caitlin Coleman" userId="96f87ca1-0e64-4ae8-8d77-98757b85df0b" providerId="ADAL" clId="{E17250EC-7FAD-477C-A51D-3B241717B98D}" dt="2026-01-26T14:29:31.814" v="13" actId="962"/>
          <ac:grpSpMkLst>
            <pc:docMk/>
            <pc:sldMk cId="1648423810" sldId="395"/>
            <ac:grpSpMk id="8" creationId="{00000000-0000-0000-0000-000000000000}"/>
          </ac:grpSpMkLst>
        </pc:grpChg>
      </pc:sldChg>
      <pc:sldChg chg="modSp mod">
        <pc:chgData name="Caitlin Coleman" userId="96f87ca1-0e64-4ae8-8d77-98757b85df0b" providerId="ADAL" clId="{E17250EC-7FAD-477C-A51D-3B241717B98D}" dt="2026-01-26T14:12:23.372" v="1" actId="6549"/>
        <pc:sldMkLst>
          <pc:docMk/>
          <pc:sldMk cId="0" sldId="415"/>
        </pc:sldMkLst>
        <pc:spChg chg="mod">
          <ac:chgData name="Caitlin Coleman" userId="96f87ca1-0e64-4ae8-8d77-98757b85df0b" providerId="ADAL" clId="{E17250EC-7FAD-477C-A51D-3B241717B98D}" dt="2026-01-26T14:12:23.372" v="1" actId="6549"/>
          <ac:spMkLst>
            <pc:docMk/>
            <pc:sldMk cId="0" sldId="415"/>
            <ac:spMk id="8" creationId="{3A5A22DE-1D2D-483B-A7C2-A66EA77C9FB2}"/>
          </ac:spMkLst>
        </pc:spChg>
      </pc:sldChg>
      <pc:sldChg chg="modSp mod">
        <pc:chgData name="Caitlin Coleman" userId="96f87ca1-0e64-4ae8-8d77-98757b85df0b" providerId="ADAL" clId="{E17250EC-7FAD-477C-A51D-3B241717B98D}" dt="2026-01-26T14:18:07.068" v="10" actId="20577"/>
        <pc:sldMkLst>
          <pc:docMk/>
          <pc:sldMk cId="3714893405" sldId="416"/>
        </pc:sldMkLst>
        <pc:spChg chg="mod">
          <ac:chgData name="Caitlin Coleman" userId="96f87ca1-0e64-4ae8-8d77-98757b85df0b" providerId="ADAL" clId="{E17250EC-7FAD-477C-A51D-3B241717B98D}" dt="2026-01-26T14:18:07.068" v="10" actId="20577"/>
          <ac:spMkLst>
            <pc:docMk/>
            <pc:sldMk cId="3714893405" sldId="416"/>
            <ac:spMk id="3" creationId="{F755C7DE-2729-4F5C-86E0-DCD46FD9A494}"/>
          </ac:spMkLst>
        </pc:spChg>
      </pc:sldChg>
      <pc:sldChg chg="modSp mod">
        <pc:chgData name="Caitlin Coleman" userId="96f87ca1-0e64-4ae8-8d77-98757b85df0b" providerId="ADAL" clId="{E17250EC-7FAD-477C-A51D-3B241717B98D}" dt="2026-01-26T14:24:38.330" v="11"/>
        <pc:sldMkLst>
          <pc:docMk/>
          <pc:sldMk cId="2068188684" sldId="420"/>
        </pc:sldMkLst>
        <pc:picChg chg="ord">
          <ac:chgData name="Caitlin Coleman" userId="96f87ca1-0e64-4ae8-8d77-98757b85df0b" providerId="ADAL" clId="{E17250EC-7FAD-477C-A51D-3B241717B98D}" dt="2026-01-26T14:24:38.330" v="11"/>
          <ac:picMkLst>
            <pc:docMk/>
            <pc:sldMk cId="2068188684" sldId="420"/>
            <ac:picMk id="5" creationId="{BB8F255B-19A2-45A8-92BA-A6360796131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04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U.S. is predominantly a market economy, but the government still plays a very significant role. Keynes recognized that a large government budget could be a powerful tool in terms of its influence over aggregate demand. </a:t>
            </a:r>
            <a:r>
              <a:rPr lang="en-US" sz="12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r>
              <a:rPr lang="en-US" dirty="0"/>
              <a:t>. Keynes stated that during extreme times, like deep recessions, only the government had the means to move aggregate demand.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14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Export expenditures add to AD while import expenditures subtract from AD. The level of demand for a nation's exports is heavily affected by the economic climate of the importing countries. Relative prices of goods in domestic and international markets can also affect exports and imports.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2007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7D516-E7BE-271C-29FA-C63B902B39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45FC6B-CC52-0F4C-4114-7F09B73548F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D876FB9-C963-F30F-5695-362C4D16679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9212BA6-0308-B635-BDEA-E066860E3DD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998562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hire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9193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Recessions occur when the level of demand for goods and services is less than what is produced when labor is fully employed. The economy is in recession whenever the intersection of AS and AD occurs at a level of output less than that of full potential GDP. Real GDP is often less than potential GDP because producers are unable to sell their output.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046767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AD changes, wages and prices are "sticky" and do not immediately adjust </a:t>
            </a:r>
            <a:r>
              <a:rPr lang="en-US" sz="1200" dirty="0">
                <a:solidFill>
                  <a:schemeClr val="bg1"/>
                </a:solidFill>
              </a:rPr>
              <a:t>to bring the economy back to full employment</a:t>
            </a:r>
            <a:r>
              <a:rPr lang="en-US" dirty="0"/>
              <a:t>. The first reason is the coordination argument, which requires perfect information about the level of lower compensation acceptable to other laborers and market participants. The second reason is that firms often try to avoid wage cuts because they depress morale and lower worker productivity. Prices can be sticky since they involve menu costs</a:t>
            </a:r>
            <a:r>
              <a:rPr lang="en-US" sz="1200" dirty="0">
                <a:solidFill>
                  <a:schemeClr val="bg1"/>
                </a:solidFill>
              </a:rPr>
              <a:t>—like the costs of printing a new set of menus with different prices in a restaurant</a:t>
            </a:r>
            <a:r>
              <a:rPr lang="en-US" dirty="0"/>
              <a:t>. Customers may be confused or unhappy about price changes, especially if the new price is higher than what they were expecting to spend.</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265357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demand shifts left, wages and prices do not immediately decline. This results in an excess supply of labor and an excess supply of goods. Thus, sticky wages and sticky prices, combined with a decrease in demand, cause unemployment and recession.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main Keynesian assumptions in the AD/AS model. First, aggregate demand is important in causing recessions. Second, wages and prices are sticky and do not change immediately.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1286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Wages and prices are so sticky that the price level remains constant regardless of any leftward shift in </a:t>
            </a:r>
            <a:r>
              <a:rPr lang="en-US" sz="1200" i="1" dirty="0">
                <a:solidFill>
                  <a:schemeClr val="bg1"/>
                </a:solidFill>
                <a:latin typeface="Calibri" panose="020F0502020204030204" pitchFamily="34" charset="0"/>
                <a:cs typeface="Times New Roman" panose="02020603050405020304" pitchFamily="18" charset="0"/>
              </a:rPr>
              <a:t>AD</a:t>
            </a:r>
            <a:r>
              <a:rPr lang="en-US" sz="1200" dirty="0">
                <a:solidFill>
                  <a:schemeClr val="bg1"/>
                </a:solidFill>
                <a:latin typeface="Calibri" panose="020F0502020204030204" pitchFamily="34" charset="0"/>
                <a:cs typeface="Times New Roman" panose="02020603050405020304" pitchFamily="18" charset="0"/>
              </a:rPr>
              <a:t>. </a:t>
            </a:r>
            <a:r>
              <a:rPr lang="en-US" dirty="0"/>
              <a:t>Leads to a macroeconomic externality, when what happens at the macro level differs from the micro level. All adjustment occurs through real GDP since price level remains constant.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Keynesian perspective holds that firms only produce output if they are expecting it to sell. Real GDP is determined by how much demand there is in an economy. </a:t>
            </a:r>
            <a:r>
              <a:rPr lang="en-US" sz="1200" dirty="0">
                <a:solidFill>
                  <a:schemeClr val="lt1"/>
                </a:solidFill>
                <a:latin typeface="Calibri"/>
                <a:ea typeface="Calibri"/>
                <a:cs typeface="Calibri"/>
                <a:sym typeface="Calibri"/>
              </a:rPr>
              <a:t>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decreases, there will be a </a:t>
            </a:r>
            <a:r>
              <a:rPr lang="en-US" sz="1200" b="1" dirty="0">
                <a:solidFill>
                  <a:schemeClr val="lt1"/>
                </a:solidFill>
                <a:latin typeface="Calibri"/>
                <a:ea typeface="Calibri"/>
                <a:cs typeface="Calibri"/>
                <a:sym typeface="Calibri"/>
              </a:rPr>
              <a:t>recessionary gap</a:t>
            </a:r>
            <a:r>
              <a:rPr lang="en-US" sz="1200" dirty="0">
                <a:solidFill>
                  <a:schemeClr val="lt1"/>
                </a:solidFill>
                <a:latin typeface="Calibri"/>
                <a:ea typeface="Calibri"/>
                <a:cs typeface="Calibri"/>
                <a:sym typeface="Calibri"/>
              </a:rPr>
              <a:t>, where the equilibrium is below potential GDP. Keynes believed the economy tends to stay in a recessionary gap for a long time. 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increases, an </a:t>
            </a:r>
            <a:r>
              <a:rPr lang="en-US" sz="1200" b="1" dirty="0">
                <a:solidFill>
                  <a:schemeClr val="lt1"/>
                </a:solidFill>
                <a:latin typeface="Calibri"/>
                <a:ea typeface="Calibri"/>
                <a:cs typeface="Calibri"/>
                <a:sym typeface="Calibri"/>
              </a:rPr>
              <a:t>inflationary gap </a:t>
            </a:r>
            <a:r>
              <a:rPr lang="en-US" sz="12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8238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expenditure multiplier describes how a change in spending causes a more-than-proportionate change in GDP. One person’s spending becomes another’s income, leading to additional spending and income. The multiplier operates in both a positive and negative direction.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8450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worked part time for the 2020 Census, and the federal government paid you a wage of $1,000 per week. Explain how you would contribute to the multiplier effect.</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0265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worked part time for the 2020 Census, and the federal government paid you a wage of $1,000 per week. Explain how you would contribute to the multiplier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4386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F070B-47F2-0E4F-182D-C5AB9090C8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3196FF-CE74-97A7-D7ED-EF7F004E8C1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B284778-E2E3-4DF8-EF21-6C22FC2D82C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1512E2-D9AF-2730-BB1D-9F6B62F2252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6631960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simplified AD/AS model is consistent with Keynes’ original model. In the real-world, an AS curve is more curved than the right angle presented previously. The real-world AS curve goes from flat to curved to very steep, leading to the concept of the Phillips curve.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higher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88678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Phillips curve illustrates the following: if the unemployment rate increases, the inflation rate decreases. If the inflation rate increases, the unemployment rate decreases.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During the 1960s, the Phillips curve represented real-world economies very well and was an effective menu for monetary and fiscal policy. The relationship between unemployment and inflation depicted in the Phillips curve does not always hold true. The U.S. experienced stagflation, high unemployment and high inflation, during the 1970s and 1980s. Economists conclude that two factors can cause the Phillips curve to shift: one being supply shifts and the other being people's expectations about inflation.</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76464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02209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solidFill>
                  <a:schemeClr val="lt1"/>
                </a:solidFill>
                <a:latin typeface="Calibri"/>
                <a:ea typeface="Calibri"/>
                <a:cs typeface="Calibri"/>
                <a:sym typeface="Calibri"/>
              </a:rPr>
              <a:t>Recall that aggregate demand is total economy-wide spending on domestic goods and services. </a:t>
            </a:r>
            <a:r>
              <a:rPr lang="en-US" dirty="0"/>
              <a:t>Aggregate demand is the sum of four components: consumption expenditure, investment expenditure, government spending, and spending on net exports (exports minus imports).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a:p>
            <a:pPr marL="0" indent="0"/>
            <a:endParaRPr lang="en-US" dirty="0"/>
          </a:p>
          <a:p>
            <a:pPr marL="0" indent="0"/>
            <a:r>
              <a:rPr lang="en-US" dirty="0"/>
              <a:t>If energy costs decrease, the Phillips curve would shift down, showing lower rates of inflation associated with given unemployment levels. The aggregate supply curve would shift right, showing a higher level of real GDP associated with each possible price level.</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264084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D53AD-B4C7-278B-C5B2-F31363133F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28E7FE-583F-AEDE-462E-7C6A4EEEC42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9A8B08E-4099-CE1B-4FAA-DE297AD581D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9660A5-C38B-7CBA-CC3D-3EE8403B07A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06451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policy argues that economic fluctuations can be controlled by appropriate government responses.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88678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macroeconomics argues that the solution to a recession is expansionary fiscal policy, such as tax cuts that stimulate consumption and investment or direct increases in government spending that would shift the AD curve to the right. Keynes stated that the government should preferably spend money on things like housing, roads, and other amenities. A depression should not be a time to argue about the specifics of government spending programs, but rather a time to pump up AD enough to lift the economy to potential GDP.</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761001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the economy is operating above potential GDP, contractionary fiscal policy should be implemented. The result is downward pressure on the price level, mitigating potential inflation, and very little reduction in output. Too little AD brings unemployment, while too much AD brings inflationary pressures.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496084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rPr>
              <a:t>If an economy is in recession, with equilibrium at </a:t>
            </a:r>
            <a:r>
              <a:rPr lang="en-US" sz="1200" i="1" dirty="0">
                <a:solidFill>
                  <a:schemeClr val="bg1"/>
                </a:solidFill>
              </a:rPr>
              <a:t>E </a:t>
            </a:r>
            <a:r>
              <a:rPr lang="en-US" sz="1200" baseline="-25000" dirty="0">
                <a:solidFill>
                  <a:schemeClr val="bg1"/>
                </a:solidFill>
              </a:rPr>
              <a:t>r</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right, from </a:t>
            </a:r>
            <a:r>
              <a:rPr lang="en-US" sz="1200" i="1" dirty="0">
                <a:solidFill>
                  <a:schemeClr val="bg1"/>
                </a:solidFill>
              </a:rPr>
              <a:t>AD </a:t>
            </a:r>
            <a:r>
              <a:rPr lang="en-US" sz="1200" baseline="-25000" dirty="0">
                <a:solidFill>
                  <a:schemeClr val="bg1"/>
                </a:solidFill>
              </a:rPr>
              <a:t>r</a:t>
            </a:r>
            <a:r>
              <a:rPr lang="en-US" sz="1200" dirty="0">
                <a:solidFill>
                  <a:schemeClr val="bg1"/>
                </a:solidFill>
              </a:rPr>
              <a:t> toward </a:t>
            </a:r>
            <a:r>
              <a:rPr lang="en-US" sz="1200" i="1" dirty="0">
                <a:solidFill>
                  <a:schemeClr val="bg1"/>
                </a:solidFill>
              </a:rPr>
              <a:t>AD </a:t>
            </a:r>
            <a:r>
              <a:rPr lang="en-US" sz="1200" baseline="-25000" dirty="0">
                <a:solidFill>
                  <a:schemeClr val="bg1"/>
                </a:solidFill>
              </a:rPr>
              <a:t>f</a:t>
            </a:r>
            <a:r>
              <a:rPr lang="en-US" sz="1200" dirty="0">
                <a:solidFill>
                  <a:schemeClr val="bg1"/>
                </a:solidFill>
              </a:rPr>
              <a:t>. If an economy is experiencing inflationary pressures, with equilibrium at </a:t>
            </a:r>
            <a:r>
              <a:rPr lang="en-US" sz="1200" i="1" dirty="0">
                <a:solidFill>
                  <a:schemeClr val="bg1"/>
                </a:solidFill>
              </a:rPr>
              <a:t>E </a:t>
            </a:r>
            <a:r>
              <a:rPr lang="en-US" sz="1200" baseline="-25000" dirty="0" err="1">
                <a:solidFill>
                  <a:schemeClr val="bg1"/>
                </a:solidFill>
              </a:rPr>
              <a:t>i</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left, from </a:t>
            </a:r>
            <a:r>
              <a:rPr lang="en-US" sz="1200" i="1" dirty="0">
                <a:solidFill>
                  <a:schemeClr val="bg1"/>
                </a:solidFill>
              </a:rPr>
              <a:t>AD </a:t>
            </a:r>
            <a:r>
              <a:rPr lang="en-US" sz="1200" baseline="-25000" dirty="0" err="1">
                <a:solidFill>
                  <a:schemeClr val="bg1"/>
                </a:solidFill>
              </a:rPr>
              <a:t>i</a:t>
            </a:r>
            <a:r>
              <a:rPr lang="en-US" sz="1200" dirty="0">
                <a:solidFill>
                  <a:schemeClr val="bg1"/>
                </a:solidFill>
              </a:rPr>
              <a:t> toward </a:t>
            </a:r>
            <a:r>
              <a:rPr lang="en-US" sz="1200" i="1" dirty="0">
                <a:solidFill>
                  <a:schemeClr val="bg1"/>
                </a:solidFill>
              </a:rPr>
              <a:t>AD </a:t>
            </a:r>
            <a:r>
              <a:rPr lang="en-US" sz="1200" baseline="-25000" dirty="0">
                <a:solidFill>
                  <a:schemeClr val="bg1"/>
                </a:solidFill>
              </a:rPr>
              <a:t>f</a:t>
            </a:r>
            <a:r>
              <a:rPr lang="en-US" sz="1200" dirty="0">
                <a:solidFill>
                  <a:schemeClr val="bg1"/>
                </a:solidFill>
              </a:rPr>
              <a:t>.</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66327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sz="1200" b="0" i="0" u="none" strike="noStrike" cap="none" dirty="0">
                <a:solidFill>
                  <a:srgbClr val="000000"/>
                </a:solidFill>
                <a:latin typeface="Calibri"/>
                <a:cs typeface="Calibri"/>
                <a:sym typeface="Calibri"/>
              </a:rPr>
              <a:t>Ever since the birth of Keynesian economics in the 1930s, controversy has simmered regarding the role of the government in the economy. After the Great Depression, many people became more aware of vulnerabilities within the market-oriented economic system. Some supporters of Keynesian economics advocated a high degree of government planning in all parts of the economy. Keynes believed that government should ensure overall levels of AD that are sufficient for an economy to reach full employment. This task does not imply that the government should attempt to set prices and wages throughout the economy, nor take over and manage large corporations or entire industries directly.</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709650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Can government economists accurately identify potential GDP?</a:t>
            </a:r>
          </a:p>
          <a:p>
            <a:pPr marL="0" marR="0" indent="0" algn="l" rtl="0">
              <a:lnSpc>
                <a:spcPct val="100000"/>
              </a:lnSpc>
              <a:spcBef>
                <a:spcPts val="0"/>
              </a:spcBef>
              <a:spcAft>
                <a:spcPts val="0"/>
              </a:spcAft>
              <a:buClr>
                <a:srgbClr val="000000"/>
              </a:buClr>
              <a:buSzPts val="1400"/>
              <a:buFont typeface="Arial"/>
              <a:buNone/>
            </a:pPr>
            <a:r>
              <a:rPr lang="en-US" dirty="0"/>
              <a:t>Is an increase in AD better achieved by a tax cut or an increase in government spending?</a:t>
            </a:r>
          </a:p>
          <a:p>
            <a:pPr marL="0" indent="0">
              <a:buFont typeface="Arial" panose="020B0604020202020204" pitchFamily="34" charset="0"/>
              <a:buNone/>
            </a:pPr>
            <a:r>
              <a:rPr lang="en-US" sz="1200" dirty="0">
                <a:solidFill>
                  <a:schemeClr val="bg1"/>
                </a:solidFill>
              </a:rPr>
              <a:t>Given the inevitable delays and uncertainties as the government makes policies into law, is it reasonable to expect that the government can implement Keynesian economics?</a:t>
            </a:r>
          </a:p>
          <a:p>
            <a:pPr marL="0" marR="0" indent="0" algn="l" rtl="0">
              <a:lnSpc>
                <a:spcPct val="100000"/>
              </a:lnSpc>
              <a:spcBef>
                <a:spcPts val="0"/>
              </a:spcBef>
              <a:spcAft>
                <a:spcPts val="0"/>
              </a:spcAft>
              <a:buClr>
                <a:srgbClr val="000000"/>
              </a:buClr>
              <a:buSzPts val="1400"/>
              <a:buFont typeface="Arial"/>
              <a:buNone/>
            </a:pPr>
            <a:r>
              <a:rPr lang="en-US" dirty="0"/>
              <a:t>Is fixing a recession as simple as pumping up aggregate demand?</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499525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90287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Consumer expenditure is spending by households and individuals on durable goods, nondurable goods, and services. Durable goods are goods that last and provide value over time. Nondurable goods are goods that are completely consumed in less than a year. Services are intangible things that consumers buy, like health care or entertainment.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75671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indent="0" algn="l" rtl="0">
              <a:lnSpc>
                <a:spcPct val="100000"/>
              </a:lnSpc>
              <a:spcBef>
                <a:spcPts val="0"/>
              </a:spcBef>
              <a:spcAft>
                <a:spcPts val="0"/>
              </a:spcAft>
              <a:buClr>
                <a:srgbClr val="000000"/>
              </a:buClr>
              <a:buSzPts val="1400"/>
              <a:buFont typeface="Arial"/>
              <a:buNone/>
            </a:pPr>
            <a:endParaRPr lang="en-US" dirty="0"/>
          </a:p>
          <a:p>
            <a:pPr marL="0" marR="0" indent="0" algn="l" rtl="0">
              <a:lnSpc>
                <a:spcPct val="100000"/>
              </a:lnSpc>
              <a:spcBef>
                <a:spcPts val="0"/>
              </a:spcBef>
              <a:spcAft>
                <a:spcPts val="0"/>
              </a:spcAft>
              <a:buClr>
                <a:srgbClr val="000000"/>
              </a:buClr>
              <a:buSzPts val="1400"/>
              <a:buFont typeface="Arial"/>
              <a:buNone/>
            </a:pPr>
            <a:r>
              <a:rPr lang="en-US" dirty="0"/>
              <a:t>An increase in government spending for goods and services is a direct increase in aggregate demand. You would be directly affected by government spending if it resulted in you being hired for a government</a:t>
            </a:r>
          </a:p>
          <a:p>
            <a:pPr marL="0" marR="0" indent="0" algn="l" rtl="0">
              <a:lnSpc>
                <a:spcPct val="100000"/>
              </a:lnSpc>
              <a:spcBef>
                <a:spcPts val="0"/>
              </a:spcBef>
              <a:spcAft>
                <a:spcPts val="0"/>
              </a:spcAft>
              <a:buClr>
                <a:srgbClr val="000000"/>
              </a:buClr>
              <a:buSzPts val="1400"/>
              <a:buFont typeface="Arial"/>
              <a:buNone/>
            </a:pPr>
            <a:r>
              <a:rPr lang="en-US" dirty="0"/>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876946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car is an example of a durable good, or a good that lasts and provides value over time, that would be an example of consumer expenditure.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3513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For most people, the single most powerful determinant of how much they consume is disposable income, or income after taxes. Consumer expectations about future income are also important in determining consumption. When households experience a rise in wealth, they may be willing to consume a higher share of their income and save less. When households experience a decrease in wealth, savings may increase, and consumption may decrease.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5590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 </a:t>
            </a:r>
            <a:r>
              <a:rPr lang="en-US" dirty="0"/>
              <a:t>The clearest driver of investment benefits is the expectation of future profits. Lower interest rates stimulate increased investment from firms, while higher interest rates reduce investment. Many factors affect expected profitability, making business investment the most variable of the four components of 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6341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652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Lower taxes and fewer regulations will make businesses optimistic that future profits will increase. When business confidence increases, investment spending increases.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4882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8933B-CD99-47F9-BFE8-F8C7DBB5EE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4AD530F-DCFB-4428-98F0-C7C0929E5B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E44A860-6856-47B4-B68A-98535C5258F5}"/>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02960E41-1975-448A-A8F7-AA3D322D6B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86BAC1-7926-41B9-8CF9-510F96DABCE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16975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BBE9A-9CDB-44DE-A303-4574BDC0D2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454663-4684-4F1C-8395-2C1E552987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EB82FC-733C-402A-BF7F-6A070162580B}"/>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20A66A76-A017-458B-9B15-E12786261E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E14129-BB16-4873-9885-3472C7AF6A3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41038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F6CCA-4BC1-4575-8F6D-E4511E10DB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9312469-A58D-4156-9583-8FA9F60058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26D94D-EB1E-4E9D-AB09-7725182ACBC9}"/>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8BC2A57A-1406-4586-8C88-D8D515E291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560AB3-9A93-4A3F-B41B-4033AC4D1DB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61797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8FF80-0C1B-456A-9F1E-AFFEE8F49A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C29FF7-4779-45DB-9DFF-0BC57013AE2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890A26D-C34B-462E-8618-2CB99786A2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F58538C-D1F6-49CD-8F58-C0FB6F9F0CCA}"/>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6" name="Footer Placeholder 5">
            <a:extLst>
              <a:ext uri="{FF2B5EF4-FFF2-40B4-BE49-F238E27FC236}">
                <a16:creationId xmlns:a16="http://schemas.microsoft.com/office/drawing/2014/main" id="{9227DCB2-9E47-4582-BC28-1BA0CE62D7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F52A5F-96BD-4E4A-8F0C-0367DE6E6BC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64368871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DA7CD-28CF-4C23-AD13-8E7D371E9D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F11D0C6-013F-4DD4-932F-C256B0E76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78E61D-B43D-4CC9-B38F-8E7E6D50D4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A3C478-DC52-44A1-9DC3-8DC4860348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D263FB-2758-4309-BD77-EB6AADCD8F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C17E08-E722-445F-944B-14A80B9E8218}"/>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8" name="Footer Placeholder 7">
            <a:extLst>
              <a:ext uri="{FF2B5EF4-FFF2-40B4-BE49-F238E27FC236}">
                <a16:creationId xmlns:a16="http://schemas.microsoft.com/office/drawing/2014/main" id="{AA596EC7-A853-4B4E-894F-1EEE474425A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CC6E72-4A17-4166-A402-381269651DB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29614484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87949-40F3-41FC-B458-F5B591F444E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F04904C-9057-41D9-A902-DE971FF7FA11}"/>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4" name="Footer Placeholder 3">
            <a:extLst>
              <a:ext uri="{FF2B5EF4-FFF2-40B4-BE49-F238E27FC236}">
                <a16:creationId xmlns:a16="http://schemas.microsoft.com/office/drawing/2014/main" id="{C0CF526A-8824-4154-B052-5C26948B7D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DDCF06-8AF5-4047-836A-C5DE07D4B12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37101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63056C-DBFD-4215-A1C2-FC3FE24D39DA}"/>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3" name="Footer Placeholder 2">
            <a:extLst>
              <a:ext uri="{FF2B5EF4-FFF2-40B4-BE49-F238E27FC236}">
                <a16:creationId xmlns:a16="http://schemas.microsoft.com/office/drawing/2014/main" id="{352E9BD0-316E-473C-BAAA-1EF0D76749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6C751D-76EF-4C3F-A328-43141188681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624261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79E0B-E33D-4A4C-B935-3ECB47DAF1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066D9C-85CF-43CC-8EAA-38D8486520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77150D-D4A3-437C-BF5B-F98A83A344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F16C44-1164-4E98-BEE5-38B7EC8EBEDB}"/>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6" name="Footer Placeholder 5">
            <a:extLst>
              <a:ext uri="{FF2B5EF4-FFF2-40B4-BE49-F238E27FC236}">
                <a16:creationId xmlns:a16="http://schemas.microsoft.com/office/drawing/2014/main" id="{C2729939-A2DF-4908-912F-D483A2CFF2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271971-B79C-4494-9FCD-47CEF34D3DD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13737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0869C-6FAE-4704-A1AC-B41DCDD88C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01FC665-6349-45CB-A824-5BE60DB053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E445939-6BBF-4C92-9111-826F9052D0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F9A8DF-8293-4481-AACF-AC22C6760529}"/>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6" name="Footer Placeholder 5">
            <a:extLst>
              <a:ext uri="{FF2B5EF4-FFF2-40B4-BE49-F238E27FC236}">
                <a16:creationId xmlns:a16="http://schemas.microsoft.com/office/drawing/2014/main" id="{0C2D127C-BF5E-48ED-8740-262352088B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28507B-C2E7-49E1-81D6-323C0EE4792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028327186"/>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C9407-6CCB-4DC1-B503-A736BB9425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1758677-BB84-49FE-8BB6-7C3E196042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A6CEF-DE6F-4DE2-825A-F87BF99BF896}"/>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91360610-0B10-4F83-85F4-C3F7ACEDC9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1CBA9-A785-4BCF-B290-9B95C3BD26B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94620956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4FFDDD-85F0-4260-B1BF-F4C4ECCD5F7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690FAD7-1FCB-43F7-9B5F-E169323792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DF66AF-B65F-4E4E-B694-28813199F877}"/>
              </a:ext>
            </a:extLst>
          </p:cNvPr>
          <p:cNvSpPr>
            <a:spLocks noGrp="1"/>
          </p:cNvSpPr>
          <p:nvPr>
            <p:ph type="dt" sz="half" idx="10"/>
          </p:nvPr>
        </p:nvSpPr>
        <p:spPr/>
        <p:txBody>
          <a:body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292A3651-DA55-43ED-828D-53766547CD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05F831-79CB-4E81-A7E7-D7A972EA55C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06088496"/>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313474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444225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58476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647012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3195615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48755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928673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068541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02335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979926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48691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2A6DE0-7EDD-4692-B937-B034720578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CE04D4-9815-4174-8A1A-257E30A675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89F45C-2DE7-4F41-BC7D-FAD5225554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97508-7A48-4C13-9120-545C7745B3AD}" type="datetimeFigureOut">
              <a:rPr lang="en-US" smtClean="0"/>
              <a:t>2/4/2026</a:t>
            </a:fld>
            <a:endParaRPr lang="en-US"/>
          </a:p>
        </p:txBody>
      </p:sp>
      <p:sp>
        <p:nvSpPr>
          <p:cNvPr id="5" name="Footer Placeholder 4">
            <a:extLst>
              <a:ext uri="{FF2B5EF4-FFF2-40B4-BE49-F238E27FC236}">
                <a16:creationId xmlns:a16="http://schemas.microsoft.com/office/drawing/2014/main" id="{D55C07FC-DBF5-4B58-9E40-84C1253FE6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93975CF-4091-4766-86FE-BB86B6A25D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59777592"/>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69214575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6598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pPr>
            <a:r>
              <a:rPr lang="en-US" sz="5400" dirty="0">
                <a:latin typeface="Century Gothic" panose="020B0502020202020204" pitchFamily="34" charset="0"/>
                <a:ea typeface="Calibri" panose="020F0502020204030204" pitchFamily="34" charset="0"/>
                <a:cs typeface="Times New Roman" panose="02020603050405020304" pitchFamily="18" charset="0"/>
              </a:rPr>
              <a:t>Aggregate Demand in Keynesian Analysis</a:t>
            </a:r>
            <a:endParaRPr lang="en-US" sz="5400" dirty="0">
              <a:latin typeface="Century Gothic" panose="020B0502020202020204" pitchFamily="34" charset="0"/>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861011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398EAB65-8F6C-4B62-A777-D577487793E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Government Spending</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FE034B40-BBC0-87B6-3012-F44483DE4145}"/>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The U.S. is predominantly a market economy, but the government still plays a very significant role.">
            <a:extLst>
              <a:ext uri="{FF2B5EF4-FFF2-40B4-BE49-F238E27FC236}">
                <a16:creationId xmlns:a16="http://schemas.microsoft.com/office/drawing/2014/main" id="{74877E3C-FF2A-5922-3287-A60DFB511D7A}"/>
              </a:ext>
            </a:extLst>
          </p:cNvPr>
          <p:cNvGrpSpPr/>
          <p:nvPr/>
        </p:nvGrpSpPr>
        <p:grpSpPr>
          <a:xfrm>
            <a:off x="2066079" y="1255939"/>
            <a:ext cx="8058154" cy="1209360"/>
            <a:chOff x="542923" y="1519215"/>
            <a:chExt cx="8058154" cy="1209360"/>
          </a:xfrm>
          <a:solidFill>
            <a:srgbClr val="627981"/>
          </a:solidFill>
        </p:grpSpPr>
        <p:sp>
          <p:nvSpPr>
            <p:cNvPr id="5" name="Rectangle 4">
              <a:extLst>
                <a:ext uri="{FF2B5EF4-FFF2-40B4-BE49-F238E27FC236}">
                  <a16:creationId xmlns:a16="http://schemas.microsoft.com/office/drawing/2014/main" id="{16575EB7-4BE3-29F7-BC38-653AB471A3BC}"/>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609FA97-EA70-5587-E87D-74D1F77D58A1}"/>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U.S. is predominantly a market economy, but the government still plays a very significant role.</a:t>
              </a:r>
              <a:endParaRPr lang="en-US" sz="2000" dirty="0"/>
            </a:p>
          </p:txBody>
        </p:sp>
      </p:grpSp>
      <p:grpSp>
        <p:nvGrpSpPr>
          <p:cNvPr id="7" name="Group 6" descr="Keynes recognized that a large government budget could be a powerful tool in terms of its influence over aggregate demand.">
            <a:extLst>
              <a:ext uri="{FF2B5EF4-FFF2-40B4-BE49-F238E27FC236}">
                <a16:creationId xmlns:a16="http://schemas.microsoft.com/office/drawing/2014/main" id="{BE9DDE99-FE14-F463-E789-9291D89365B8}"/>
              </a:ext>
            </a:extLst>
          </p:cNvPr>
          <p:cNvGrpSpPr/>
          <p:nvPr/>
        </p:nvGrpSpPr>
        <p:grpSpPr>
          <a:xfrm>
            <a:off x="2066079" y="2525314"/>
            <a:ext cx="8058154" cy="1209360"/>
            <a:chOff x="542923" y="1519215"/>
            <a:chExt cx="8058154" cy="1209360"/>
          </a:xfrm>
          <a:solidFill>
            <a:srgbClr val="627981"/>
          </a:solidFill>
        </p:grpSpPr>
        <p:sp>
          <p:nvSpPr>
            <p:cNvPr id="8" name="Rectangle 7">
              <a:extLst>
                <a:ext uri="{FF2B5EF4-FFF2-40B4-BE49-F238E27FC236}">
                  <a16:creationId xmlns:a16="http://schemas.microsoft.com/office/drawing/2014/main" id="{BF3EDE54-7508-F26B-F482-A128B520F3A4}"/>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9FE800E9-8EBE-52FE-77C1-EF2DE0B7CF39}"/>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recognized that a large government budget could be a powerful tool in terms of its influence over aggregate demand.</a:t>
              </a:r>
            </a:p>
          </p:txBody>
        </p:sp>
      </p:grpSp>
      <p:grpSp>
        <p:nvGrpSpPr>
          <p:cNvPr id="10" name="Group 9" descr="Not only could increased government spending stimulate AD and decreased government spending reduce AD but also lowering or raising tax rates could influence consumption and investment spending.">
            <a:extLst>
              <a:ext uri="{FF2B5EF4-FFF2-40B4-BE49-F238E27FC236}">
                <a16:creationId xmlns:a16="http://schemas.microsoft.com/office/drawing/2014/main" id="{6FBAC1CB-A1FB-D8D4-667C-46F9AFE1619A}"/>
              </a:ext>
            </a:extLst>
          </p:cNvPr>
          <p:cNvGrpSpPr/>
          <p:nvPr/>
        </p:nvGrpSpPr>
        <p:grpSpPr>
          <a:xfrm>
            <a:off x="2066079" y="3794689"/>
            <a:ext cx="8058154" cy="1323440"/>
            <a:chOff x="542923" y="1474128"/>
            <a:chExt cx="8058154" cy="1323440"/>
          </a:xfrm>
          <a:solidFill>
            <a:srgbClr val="627981"/>
          </a:solidFill>
        </p:grpSpPr>
        <p:sp>
          <p:nvSpPr>
            <p:cNvPr id="20" name="Rectangle 19">
              <a:extLst>
                <a:ext uri="{FF2B5EF4-FFF2-40B4-BE49-F238E27FC236}">
                  <a16:creationId xmlns:a16="http://schemas.microsoft.com/office/drawing/2014/main" id="{E071F8EB-8124-9B30-E52D-0752F8BCAE3E}"/>
                </a:ext>
              </a:extLst>
            </p:cNvPr>
            <p:cNvSpPr/>
            <p:nvPr/>
          </p:nvSpPr>
          <p:spPr>
            <a:xfrm>
              <a:off x="542923" y="1474128"/>
              <a:ext cx="8058154" cy="13234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F691B46-C0BE-2CEE-AF04-420AEF6C47E4}"/>
                </a:ext>
              </a:extLst>
            </p:cNvPr>
            <p:cNvSpPr txBox="1"/>
            <p:nvPr/>
          </p:nvSpPr>
          <p:spPr>
            <a:xfrm>
              <a:off x="542923" y="1474129"/>
              <a:ext cx="7807571" cy="1323439"/>
            </a:xfrm>
            <a:prstGeom prst="rect">
              <a:avLst/>
            </a:prstGeom>
            <a:grpFill/>
          </p:spPr>
          <p:txBody>
            <a:bodyPr wrap="square" rtlCol="0" anchor="ctr">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p>
          </p:txBody>
        </p:sp>
      </p:grpSp>
      <p:grpSp>
        <p:nvGrpSpPr>
          <p:cNvPr id="22" name="Group 21" descr="Keynes stated that during extreme times, like deep recessions, only the government had the means to move aggregate demand.">
            <a:extLst>
              <a:ext uri="{FF2B5EF4-FFF2-40B4-BE49-F238E27FC236}">
                <a16:creationId xmlns:a16="http://schemas.microsoft.com/office/drawing/2014/main" id="{64C8124B-8D3E-A17C-104E-1DD6A08F10D0}"/>
              </a:ext>
            </a:extLst>
          </p:cNvPr>
          <p:cNvGrpSpPr/>
          <p:nvPr/>
        </p:nvGrpSpPr>
        <p:grpSpPr>
          <a:xfrm>
            <a:off x="2066079" y="5178143"/>
            <a:ext cx="8058154" cy="1209360"/>
            <a:chOff x="542923" y="1519215"/>
            <a:chExt cx="8058154" cy="1209360"/>
          </a:xfrm>
          <a:solidFill>
            <a:srgbClr val="627981"/>
          </a:solidFill>
        </p:grpSpPr>
        <p:sp>
          <p:nvSpPr>
            <p:cNvPr id="23" name="Rectangle 22">
              <a:extLst>
                <a:ext uri="{FF2B5EF4-FFF2-40B4-BE49-F238E27FC236}">
                  <a16:creationId xmlns:a16="http://schemas.microsoft.com/office/drawing/2014/main" id="{92413C9C-97AA-2E5C-EEFD-86B90971EBDC}"/>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0C2A35E6-41D0-FB88-5D59-2B53459CF20D}"/>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stated that during extreme times, like deep recessions, only the government had the means to move aggregate demand.</a:t>
              </a:r>
            </a:p>
          </p:txBody>
        </p:sp>
      </p:grpSp>
    </p:spTree>
    <p:extLst>
      <p:ext uri="{BB962C8B-B14F-4D97-AF65-F5344CB8AC3E}">
        <p14:creationId xmlns:p14="http://schemas.microsoft.com/office/powerpoint/2010/main" val="3592216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A3C26943-BD1A-346F-4EA8-E753F39B346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Spending on Net Exports</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1426B1A2-2A0B-FA12-53F6-6153D7F53C9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Export expenditures add to AD while import expenditures subtract from AD.">
            <a:extLst>
              <a:ext uri="{FF2B5EF4-FFF2-40B4-BE49-F238E27FC236}">
                <a16:creationId xmlns:a16="http://schemas.microsoft.com/office/drawing/2014/main" id="{07CA57F6-4672-BED8-0F14-731EB01566D3}"/>
              </a:ext>
            </a:extLst>
          </p:cNvPr>
          <p:cNvGrpSpPr/>
          <p:nvPr/>
        </p:nvGrpSpPr>
        <p:grpSpPr>
          <a:xfrm>
            <a:off x="2066544" y="1600916"/>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234DBC56-6C4F-3A30-26B8-8788A3E73A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9BE5C26-2C3F-8BB7-D0F8-B7561541782E}"/>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Export expenditures add to AD while import expenditures subtract from AD.</a:t>
              </a:r>
              <a:endParaRPr lang="en-US" sz="2000" dirty="0"/>
            </a:p>
          </p:txBody>
        </p:sp>
      </p:grpSp>
      <p:grpSp>
        <p:nvGrpSpPr>
          <p:cNvPr id="7" name="Group 6" descr="The level of demand for a nation's exports is heavily affected by the economic climate of the importing countries.">
            <a:extLst>
              <a:ext uri="{FF2B5EF4-FFF2-40B4-BE49-F238E27FC236}">
                <a16:creationId xmlns:a16="http://schemas.microsoft.com/office/drawing/2014/main" id="{59AD810F-0861-4F49-231C-AF88AC5D98FB}"/>
              </a:ext>
            </a:extLst>
          </p:cNvPr>
          <p:cNvGrpSpPr/>
          <p:nvPr/>
        </p:nvGrpSpPr>
        <p:grpSpPr>
          <a:xfrm>
            <a:off x="2066544" y="2509504"/>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DD748D9-1AD8-8577-40B3-FDF5EC7F13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89E53A28-53FC-70E1-DC23-75E294B76A1A}"/>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level of demand for a nation's exports is heavily affected by the economic climate of the importing countries.</a:t>
              </a:r>
            </a:p>
          </p:txBody>
        </p:sp>
      </p:grpSp>
      <p:grpSp>
        <p:nvGrpSpPr>
          <p:cNvPr id="10" name="Group 9" descr="Relative prices of goods in domestic and international markets can also affect exports and imports.">
            <a:extLst>
              <a:ext uri="{FF2B5EF4-FFF2-40B4-BE49-F238E27FC236}">
                <a16:creationId xmlns:a16="http://schemas.microsoft.com/office/drawing/2014/main" id="{22099AD4-1DBD-90E6-47A0-8FE4506DB434}"/>
              </a:ext>
            </a:extLst>
          </p:cNvPr>
          <p:cNvGrpSpPr/>
          <p:nvPr/>
        </p:nvGrpSpPr>
        <p:grpSpPr>
          <a:xfrm>
            <a:off x="2066544" y="341809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67A6C402-668E-1B39-1038-EA5DD713A0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1586F00E-E3F1-ECC5-A0C8-26A3A25561D6}"/>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Relative prices of goods in domestic and international markets can also affect exports and imports.</a:t>
              </a:r>
            </a:p>
          </p:txBody>
        </p:sp>
      </p:grpSp>
    </p:spTree>
    <p:extLst>
      <p:ext uri="{BB962C8B-B14F-4D97-AF65-F5344CB8AC3E}">
        <p14:creationId xmlns:p14="http://schemas.microsoft.com/office/powerpoint/2010/main" val="3008527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4">
            <a:extLst>
              <a:ext uri="{FF2B5EF4-FFF2-40B4-BE49-F238E27FC236}">
                <a16:creationId xmlns:a16="http://schemas.microsoft.com/office/drawing/2014/main" id="{C14E9FDF-AC15-3A4B-672C-8EBDE12387A7}"/>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Summary</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5" name="Straight Connector 4">
            <a:extLst>
              <a:ext uri="{FF2B5EF4-FFF2-40B4-BE49-F238E27FC236}">
                <a16:creationId xmlns:a16="http://schemas.microsoft.com/office/drawing/2014/main" id="{1EFA2B51-E788-9040-0A3F-93B52B9A907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381459"/>
            <a:ext cx="8429626" cy="511459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486310"/>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Keynesian perspective focuses on aggregate demand.</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Consumption will change for multiple reasons, including movements in income, taxes, expectations about future income, and changes in wealth levels.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Investment levels will change based on the expectation of future profits as well as interest rate levels.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Political considerations determine government spending and taxes.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cs typeface="Calibri"/>
              </a:rPr>
              <a:t>Exports and imports change according to relative growth rates and prices between two economies.</a:t>
            </a:r>
          </a:p>
        </p:txBody>
      </p:sp>
    </p:spTree>
    <p:extLst>
      <p:ext uri="{BB962C8B-B14F-4D97-AF65-F5344CB8AC3E}">
        <p14:creationId xmlns:p14="http://schemas.microsoft.com/office/powerpoint/2010/main" val="516449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D9A6C-2CC2-374E-BF84-CD83078F2E29}"/>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D8F8509A-3945-5E40-EBA4-ACB371DD9661}"/>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EEE6DFD6-096C-0A68-BBE6-4083856F611D}"/>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BC77E291-59E5-BDDF-EB85-C2A50BC3B35A}"/>
              </a:ext>
            </a:extLst>
          </p:cNvPr>
          <p:cNvSpPr txBox="1">
            <a:spLocks noGrp="1"/>
          </p:cNvSpPr>
          <p:nvPr>
            <p:ph type="title" idx="4294967295"/>
          </p:nvPr>
        </p:nvSpPr>
        <p:spPr>
          <a:xfrm>
            <a:off x="1524000" y="26598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defRPr/>
            </a:pPr>
            <a:r>
              <a:rPr lang="en-US" sz="5400" dirty="0">
                <a:solidFill>
                  <a:prstClr val="black"/>
                </a:solidFill>
                <a:latin typeface="Century Gothic" panose="020B0502020202020204" pitchFamily="34" charset="0"/>
                <a:ea typeface="Calibri" panose="020F0502020204030204" pitchFamily="34" charset="0"/>
                <a:cs typeface="Times New Roman" panose="02020603050405020304" pitchFamily="18" charset="0"/>
              </a:rPr>
              <a:t>The Building Blocks of Keynesian Analysis</a:t>
            </a:r>
            <a:endParaRPr lang="en-US" sz="1600" dirty="0">
              <a:solidFill>
                <a:prstClr val="black"/>
              </a:solidFill>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35C6EFF2-BE75-DD0E-24E3-EC933E49BA0E}"/>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FB1D60E-1C0E-A0B2-11F2-4C1F39A91B67}"/>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935974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Introduction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Keynesian economics focuses on explaining why recessions occur and how to best minimize their effects."/>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economics focuses on explaining why recessions occur and how to best minimize their effects.</a:t>
              </a:r>
            </a:p>
          </p:txBody>
        </p:sp>
      </p:grpSp>
      <p:grpSp>
        <p:nvGrpSpPr>
          <p:cNvPr id="20" name="Group 19" descr="Aggregate demand is not always high enough to incentivize firms to hire workers and reach full employment."/>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Aggregate demand is not always high enough to incentivize firms to hire workers and reach full employment.</a:t>
              </a:r>
            </a:p>
          </p:txBody>
        </p:sp>
      </p:grpSp>
      <p:grpSp>
        <p:nvGrpSpPr>
          <p:cNvPr id="23" name="Group 22" descr="The economy adjusts very slowly to changes in aggregate demand due to sticky wages and prices."/>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economy adjusts very slowly to changes in aggregate demand due to sticky wages and prices.</a:t>
              </a:r>
            </a:p>
          </p:txBody>
        </p:sp>
      </p:grpSp>
    </p:spTree>
    <p:extLst>
      <p:ext uri="{BB962C8B-B14F-4D97-AF65-F5344CB8AC3E}">
        <p14:creationId xmlns:p14="http://schemas.microsoft.com/office/powerpoint/2010/main" val="3345614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Role of AD in Recessions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ecessions occur when the level of demand for goods and services is less than what is produced when labor is fully employe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Recessions occur when the level of demand for goods and services is less than what is produced when labor is fully employed.</a:t>
              </a:r>
            </a:p>
          </p:txBody>
        </p:sp>
      </p:grpSp>
      <p:grpSp>
        <p:nvGrpSpPr>
          <p:cNvPr id="20" name="Group 19" descr="The economy is in recession whenever the intersection of AS and AD occurs at a level of output less than that of full potential GDP."/>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economy is in recession whenever the intersection of AS and AD occurs at a level of output less than that of full potential GDP.</a:t>
              </a:r>
            </a:p>
          </p:txBody>
        </p:sp>
      </p:grpSp>
      <p:grpSp>
        <p:nvGrpSpPr>
          <p:cNvPr id="23" name="Group 22" descr="Real GDP is often less than potential GDP because producers are unable to sell their output."/>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Real GDP is often less than potential GDP because producers are unable to sell their output.</a:t>
              </a:r>
            </a:p>
          </p:txBody>
        </p:sp>
      </p:grpSp>
    </p:spTree>
    <p:extLst>
      <p:ext uri="{BB962C8B-B14F-4D97-AF65-F5344CB8AC3E}">
        <p14:creationId xmlns:p14="http://schemas.microsoft.com/office/powerpoint/2010/main" val="1650984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Wage and Price Stickiness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AD changes, wages and prices are &quot;sticky&quot; and do not immediately adjust to bring the economy back to full employment."/>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8042657"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AD changes, wages and prices are "sticky" and do not immediately adjust to bring the economy back to full employment.</a:t>
              </a:r>
            </a:p>
          </p:txBody>
        </p:sp>
      </p:grpSp>
      <p:grpSp>
        <p:nvGrpSpPr>
          <p:cNvPr id="20" name="Group 19" descr="The first reason is the coordination argument, which requires perfect information about the level of lower compensation acceptable to other laborers and market participants."/>
          <p:cNvGrpSpPr/>
          <p:nvPr/>
        </p:nvGrpSpPr>
        <p:grpSpPr>
          <a:xfrm>
            <a:off x="2066922" y="2472264"/>
            <a:ext cx="8058154" cy="1074490"/>
            <a:chOff x="542923" y="1736761"/>
            <a:chExt cx="8058154" cy="1074490"/>
          </a:xfrm>
          <a:solidFill>
            <a:srgbClr val="627981"/>
          </a:solidFill>
        </p:grpSpPr>
        <p:sp>
          <p:nvSpPr>
            <p:cNvPr id="21" name="Rectangle 20"/>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first reason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coordination argument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requires perfect information about the level of lower compensation acceptable to other laborers and market participants.</a:t>
              </a:r>
            </a:p>
          </p:txBody>
        </p:sp>
      </p:grpSp>
      <p:grpSp>
        <p:nvGrpSpPr>
          <p:cNvPr id="23" name="Group 22" descr="The second reason is that firms often try to avoid wage cuts because they depress morale and lower worker productivity."/>
          <p:cNvGrpSpPr/>
          <p:nvPr/>
        </p:nvGrpSpPr>
        <p:grpSpPr>
          <a:xfrm>
            <a:off x="2066923" y="363117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second reason is that firms often try to avoid wage cuts because they depress morale and lower worker productivity.</a:t>
              </a:r>
            </a:p>
          </p:txBody>
        </p:sp>
      </p:grpSp>
      <p:grpSp>
        <p:nvGrpSpPr>
          <p:cNvPr id="15" name="Group 14" descr="Prices can be sticky since they involve menu costs—like the costs of printing a new set of menus with different prices in a restaurant.">
            <a:extLst>
              <a:ext uri="{FF2B5EF4-FFF2-40B4-BE49-F238E27FC236}">
                <a16:creationId xmlns:a16="http://schemas.microsoft.com/office/drawing/2014/main" id="{80A564F4-7D7A-4FF1-BC6B-CE7E17C4596D}"/>
              </a:ext>
            </a:extLst>
          </p:cNvPr>
          <p:cNvGrpSpPr/>
          <p:nvPr/>
        </p:nvGrpSpPr>
        <p:grpSpPr>
          <a:xfrm>
            <a:off x="2067180" y="452252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80AE93-44C9-4D0D-8CD0-69A148704B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6BB5E12-BB89-4FB5-8E8F-A5E6CC09A944}"/>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can be sticky since they involve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menu costs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the costs of printing a new set of menus with different prices in a restaurant.</a:t>
              </a:r>
            </a:p>
          </p:txBody>
        </p:sp>
      </p:grpSp>
      <p:grpSp>
        <p:nvGrpSpPr>
          <p:cNvPr id="18" name="Group 17" descr="Customers may be confused or unhappy about price changes, especially if the new price is higher than what they were expecting to spend.">
            <a:extLst>
              <a:ext uri="{FF2B5EF4-FFF2-40B4-BE49-F238E27FC236}">
                <a16:creationId xmlns:a16="http://schemas.microsoft.com/office/drawing/2014/main" id="{8595AD08-C4D7-4059-BFF8-4C39411C76EB}"/>
              </a:ext>
            </a:extLst>
          </p:cNvPr>
          <p:cNvGrpSpPr/>
          <p:nvPr/>
        </p:nvGrpSpPr>
        <p:grpSpPr>
          <a:xfrm>
            <a:off x="2066922" y="541222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99FB2BA-3982-4C06-BC42-C378DA9518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F41E89F-1510-4068-8A87-554AF30059D6}"/>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Customers may be confused or unhappy about price changes, especially if the new price is higher than what they were expecting to spend.</a:t>
              </a:r>
            </a:p>
          </p:txBody>
        </p:sp>
      </p:grpSp>
    </p:spTree>
    <p:extLst>
      <p:ext uri="{BB962C8B-B14F-4D97-AF65-F5344CB8AC3E}">
        <p14:creationId xmlns:p14="http://schemas.microsoft.com/office/powerpoint/2010/main" val="1452707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AB34838C-C628-4AA6-9225-8D5B787F4E6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Wage and Price Stickiness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3" name="Straight Connector 2">
            <a:extLst>
              <a:ext uri="{FF2B5EF4-FFF2-40B4-BE49-F238E27FC236}">
                <a16:creationId xmlns:a16="http://schemas.microsoft.com/office/drawing/2014/main" id="{52103938-A8E8-30EF-8CD6-D02C83F825C2}"/>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demand shifts left, wages and prices do not immediately decline. This results in an excess supply of labor and an excess supply of goods. Thus, sticky wages and sticky prices, combined with a decrease in demand, cause unemployment and recession.">
            <a:extLst>
              <a:ext uri="{FF2B5EF4-FFF2-40B4-BE49-F238E27FC236}">
                <a16:creationId xmlns:a16="http://schemas.microsoft.com/office/drawing/2014/main" id="{6427B328-41C1-465F-9270-F7EF1F80A8AA}"/>
              </a:ext>
            </a:extLst>
          </p:cNvPr>
          <p:cNvGrpSpPr/>
          <p:nvPr/>
        </p:nvGrpSpPr>
        <p:grpSpPr>
          <a:xfrm>
            <a:off x="1569718" y="1349970"/>
            <a:ext cx="9052501" cy="1129070"/>
            <a:chOff x="542923" y="1736761"/>
            <a:chExt cx="8058154" cy="1389663"/>
          </a:xfrm>
          <a:solidFill>
            <a:srgbClr val="627981"/>
          </a:solidFill>
        </p:grpSpPr>
        <p:sp>
          <p:nvSpPr>
            <p:cNvPr id="9" name="Rectangle 8">
              <a:extLst>
                <a:ext uri="{FF2B5EF4-FFF2-40B4-BE49-F238E27FC236}">
                  <a16:creationId xmlns:a16="http://schemas.microsoft.com/office/drawing/2014/main" id="{62C149A6-2BCC-4FD0-8484-2EA015F289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82DC90D-2599-481B-96DF-32BE1B3BA05C}"/>
                </a:ext>
              </a:extLst>
            </p:cNvPr>
            <p:cNvSpPr txBox="1"/>
            <p:nvPr/>
          </p:nvSpPr>
          <p:spPr>
            <a:xfrm>
              <a:off x="542923" y="1802985"/>
              <a:ext cx="8058154"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demand shifts left, wages and prices do not immediately decline. This results in an excess supply of labor and an excess supply of goods. Thus, sticky wages and sticky prices, combined with a decrease in demand, cause unemployment and recession.</a:t>
              </a:r>
            </a:p>
          </p:txBody>
        </p:sp>
      </p:grpSp>
      <p:pic>
        <p:nvPicPr>
          <p:cNvPr id="4" name="Picture 3" descr="Two side-by-side graphs that demonstrate sticky wages in the labor market and sticky prices in the goods market.">
            <a:extLst>
              <a:ext uri="{FF2B5EF4-FFF2-40B4-BE49-F238E27FC236}">
                <a16:creationId xmlns:a16="http://schemas.microsoft.com/office/drawing/2014/main" id="{A5FC5EA1-9550-4D5E-8267-0B789F14B550}"/>
              </a:ext>
            </a:extLst>
          </p:cNvPr>
          <p:cNvPicPr>
            <a:picLocks noChangeAspect="1"/>
          </p:cNvPicPr>
          <p:nvPr/>
        </p:nvPicPr>
        <p:blipFill>
          <a:blip r:embed="rId3"/>
          <a:stretch>
            <a:fillRect/>
          </a:stretch>
        </p:blipFill>
        <p:spPr>
          <a:xfrm>
            <a:off x="2315922" y="2639442"/>
            <a:ext cx="7560091" cy="3993490"/>
          </a:xfrm>
          <a:prstGeom prst="rect">
            <a:avLst/>
          </a:prstGeom>
        </p:spPr>
      </p:pic>
    </p:spTree>
    <p:extLst>
      <p:ext uri="{BB962C8B-B14F-4D97-AF65-F5344CB8AC3E}">
        <p14:creationId xmlns:p14="http://schemas.microsoft.com/office/powerpoint/2010/main" val="3501280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AF414B30-F343-22DF-E945-58B7D843E0D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Keynesian Assumptions in the AD/AS Model</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3" name="Straight Connector 2">
            <a:extLst>
              <a:ext uri="{FF2B5EF4-FFF2-40B4-BE49-F238E27FC236}">
                <a16:creationId xmlns:a16="http://schemas.microsoft.com/office/drawing/2014/main" id="{ABE0D413-13B2-EDC3-60D2-D3562D40D7CF}"/>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re are two main Keynesian assumptions in the AD/AS model.">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926394"/>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main Keynesian assumptions in the AD/AS model.</a:t>
              </a:r>
            </a:p>
          </p:txBody>
        </p:sp>
      </p:grpSp>
      <p:grpSp>
        <p:nvGrpSpPr>
          <p:cNvPr id="15" name="Group 14" descr="First, aggregate demand is important in causing recessions.">
            <a:extLst>
              <a:ext uri="{FF2B5EF4-FFF2-40B4-BE49-F238E27FC236}">
                <a16:creationId xmlns:a16="http://schemas.microsoft.com/office/drawing/2014/main" id="{E9F0A241-794D-4383-B28C-CFB423595E0C}"/>
              </a:ext>
            </a:extLst>
          </p:cNvPr>
          <p:cNvGrpSpPr/>
          <p:nvPr/>
        </p:nvGrpSpPr>
        <p:grpSpPr>
          <a:xfrm>
            <a:off x="2066922" y="24722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DA65D4-E990-452C-BA31-3368AEE449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56B265C-4352-40B5-A213-BC74C2577969}"/>
                </a:ext>
              </a:extLst>
            </p:cNvPr>
            <p:cNvSpPr txBox="1"/>
            <p:nvPr/>
          </p:nvSpPr>
          <p:spPr>
            <a:xfrm>
              <a:off x="542923" y="1905025"/>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First, aggregate demand is important in causing recessions.</a:t>
              </a:r>
            </a:p>
          </p:txBody>
        </p:sp>
      </p:grpSp>
      <p:grpSp>
        <p:nvGrpSpPr>
          <p:cNvPr id="18" name="Group 17" descr="Second, wages and prices are sticky and do not change immediately.">
            <a:extLst>
              <a:ext uri="{FF2B5EF4-FFF2-40B4-BE49-F238E27FC236}">
                <a16:creationId xmlns:a16="http://schemas.microsoft.com/office/drawing/2014/main" id="{051D346F-BCC4-4872-9371-B73AFDC40C53}"/>
              </a:ext>
            </a:extLst>
          </p:cNvPr>
          <p:cNvGrpSpPr/>
          <p:nvPr/>
        </p:nvGrpSpPr>
        <p:grpSpPr>
          <a:xfrm>
            <a:off x="2066922" y="335730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3" y="1905025"/>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Second, wages and prices are sticky and do not change immediately.</a:t>
              </a:r>
            </a:p>
          </p:txBody>
        </p:sp>
      </p:grpSp>
    </p:spTree>
    <p:extLst>
      <p:ext uri="{BB962C8B-B14F-4D97-AF65-F5344CB8AC3E}">
        <p14:creationId xmlns:p14="http://schemas.microsoft.com/office/powerpoint/2010/main" val="3582793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6AF8765E-BB9E-8A2A-DFF4-23FD1E4D67E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Keynesian Assumptions in the AD/AS Model</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3" name="Straight Connector 2">
            <a:extLst>
              <a:ext uri="{FF2B5EF4-FFF2-40B4-BE49-F238E27FC236}">
                <a16:creationId xmlns:a16="http://schemas.microsoft.com/office/drawing/2014/main" id="{E4C1778F-21FB-7222-3A3A-5D17C052FC78}"/>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7084296" y="1657083"/>
            <a:ext cx="3727132" cy="40630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aph of sticky wages and prices, so the price level remains constant.">
            <a:extLst>
              <a:ext uri="{FF2B5EF4-FFF2-40B4-BE49-F238E27FC236}">
                <a16:creationId xmlns:a16="http://schemas.microsoft.com/office/drawing/2014/main" id="{25F0D2CF-9D2B-430C-938A-106F1DB94524}"/>
              </a:ext>
            </a:extLst>
          </p:cNvPr>
          <p:cNvPicPr>
            <a:picLocks noChangeAspect="1"/>
          </p:cNvPicPr>
          <p:nvPr/>
        </p:nvPicPr>
        <p:blipFill>
          <a:blip r:embed="rId3"/>
          <a:stretch>
            <a:fillRect/>
          </a:stretch>
        </p:blipFill>
        <p:spPr>
          <a:xfrm>
            <a:off x="1203513" y="1657083"/>
            <a:ext cx="5588604" cy="4572000"/>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7084296" y="1858786"/>
            <a:ext cx="3575523" cy="347787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Wages and prices are so sticky that the price level remains constant regardless of any leftward shift in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AD</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a:t>
            </a:r>
          </a:p>
          <a:p>
            <a:pPr marL="342900" indent="-342900">
              <a:buClr>
                <a:prstClr val="white"/>
              </a:buClr>
              <a:buFont typeface="Calibri" panose="020F0502020204030204" pitchFamily="34" charset="0"/>
              <a:buChar char="•"/>
              <a:defRPr/>
            </a:pPr>
            <a:r>
              <a:rPr lang="en-US" sz="2000" kern="1200" dirty="0">
                <a:solidFill>
                  <a:prstClr val="white"/>
                </a:solidFill>
                <a:latin typeface="Calibri" panose="020F0502020204030204" pitchFamily="34" charset="0"/>
                <a:cs typeface="Times New Roman" panose="02020603050405020304" pitchFamily="18" charset="0"/>
              </a:rPr>
              <a:t>Leads to a </a:t>
            </a:r>
            <a:r>
              <a:rPr lang="en-US" sz="2000" b="1" kern="1200" dirty="0">
                <a:solidFill>
                  <a:prstClr val="white"/>
                </a:solidFill>
                <a:latin typeface="Calibri" panose="020F0502020204030204" pitchFamily="34" charset="0"/>
                <a:cs typeface="Times New Roman" panose="02020603050405020304" pitchFamily="18" charset="0"/>
              </a:rPr>
              <a:t>macroeconomic externality</a:t>
            </a:r>
            <a:r>
              <a:rPr lang="en-US" sz="2000" kern="1200" dirty="0">
                <a:solidFill>
                  <a:prstClr val="white"/>
                </a:solidFill>
                <a:latin typeface="Calibri" panose="020F0502020204030204" pitchFamily="34" charset="0"/>
                <a:cs typeface="Times New Roman" panose="02020603050405020304" pitchFamily="18" charset="0"/>
              </a:rPr>
              <a:t>, when what happens at the macro level differs from the micro level</a:t>
            </a:r>
          </a:p>
          <a:p>
            <a:pPr marL="342900" indent="-342900">
              <a:buClr>
                <a:prstClr val="white"/>
              </a:buClr>
              <a:buFont typeface="Calibri" panose="020F0502020204030204" pitchFamily="34" charset="0"/>
              <a:buChar char="•"/>
              <a:defRPr/>
            </a:pPr>
            <a:r>
              <a:rPr lang="en-US" sz="2000" kern="1200" dirty="0">
                <a:solidFill>
                  <a:prstClr val="white"/>
                </a:solidFill>
                <a:latin typeface="Calibri" panose="020F0502020204030204" pitchFamily="34" charset="0"/>
                <a:cs typeface="Times New Roman" panose="02020603050405020304" pitchFamily="18" charset="0"/>
              </a:rPr>
              <a:t>All adjustment occurs through real GDP since price level remains constant.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5" name="Title 4">
            <a:extLst>
              <a:ext uri="{FF2B5EF4-FFF2-40B4-BE49-F238E27FC236}">
                <a16:creationId xmlns:a16="http://schemas.microsoft.com/office/drawing/2014/main" id="{E84B2BB0-3BD0-1198-0C49-57189EF3C77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Keynesian Perspective</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7" name="Straight Connector 6">
            <a:extLst>
              <a:ext uri="{FF2B5EF4-FFF2-40B4-BE49-F238E27FC236}">
                <a16:creationId xmlns:a16="http://schemas.microsoft.com/office/drawing/2014/main" id="{9057FF6D-0563-15EB-9078-17C6072292E7}"/>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Keynesian perspective holds that firms only produce output if they are expecting it to sell.">
            <a:extLst>
              <a:ext uri="{FF2B5EF4-FFF2-40B4-BE49-F238E27FC236}">
                <a16:creationId xmlns:a16="http://schemas.microsoft.com/office/drawing/2014/main" id="{804299D2-B9D5-7D2B-7E12-990B7F806B9C}"/>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0EB7404-1C2E-981C-23EB-D5CDA5E87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21E8C47F-BAAF-D69A-5A4B-55C45868743A}"/>
                </a:ext>
              </a:extLst>
            </p:cNvPr>
            <p:cNvSpPr txBox="1"/>
            <p:nvPr/>
          </p:nvSpPr>
          <p:spPr>
            <a:xfrm>
              <a:off x="542923" y="1802985"/>
              <a:ext cx="7807571" cy="707886"/>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Keynesian perspective holds that firms only produce output if they are expecting it to sell.</a:t>
              </a:r>
              <a:endParaRPr lang="en-US" sz="2000" dirty="0"/>
            </a:p>
          </p:txBody>
        </p:sp>
      </p:grpSp>
      <p:grpSp>
        <p:nvGrpSpPr>
          <p:cNvPr id="17" name="Group 16" descr="Real GDP is determined by how much demand there is in an economy.">
            <a:extLst>
              <a:ext uri="{FF2B5EF4-FFF2-40B4-BE49-F238E27FC236}">
                <a16:creationId xmlns:a16="http://schemas.microsoft.com/office/drawing/2014/main" id="{99CD0DBE-D8E2-E467-AEC0-76691948701B}"/>
              </a:ext>
            </a:extLst>
          </p:cNvPr>
          <p:cNvGrpSpPr/>
          <p:nvPr/>
        </p:nvGrpSpPr>
        <p:grpSpPr>
          <a:xfrm>
            <a:off x="2063267" y="251747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B88F567-591D-4424-91E7-2AD9BB8115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14244CD1-E4FA-C521-93D5-2FA3C5ADC829}"/>
                </a:ext>
              </a:extLst>
            </p:cNvPr>
            <p:cNvSpPr txBox="1"/>
            <p:nvPr/>
          </p:nvSpPr>
          <p:spPr>
            <a:xfrm>
              <a:off x="542923" y="1802985"/>
              <a:ext cx="7807571" cy="707886"/>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Real GDP is determined by how much demand there is in an economy.</a:t>
              </a:r>
            </a:p>
          </p:txBody>
        </p:sp>
      </p:grpSp>
      <p:grpSp>
        <p:nvGrpSpPr>
          <p:cNvPr id="20" name="Group 19" descr="If AD suddenly decreases, there will be a recessionary gap, where the equilibrium is below potential GDP. Keynes believed the economy tends to stay in a recessionary gap for a long time.">
            <a:extLst>
              <a:ext uri="{FF2B5EF4-FFF2-40B4-BE49-F238E27FC236}">
                <a16:creationId xmlns:a16="http://schemas.microsoft.com/office/drawing/2014/main" id="{1075E2FD-7DFE-97E3-FE61-8F32F2EDBB07}"/>
              </a:ext>
            </a:extLst>
          </p:cNvPr>
          <p:cNvGrpSpPr/>
          <p:nvPr/>
        </p:nvGrpSpPr>
        <p:grpSpPr>
          <a:xfrm>
            <a:off x="2063267" y="3454038"/>
            <a:ext cx="8058154" cy="1230978"/>
            <a:chOff x="542923" y="1736761"/>
            <a:chExt cx="8058154" cy="1081887"/>
          </a:xfrm>
          <a:solidFill>
            <a:srgbClr val="627981"/>
          </a:solidFill>
        </p:grpSpPr>
        <p:sp>
          <p:nvSpPr>
            <p:cNvPr id="21" name="Rectangle 20">
              <a:extLst>
                <a:ext uri="{FF2B5EF4-FFF2-40B4-BE49-F238E27FC236}">
                  <a16:creationId xmlns:a16="http://schemas.microsoft.com/office/drawing/2014/main" id="{E11F6972-5204-1227-1DD2-E2F792B83718}"/>
                </a:ext>
              </a:extLst>
            </p:cNvPr>
            <p:cNvSpPr/>
            <p:nvPr/>
          </p:nvSpPr>
          <p:spPr>
            <a:xfrm>
              <a:off x="542923" y="1736761"/>
              <a:ext cx="8058154" cy="1081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6DC524F4-D1A2-DFF5-E77C-6861B35C1250}"/>
                </a:ext>
              </a:extLst>
            </p:cNvPr>
            <p:cNvSpPr txBox="1"/>
            <p:nvPr/>
          </p:nvSpPr>
          <p:spPr>
            <a:xfrm>
              <a:off x="542923" y="1802985"/>
              <a:ext cx="7807571" cy="1015663"/>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decreases, there will be a </a:t>
              </a:r>
              <a:r>
                <a:rPr lang="en-US" sz="2000" b="1" dirty="0">
                  <a:solidFill>
                    <a:schemeClr val="lt1"/>
                  </a:solidFill>
                  <a:latin typeface="Calibri"/>
                  <a:ea typeface="Calibri"/>
                  <a:cs typeface="Calibri"/>
                  <a:sym typeface="Calibri"/>
                </a:rPr>
                <a:t>recessionary gap</a:t>
              </a:r>
              <a:r>
                <a:rPr lang="en-US" sz="2000" dirty="0">
                  <a:solidFill>
                    <a:schemeClr val="lt1"/>
                  </a:solidFill>
                  <a:latin typeface="Calibri"/>
                  <a:ea typeface="Calibri"/>
                  <a:cs typeface="Calibri"/>
                  <a:sym typeface="Calibri"/>
                </a:rPr>
                <a:t>, where the equilibrium is below potential GDP. Keynes believed the economy tends to stay in a recessionary gap for a long time.</a:t>
              </a:r>
            </a:p>
          </p:txBody>
        </p:sp>
      </p:grpSp>
      <p:grpSp>
        <p:nvGrpSpPr>
          <p:cNvPr id="23" name="Group 22" descr="If AD suddenly increases, an inflationary gap could occur, where demand is attempting to push the economy past potential output. The economy experiences inflation as prices increase, but output does not.">
            <a:extLst>
              <a:ext uri="{FF2B5EF4-FFF2-40B4-BE49-F238E27FC236}">
                <a16:creationId xmlns:a16="http://schemas.microsoft.com/office/drawing/2014/main" id="{00ADAA38-F652-88C5-72E6-81BE6F15EAF5}"/>
              </a:ext>
            </a:extLst>
          </p:cNvPr>
          <p:cNvGrpSpPr/>
          <p:nvPr/>
        </p:nvGrpSpPr>
        <p:grpSpPr>
          <a:xfrm>
            <a:off x="2063267" y="4814644"/>
            <a:ext cx="8058154" cy="1483414"/>
            <a:chOff x="542923" y="1736761"/>
            <a:chExt cx="8058154" cy="1303749"/>
          </a:xfrm>
          <a:solidFill>
            <a:srgbClr val="627981"/>
          </a:solidFill>
        </p:grpSpPr>
        <p:sp>
          <p:nvSpPr>
            <p:cNvPr id="24" name="Rectangle 23">
              <a:extLst>
                <a:ext uri="{FF2B5EF4-FFF2-40B4-BE49-F238E27FC236}">
                  <a16:creationId xmlns:a16="http://schemas.microsoft.com/office/drawing/2014/main" id="{9389B1E9-C1D2-CD69-016B-4F3B60C83FB7}"/>
                </a:ext>
              </a:extLst>
            </p:cNvPr>
            <p:cNvSpPr/>
            <p:nvPr/>
          </p:nvSpPr>
          <p:spPr>
            <a:xfrm>
              <a:off x="542923" y="1736761"/>
              <a:ext cx="8058154" cy="13037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57DDEE-4C4A-8919-D205-1AF95C0C395C}"/>
                </a:ext>
              </a:extLst>
            </p:cNvPr>
            <p:cNvSpPr txBox="1"/>
            <p:nvPr/>
          </p:nvSpPr>
          <p:spPr>
            <a:xfrm>
              <a:off x="542923" y="1802985"/>
              <a:ext cx="7807571" cy="1163150"/>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increases, an </a:t>
              </a:r>
              <a:r>
                <a:rPr lang="en-US" sz="2000" b="1" dirty="0">
                  <a:solidFill>
                    <a:schemeClr val="lt1"/>
                  </a:solidFill>
                  <a:latin typeface="Calibri"/>
                  <a:ea typeface="Calibri"/>
                  <a:cs typeface="Calibri"/>
                  <a:sym typeface="Calibri"/>
                </a:rPr>
                <a:t>inflationary gap </a:t>
              </a:r>
              <a:r>
                <a:rPr lang="en-US" sz="20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p>
          </p:txBody>
        </p:sp>
      </p:grpSp>
    </p:spTree>
    <p:extLst>
      <p:ext uri="{BB962C8B-B14F-4D97-AF65-F5344CB8AC3E}">
        <p14:creationId xmlns:p14="http://schemas.microsoft.com/office/powerpoint/2010/main" val="3360772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C5D5E06A-0D47-3557-D042-80C58AEE66A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Expenditure Multiplier</a:t>
            </a:r>
          </a:p>
        </p:txBody>
      </p:sp>
      <p:cxnSp>
        <p:nvCxnSpPr>
          <p:cNvPr id="3" name="Straight Connector 2">
            <a:extLst>
              <a:ext uri="{FF2B5EF4-FFF2-40B4-BE49-F238E27FC236}">
                <a16:creationId xmlns:a16="http://schemas.microsoft.com/office/drawing/2014/main" id="{B5870B22-9472-10B5-5872-596A3599436B}"/>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expenditure multiplier describes how a change in spending causes a more-than-proportionate change in GDP.">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expenditure multiplier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describes how a change in spending causes a more-than-proportionate change in GDP.</a:t>
              </a:r>
            </a:p>
          </p:txBody>
        </p:sp>
      </p:grpSp>
      <p:pic>
        <p:nvPicPr>
          <p:cNvPr id="5" name="Picture 4" descr="Change in Y divided by change in spending is greater than 1">
            <a:extLst>
              <a:ext uri="{FF2B5EF4-FFF2-40B4-BE49-F238E27FC236}">
                <a16:creationId xmlns:a16="http://schemas.microsoft.com/office/drawing/2014/main" id="{C5D9D2D8-53E1-B77C-5680-3332669038E7}"/>
              </a:ext>
            </a:extLst>
          </p:cNvPr>
          <p:cNvPicPr>
            <a:picLocks noChangeAspect="1"/>
          </p:cNvPicPr>
          <p:nvPr/>
        </p:nvPicPr>
        <p:blipFill>
          <a:blip r:embed="rId3"/>
          <a:stretch>
            <a:fillRect/>
          </a:stretch>
        </p:blipFill>
        <p:spPr>
          <a:xfrm>
            <a:off x="4826707" y="2484321"/>
            <a:ext cx="2538582" cy="776508"/>
          </a:xfrm>
          <a:prstGeom prst="rect">
            <a:avLst/>
          </a:prstGeom>
        </p:spPr>
      </p:pic>
      <p:grpSp>
        <p:nvGrpSpPr>
          <p:cNvPr id="18" name="Group 17" descr="One person’s spending becomes another’s income, leading to additional spending and income.">
            <a:extLst>
              <a:ext uri="{FF2B5EF4-FFF2-40B4-BE49-F238E27FC236}">
                <a16:creationId xmlns:a16="http://schemas.microsoft.com/office/drawing/2014/main" id="{051D346F-BCC4-4872-9371-B73AFDC40C53}"/>
              </a:ext>
            </a:extLst>
          </p:cNvPr>
          <p:cNvGrpSpPr/>
          <p:nvPr/>
        </p:nvGrpSpPr>
        <p:grpSpPr>
          <a:xfrm>
            <a:off x="2066921" y="335730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2" y="1786285"/>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person’s spending becomes another’s income, leading to additional spending and income.</a:t>
              </a:r>
            </a:p>
          </p:txBody>
        </p:sp>
      </p:grpSp>
      <p:grpSp>
        <p:nvGrpSpPr>
          <p:cNvPr id="22" name="Group 21" descr="The multiplier operates in both a positive and negative direction.">
            <a:extLst>
              <a:ext uri="{FF2B5EF4-FFF2-40B4-BE49-F238E27FC236}">
                <a16:creationId xmlns:a16="http://schemas.microsoft.com/office/drawing/2014/main" id="{CAD9DCF3-FD86-4381-826D-0037C7974B8F}"/>
              </a:ext>
            </a:extLst>
          </p:cNvPr>
          <p:cNvGrpSpPr/>
          <p:nvPr/>
        </p:nvGrpSpPr>
        <p:grpSpPr>
          <a:xfrm>
            <a:off x="2066921" y="4253299"/>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8039E3A3-671C-49E9-A883-33BD4B4AA3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1299FC1C-9CAA-4B84-A6E2-B3AF67B9D4BE}"/>
                </a:ext>
              </a:extLst>
            </p:cNvPr>
            <p:cNvSpPr txBox="1"/>
            <p:nvPr/>
          </p:nvSpPr>
          <p:spPr>
            <a:xfrm>
              <a:off x="542922" y="1916011"/>
              <a:ext cx="777657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multiplier operates in both a positive and negative direction.</a:t>
              </a:r>
            </a:p>
          </p:txBody>
        </p:sp>
      </p:grpSp>
    </p:spTree>
    <p:extLst>
      <p:ext uri="{BB962C8B-B14F-4D97-AF65-F5344CB8AC3E}">
        <p14:creationId xmlns:p14="http://schemas.microsoft.com/office/powerpoint/2010/main" val="4121344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D924633C-50CA-B3F8-BEC2-75842CC05A65}"/>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3</a:t>
            </a:r>
          </a:p>
        </p:txBody>
      </p:sp>
      <p:cxnSp>
        <p:nvCxnSpPr>
          <p:cNvPr id="4" name="Straight Connector 3">
            <a:extLst>
              <a:ext uri="{FF2B5EF4-FFF2-40B4-BE49-F238E27FC236}">
                <a16:creationId xmlns:a16="http://schemas.microsoft.com/office/drawing/2014/main" id="{743C4CDE-DAB6-BD73-552C-48D35388CF79}"/>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uppose that you worked part time for the 2020 Census, and the federal government paid you a wage of $1,000 per week. Explain how you would contribute to the multiplier effect.">
            <a:extLst>
              <a:ext uri="{FF2B5EF4-FFF2-40B4-BE49-F238E27FC236}">
                <a16:creationId xmlns:a16="http://schemas.microsoft.com/office/drawing/2014/main" id="{5D4C9EEF-DD19-455D-839A-FBC5843A1575}"/>
              </a:ext>
            </a:extLst>
          </p:cNvPr>
          <p:cNvGrpSpPr/>
          <p:nvPr/>
        </p:nvGrpSpPr>
        <p:grpSpPr>
          <a:xfrm>
            <a:off x="2066894" y="1580912"/>
            <a:ext cx="8058182" cy="1053732"/>
            <a:chOff x="542895" y="1736761"/>
            <a:chExt cx="8058182" cy="1053732"/>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895" y="1774830"/>
              <a:ext cx="8058154"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 worked part time for the 2020 Census, and the federal government paid you a wage of $1,000 per week. Explain how you would contribute to the multiplier effect.</a:t>
              </a:r>
            </a:p>
          </p:txBody>
        </p:sp>
      </p:grpSp>
      <p:pic>
        <p:nvPicPr>
          <p:cNvPr id="3" name="Picture 2" descr="A person holding money">
            <a:extLst>
              <a:ext uri="{FF2B5EF4-FFF2-40B4-BE49-F238E27FC236}">
                <a16:creationId xmlns:a16="http://schemas.microsoft.com/office/drawing/2014/main" id="{873B9DE5-7334-47A3-8CB7-43C5BF5BBE81}"/>
              </a:ext>
            </a:extLst>
          </p:cNvPr>
          <p:cNvPicPr>
            <a:picLocks noChangeAspect="1"/>
          </p:cNvPicPr>
          <p:nvPr/>
        </p:nvPicPr>
        <p:blipFill>
          <a:blip r:embed="rId3"/>
          <a:stretch>
            <a:fillRect/>
          </a:stretch>
        </p:blipFill>
        <p:spPr>
          <a:xfrm>
            <a:off x="3454072" y="2956368"/>
            <a:ext cx="5283797" cy="3499658"/>
          </a:xfrm>
          <a:prstGeom prst="rect">
            <a:avLst/>
          </a:prstGeom>
        </p:spPr>
      </p:pic>
    </p:spTree>
    <p:extLst>
      <p:ext uri="{BB962C8B-B14F-4D97-AF65-F5344CB8AC3E}">
        <p14:creationId xmlns:p14="http://schemas.microsoft.com/office/powerpoint/2010/main" val="3387503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82297715-FF4E-57F5-956F-20E1A6AC042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rgbClr val="000000"/>
                </a:solidFill>
                <a:effectLst/>
                <a:uLnTx/>
                <a:uFillTx/>
                <a:latin typeface="Century Gothic"/>
                <a:ea typeface="Century Gothic"/>
                <a:cs typeface="Century Gothic"/>
                <a:sym typeface="Century Gothic"/>
              </a:rPr>
              <a:t>4</a:t>
            </a:r>
          </a:p>
        </p:txBody>
      </p:sp>
      <p:cxnSp>
        <p:nvCxnSpPr>
          <p:cNvPr id="3" name="Straight Connector 2">
            <a:extLst>
              <a:ext uri="{FF2B5EF4-FFF2-40B4-BE49-F238E27FC236}">
                <a16:creationId xmlns:a16="http://schemas.microsoft.com/office/drawing/2014/main" id="{DA86ECDD-790F-8949-AEDB-1D19018CE403}"/>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Suppose that you worked part time for the 2020 Census, and the federal government paid you a wage of $1,000 per week. Explain how you would contribute to the multiplier effect.&#10;&#10;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
            <a:extLst>
              <a:ext uri="{FF2B5EF4-FFF2-40B4-BE49-F238E27FC236}">
                <a16:creationId xmlns:a16="http://schemas.microsoft.com/office/drawing/2014/main" id="{5D4C9EEF-DD19-455D-839A-FBC5843A1575}"/>
              </a:ext>
            </a:extLst>
          </p:cNvPr>
          <p:cNvGrpSpPr/>
          <p:nvPr/>
        </p:nvGrpSpPr>
        <p:grpSpPr>
          <a:xfrm>
            <a:off x="2066922" y="1580912"/>
            <a:ext cx="8058154" cy="3868886"/>
            <a:chOff x="542923" y="1736761"/>
            <a:chExt cx="8058154" cy="3868886"/>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8058154" cy="3785652"/>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that you worked part time for the 2020 Census, and the federal government paid you a wage of $1,000 per week. Explain how you would contribute to the multiplier effect.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p:txBody>
        </p:sp>
      </p:grpSp>
    </p:spTree>
    <p:extLst>
      <p:ext uri="{BB962C8B-B14F-4D97-AF65-F5344CB8AC3E}">
        <p14:creationId xmlns:p14="http://schemas.microsoft.com/office/powerpoint/2010/main" val="2648751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48302805-183B-D19C-31BF-4BD9F9554FE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prstClr val="black"/>
                </a:solidFill>
                <a:effectLst/>
                <a:uLnTx/>
                <a:uFillTx/>
                <a:latin typeface="Century Gothic"/>
                <a:ea typeface="+mj-ea"/>
                <a:cs typeface="+mj-cs"/>
                <a:sym typeface="Century Gothic"/>
              </a:rPr>
              <a:t>Summary</a:t>
            </a:r>
            <a:r>
              <a:rPr kumimoji="0" lang="en-US" sz="3000" b="0" i="0" u="none" strike="noStrike" kern="1200" cap="none" spc="0" normalizeH="0" baseline="-25000" noProof="0" dirty="0">
                <a:ln>
                  <a:noFill/>
                </a:ln>
                <a:solidFill>
                  <a:prstClr val="black"/>
                </a:solidFill>
                <a:effectLst/>
                <a:uLnTx/>
                <a:uFillTx/>
                <a:latin typeface="Century Gothic"/>
                <a:ea typeface="+mj-ea"/>
                <a:cs typeface="+mj-cs"/>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5" name="Straight Connector 4">
            <a:extLst>
              <a:ext uri="{FF2B5EF4-FFF2-40B4-BE49-F238E27FC236}">
                <a16:creationId xmlns:a16="http://schemas.microsoft.com/office/drawing/2014/main" id="{CE966A32-A55F-AECA-F207-103215F6B52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341994"/>
            <a:ext cx="8429626" cy="494432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399034"/>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economics is based on two main building blocks.</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is more likely than aggregate supply to be the cause of short-run economic events. </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31800" marR="0" lvl="0" indent="-3429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Wages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and prices are often sticky, leading to labor and supply shortages.</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Surpluses cause prices to fall at the micro level, but they do not necessarily do the same at the macro level, resulting in a macroeconomic externality.</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mn-ea"/>
                <a:cs typeface="Calibri"/>
              </a:rPr>
              <a:t>Exports and imports change according to relative growth rates and prices between two economies.</a:t>
            </a:r>
          </a:p>
        </p:txBody>
      </p:sp>
    </p:spTree>
    <p:extLst>
      <p:ext uri="{BB962C8B-B14F-4D97-AF65-F5344CB8AC3E}">
        <p14:creationId xmlns:p14="http://schemas.microsoft.com/office/powerpoint/2010/main" val="3714893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1F2DA-2783-591A-9DEE-79A3D4E030D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6D3E5E4-1701-194C-FB03-40726E19E835}"/>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27366600-1FB1-68D8-42C3-F0832DD6E7A8}"/>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2227C1DA-5C77-C6D1-FD54-519386B246A3}"/>
              </a:ext>
            </a:extLst>
          </p:cNvPr>
          <p:cNvSpPr txBox="1">
            <a:spLocks noGrp="1"/>
          </p:cNvSpPr>
          <p:nvPr>
            <p:ph type="title" idx="4294967295"/>
          </p:nvPr>
        </p:nvSpPr>
        <p:spPr>
          <a:xfrm>
            <a:off x="1524000" y="2576433"/>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defRPr/>
            </a:pPr>
            <a:r>
              <a:rPr lang="en-US" sz="5400" dirty="0">
                <a:solidFill>
                  <a:prstClr val="black"/>
                </a:solidFill>
                <a:latin typeface="Century Gothic" panose="020B0502020202020204" pitchFamily="34" charset="0"/>
                <a:ea typeface="Calibri" panose="020F0502020204030204" pitchFamily="34" charset="0"/>
                <a:cs typeface="Times New Roman" panose="02020603050405020304" pitchFamily="18" charset="0"/>
              </a:rPr>
              <a:t>The Phillips Curve</a:t>
            </a:r>
            <a:endParaRPr lang="en-US" sz="1600" dirty="0">
              <a:solidFill>
                <a:prstClr val="black"/>
              </a:solidFill>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526C0891-581E-99AE-AE1E-62A838E9C2B1}"/>
              </a:ext>
              <a:ext uri="{C183D7F6-B498-43B3-948B-1728B52AA6E4}">
                <adec:decorative xmlns:adec="http://schemas.microsoft.com/office/drawing/2017/decorative" val="1"/>
              </a:ext>
            </a:extLst>
          </p:cNvPr>
          <p:cNvCxnSpPr/>
          <p:nvPr/>
        </p:nvCxnSpPr>
        <p:spPr>
          <a:xfrm>
            <a:off x="3071446" y="393457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39BC94D-BFBE-F129-4D51-17F001C099F0}"/>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902812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37B52DF7-7F3B-4FBF-6425-CF48C1E3ADD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prstClr val="black"/>
                </a:solidFill>
                <a:effectLst/>
                <a:uLnTx/>
                <a:uFillTx/>
                <a:latin typeface="Century Gothic"/>
                <a:ea typeface="+mj-ea"/>
                <a:cs typeface="+mj-cs"/>
                <a:sym typeface="Century Gothic"/>
              </a:rPr>
              <a:t>Introduction</a:t>
            </a:r>
            <a:r>
              <a:rPr kumimoji="0" lang="en-US" sz="3000" b="0" i="0" u="none" strike="noStrike" kern="1200" cap="none" spc="0" normalizeH="0" baseline="-25000" noProof="0" dirty="0">
                <a:ln>
                  <a:noFill/>
                </a:ln>
                <a:solidFill>
                  <a:prstClr val="black"/>
                </a:solidFill>
                <a:effectLst/>
                <a:uLnTx/>
                <a:uFillTx/>
                <a:latin typeface="Century Gothic"/>
                <a:ea typeface="+mj-ea"/>
                <a:cs typeface="+mj-cs"/>
                <a:sym typeface="Century Gothic"/>
              </a:rPr>
              <a:t>2</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3" name="Straight Connector 2">
            <a:extLst>
              <a:ext uri="{FF2B5EF4-FFF2-40B4-BE49-F238E27FC236}">
                <a16:creationId xmlns:a16="http://schemas.microsoft.com/office/drawing/2014/main" id="{503A9D34-FACD-29E8-86CD-1BBAA87C26E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of the Keynesian, neoclassical, and intermediate zones on the aggregate supply curve.">
            <a:extLst>
              <a:ext uri="{FF2B5EF4-FFF2-40B4-BE49-F238E27FC236}">
                <a16:creationId xmlns:a16="http://schemas.microsoft.com/office/drawing/2014/main" id="{B5B451D9-28A7-4DB8-9374-F486F8F2EA3A}"/>
              </a:ext>
            </a:extLst>
          </p:cNvPr>
          <p:cNvPicPr>
            <a:picLocks noChangeAspect="1"/>
          </p:cNvPicPr>
          <p:nvPr/>
        </p:nvPicPr>
        <p:blipFill>
          <a:blip r:embed="rId3"/>
          <a:stretch>
            <a:fillRect/>
          </a:stretch>
        </p:blipFill>
        <p:spPr>
          <a:xfrm>
            <a:off x="1771851" y="1295375"/>
            <a:ext cx="4527065" cy="3768004"/>
          </a:xfrm>
          <a:prstGeom prst="rect">
            <a:avLst/>
          </a:prstGeom>
        </p:spPr>
      </p:pic>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6583680" y="1277758"/>
            <a:ext cx="4143598" cy="376800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5A22DE-1D2D-483B-A7C2-A66EA77C9FB2}"/>
              </a:ext>
            </a:extLst>
          </p:cNvPr>
          <p:cNvSpPr txBox="1"/>
          <p:nvPr/>
        </p:nvSpPr>
        <p:spPr>
          <a:xfrm>
            <a:off x="6702392" y="1665810"/>
            <a:ext cx="3965609" cy="347787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The simplified AD/AS model is consistent with Keynes’ original model.</a:t>
            </a:r>
          </a:p>
          <a:p>
            <a:pPr marL="342900" indent="-342900">
              <a:buClr>
                <a:prstClr val="white"/>
              </a:buClr>
              <a:buFont typeface="Calibri" panose="020F0502020204030204" pitchFamily="34" charset="0"/>
              <a:buChar char="•"/>
              <a:defRPr/>
            </a:pPr>
            <a:r>
              <a:rPr lang="en-US" sz="2000" kern="1200" dirty="0">
                <a:solidFill>
                  <a:prstClr val="white"/>
                </a:solidFill>
                <a:latin typeface="Calibri" panose="020F0502020204030204" pitchFamily="34" charset="0"/>
                <a:cs typeface="Times New Roman" panose="02020603050405020304" pitchFamily="18" charset="0"/>
              </a:rPr>
              <a:t>In the real-world, an </a:t>
            </a:r>
            <a:r>
              <a:rPr lang="en-US" sz="2000" i="1" kern="1200" dirty="0">
                <a:solidFill>
                  <a:prstClr val="white"/>
                </a:solidFill>
                <a:latin typeface="Calibri" panose="020F0502020204030204" pitchFamily="34" charset="0"/>
                <a:cs typeface="Times New Roman" panose="02020603050405020304" pitchFamily="18" charset="0"/>
              </a:rPr>
              <a:t>AS</a:t>
            </a:r>
            <a:r>
              <a:rPr lang="en-US" sz="2000" kern="1200" dirty="0">
                <a:solidFill>
                  <a:prstClr val="white"/>
                </a:solidFill>
                <a:latin typeface="Calibri" panose="020F0502020204030204" pitchFamily="34" charset="0"/>
                <a:cs typeface="Times New Roman" panose="02020603050405020304" pitchFamily="18" charset="0"/>
              </a:rPr>
              <a:t> curve is more curved than the right angle presented previously.</a:t>
            </a:r>
          </a:p>
          <a:p>
            <a:pPr marL="342900" indent="-342900">
              <a:buClr>
                <a:prstClr val="white"/>
              </a:buClr>
              <a:buFont typeface="Calibri" panose="020F0502020204030204" pitchFamily="34" charset="0"/>
              <a:buChar char="•"/>
              <a:defRPr/>
            </a:pPr>
            <a:r>
              <a:rPr lang="en-US" sz="2000" kern="1200" dirty="0">
                <a:solidFill>
                  <a:prstClr val="white"/>
                </a:solidFill>
                <a:latin typeface="Calibri" panose="020F0502020204030204" pitchFamily="34" charset="0"/>
                <a:cs typeface="Times New Roman" panose="02020603050405020304" pitchFamily="18" charset="0"/>
              </a:rPr>
              <a:t>The real-world </a:t>
            </a:r>
            <a:r>
              <a:rPr lang="en-US" sz="2000" i="1" kern="1200" dirty="0">
                <a:solidFill>
                  <a:prstClr val="white"/>
                </a:solidFill>
                <a:latin typeface="Calibri" panose="020F0502020204030204" pitchFamily="34" charset="0"/>
                <a:cs typeface="Times New Roman" panose="02020603050405020304" pitchFamily="18" charset="0"/>
              </a:rPr>
              <a:t>AS</a:t>
            </a:r>
            <a:r>
              <a:rPr lang="en-US" sz="2000" kern="1200" dirty="0">
                <a:solidFill>
                  <a:prstClr val="white"/>
                </a:solidFill>
                <a:latin typeface="Calibri" panose="020F0502020204030204" pitchFamily="34" charset="0"/>
                <a:cs typeface="Times New Roman" panose="02020603050405020304" pitchFamily="18" charset="0"/>
              </a:rPr>
              <a:t> curve goes from flat to curved to very steep, leading to the concept of the Phillips curve.</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endParaRPr>
          </a:p>
        </p:txBody>
      </p:sp>
      <p:pic>
        <p:nvPicPr>
          <p:cNvPr id="7" name="Picture 6" descr="This table compares how the zone of the AS curve shows the effect of shifts in aggregate demand (AD). In the Keynesian zone, AD changes mainly influence output with little impact on prices; in the intermediate zone, they affect both output and price levels; and in the neoclassical zone, they mostly change prices with minimal effect on output.">
            <a:extLst>
              <a:ext uri="{FF2B5EF4-FFF2-40B4-BE49-F238E27FC236}">
                <a16:creationId xmlns:a16="http://schemas.microsoft.com/office/drawing/2014/main" id="{363974BD-7B08-25A2-9C57-082DCCB672BC}"/>
              </a:ext>
            </a:extLst>
          </p:cNvPr>
          <p:cNvPicPr>
            <a:picLocks noChangeAspect="1"/>
          </p:cNvPicPr>
          <p:nvPr/>
        </p:nvPicPr>
        <p:blipFill>
          <a:blip r:embed="rId4"/>
          <a:stretch>
            <a:fillRect/>
          </a:stretch>
        </p:blipFill>
        <p:spPr>
          <a:xfrm>
            <a:off x="1378620" y="5143685"/>
            <a:ext cx="9434760" cy="161155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Phillips Curve</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Keynesian theory implies that inflationary pressures are low during a recession but higher when the level of output is near or even beyond potential GDP."/>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1081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93372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theory implies that inflationary pressures are low during a recession but higher when the level of output is near or even beyond potential GDP.</a:t>
              </a:r>
            </a:p>
          </p:txBody>
        </p:sp>
      </p:grpSp>
      <p:grpSp>
        <p:nvGrpSpPr>
          <p:cNvPr id="20" name="Group 19" descr="In the 1950s, London School of Economics economist, A.W. Phillips, studied the Keynesian school of thought and developed a theory."/>
          <p:cNvGrpSpPr/>
          <p:nvPr/>
        </p:nvGrpSpPr>
        <p:grpSpPr>
          <a:xfrm>
            <a:off x="2066923" y="274827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1950s, London School of Economics economist, A.W. Phillips, studied the Keynesian school of thought and developed a theory.</a:t>
              </a:r>
            </a:p>
          </p:txBody>
        </p:sp>
      </p:grpSp>
      <p:grpSp>
        <p:nvGrpSpPr>
          <p:cNvPr id="23" name="Group 22" descr="Phillips found that a tradeoff between unemployment and inflation does indeed exist."/>
          <p:cNvGrpSpPr/>
          <p:nvPr/>
        </p:nvGrpSpPr>
        <p:grpSpPr>
          <a:xfrm>
            <a:off x="2066923" y="363962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Phillips found that a tradeoff between unemployment and inflation does indeed exist. </a:t>
              </a:r>
            </a:p>
          </p:txBody>
        </p:sp>
      </p:grpSp>
      <p:grpSp>
        <p:nvGrpSpPr>
          <p:cNvPr id="15" name="Group 14" descr="The curve that shows this tradeoff became known as the Phillips curve.">
            <a:extLst>
              <a:ext uri="{FF2B5EF4-FFF2-40B4-BE49-F238E27FC236}">
                <a16:creationId xmlns:a16="http://schemas.microsoft.com/office/drawing/2014/main" id="{ED8D22F9-2E1C-496D-B3E7-F01441966AA3}"/>
              </a:ext>
            </a:extLst>
          </p:cNvPr>
          <p:cNvGrpSpPr/>
          <p:nvPr/>
        </p:nvGrpSpPr>
        <p:grpSpPr>
          <a:xfrm>
            <a:off x="2073401" y="453097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58421" y="1922416"/>
              <a:ext cx="8027158"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curve that shows this tradeoff became known as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Phillips curve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5627416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8" name="Title 7">
            <a:extLst>
              <a:ext uri="{FF2B5EF4-FFF2-40B4-BE49-F238E27FC236}">
                <a16:creationId xmlns:a16="http://schemas.microsoft.com/office/drawing/2014/main" id="{907F2F5F-D2B8-4ED9-9668-B88584BF579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Phillips Curve</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3" name="Straight Connector 2">
            <a:extLst>
              <a:ext uri="{FF2B5EF4-FFF2-40B4-BE49-F238E27FC236}">
                <a16:creationId xmlns:a16="http://schemas.microsoft.com/office/drawing/2014/main" id="{0F44F64E-FD91-2FDB-6CF9-07291BE91A6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is table shows the inverse relationship between unemployment and inflation: when the unemployment rate increase, then the inflation rate decreases, and when the unemployment rate decreases, then the inflation rate increases. When the inflation rate increases, then the unemployment rate decreases. When the inflation rate decreases, then the unemployment rate increases.">
            <a:extLst>
              <a:ext uri="{FF2B5EF4-FFF2-40B4-BE49-F238E27FC236}">
                <a16:creationId xmlns:a16="http://schemas.microsoft.com/office/drawing/2014/main" id="{2C071656-C864-C3F1-4CF4-87B9685A1202}"/>
              </a:ext>
            </a:extLst>
          </p:cNvPr>
          <p:cNvPicPr>
            <a:picLocks noChangeAspect="1"/>
          </p:cNvPicPr>
          <p:nvPr/>
        </p:nvPicPr>
        <p:blipFill>
          <a:blip r:embed="rId3"/>
          <a:stretch>
            <a:fillRect/>
          </a:stretch>
        </p:blipFill>
        <p:spPr>
          <a:xfrm>
            <a:off x="1827566" y="1185076"/>
            <a:ext cx="8536808" cy="2107723"/>
          </a:xfrm>
          <a:prstGeom prst="rect">
            <a:avLst/>
          </a:prstGeom>
        </p:spPr>
      </p:pic>
      <p:pic>
        <p:nvPicPr>
          <p:cNvPr id="5" name="Picture 4" descr="A graph of a Phillips curve, showing the tradeoff between unemployment and inflation.">
            <a:extLst>
              <a:ext uri="{FF2B5EF4-FFF2-40B4-BE49-F238E27FC236}">
                <a16:creationId xmlns:a16="http://schemas.microsoft.com/office/drawing/2014/main" id="{BB8F255B-19A2-45A8-92BA-A6360796131D}"/>
              </a:ext>
            </a:extLst>
          </p:cNvPr>
          <p:cNvPicPr>
            <a:picLocks noChangeAspect="1"/>
          </p:cNvPicPr>
          <p:nvPr/>
        </p:nvPicPr>
        <p:blipFill>
          <a:blip r:embed="rId4"/>
          <a:stretch>
            <a:fillRect/>
          </a:stretch>
        </p:blipFill>
        <p:spPr>
          <a:xfrm>
            <a:off x="4441202" y="3339966"/>
            <a:ext cx="3309537" cy="3428999"/>
          </a:xfrm>
          <a:prstGeom prst="rect">
            <a:avLst/>
          </a:prstGeom>
        </p:spPr>
      </p:pic>
    </p:spTree>
    <p:extLst>
      <p:ext uri="{BB962C8B-B14F-4D97-AF65-F5344CB8AC3E}">
        <p14:creationId xmlns:p14="http://schemas.microsoft.com/office/powerpoint/2010/main" val="2068188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Instability of the Phillips Curve</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ing the 1960s, the Phillips curve represented real-world economies very well and was an effective menu for monetary and fiscal polic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the 1960s, the Phillips curve represented real-world economies very well and was an effective menu for monetary and fiscal policy.</a:t>
              </a:r>
            </a:p>
          </p:txBody>
        </p:sp>
      </p:grpSp>
      <p:grpSp>
        <p:nvGrpSpPr>
          <p:cNvPr id="20" name="Group 19" descr="The relationship between unemployment and inflation depicted in the Phillips curve does not always hold true."/>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relationship between unemployment and inflation depicted in the Phillips curve does not always hold true.</a:t>
              </a:r>
            </a:p>
          </p:txBody>
        </p:sp>
      </p:grpSp>
      <p:grpSp>
        <p:nvGrpSpPr>
          <p:cNvPr id="23" name="Group 22" descr="The U.S. experienced stagflation, high unemployment and high inflation, during the 1970s and 1980s."/>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experienced stagflation, high unemployment and high inflation, during the 1970s and 1980s.</a:t>
              </a:r>
            </a:p>
          </p:txBody>
        </p:sp>
      </p:grpSp>
      <p:grpSp>
        <p:nvGrpSpPr>
          <p:cNvPr id="15" name="Group 14" descr="Economists conclude that two factors can cause the Phillips curve to shift: one being supply shifts and the other being people's expectations about inflation.">
            <a:extLst>
              <a:ext uri="{FF2B5EF4-FFF2-40B4-BE49-F238E27FC236}">
                <a16:creationId xmlns:a16="http://schemas.microsoft.com/office/drawing/2014/main" id="{ED8D22F9-2E1C-496D-B3E7-F01441966AA3}"/>
              </a:ext>
            </a:extLst>
          </p:cNvPr>
          <p:cNvGrpSpPr/>
          <p:nvPr/>
        </p:nvGrpSpPr>
        <p:grpSpPr>
          <a:xfrm>
            <a:off x="2066922" y="4225182"/>
            <a:ext cx="8058154" cy="1051906"/>
            <a:chOff x="542923" y="1736761"/>
            <a:chExt cx="8027158"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27158"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27158"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conclude that two factors can cause the Phillips curve to shift: one being supply shifts and the other being people's expectations about inflation.</a:t>
              </a:r>
            </a:p>
          </p:txBody>
        </p:sp>
      </p:grpSp>
    </p:spTree>
    <p:extLst>
      <p:ext uri="{BB962C8B-B14F-4D97-AF65-F5344CB8AC3E}">
        <p14:creationId xmlns:p14="http://schemas.microsoft.com/office/powerpoint/2010/main" val="1455614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463481"/>
            <a:ext cx="8429624" cy="16042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Explain what would likely happen to the Phillips curve and the aggregate supply curve if the use of alternative energy sources, such as wind and solar, substantially reduced the cost of energy.</a:t>
            </a:r>
          </a:p>
        </p:txBody>
      </p:sp>
      <p:pic>
        <p:nvPicPr>
          <p:cNvPr id="5" name="Picture 4" descr="Windmills in a foggy field">
            <a:extLst>
              <a:ext uri="{FF2B5EF4-FFF2-40B4-BE49-F238E27FC236}">
                <a16:creationId xmlns:a16="http://schemas.microsoft.com/office/drawing/2014/main" id="{F7D445D7-C7D6-4D09-9BB0-E76937DAF675}"/>
              </a:ext>
            </a:extLst>
          </p:cNvPr>
          <p:cNvPicPr>
            <a:picLocks noChangeAspect="1"/>
          </p:cNvPicPr>
          <p:nvPr/>
        </p:nvPicPr>
        <p:blipFill>
          <a:blip r:embed="rId3"/>
          <a:stretch>
            <a:fillRect/>
          </a:stretch>
        </p:blipFill>
        <p:spPr>
          <a:xfrm>
            <a:off x="3577590" y="3313193"/>
            <a:ext cx="5036820" cy="3357880"/>
          </a:xfrm>
          <a:prstGeom prst="rect">
            <a:avLst/>
          </a:prstGeom>
        </p:spPr>
      </p:pic>
    </p:spTree>
    <p:extLst>
      <p:ext uri="{BB962C8B-B14F-4D97-AF65-F5344CB8AC3E}">
        <p14:creationId xmlns:p14="http://schemas.microsoft.com/office/powerpoint/2010/main" val="3404513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11" name="Title 4">
            <a:extLst>
              <a:ext uri="{FF2B5EF4-FFF2-40B4-BE49-F238E27FC236}">
                <a16:creationId xmlns:a16="http://schemas.microsoft.com/office/drawing/2014/main" id="{69EEBE72-6644-3313-917B-E1AED541053C}"/>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Aggregate Demand</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12" name="Straight Connector 11">
            <a:extLst>
              <a:ext uri="{FF2B5EF4-FFF2-40B4-BE49-F238E27FC236}">
                <a16:creationId xmlns:a16="http://schemas.microsoft.com/office/drawing/2014/main" id="{0D72AC9A-E992-18A1-3402-E533F71DCA25}"/>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Recall that aggregate demand is total economy-wide spending on domestic goods and services.">
            <a:extLst>
              <a:ext uri="{FF2B5EF4-FFF2-40B4-BE49-F238E27FC236}">
                <a16:creationId xmlns:a16="http://schemas.microsoft.com/office/drawing/2014/main" id="{0DB40985-333B-C9DF-8083-E156208FD6A3}"/>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1C593E9-EFEA-2846-6D89-BBC1AF092C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DEDEAF8-FFBC-1119-AEB6-379CF4A5A091}"/>
                </a:ext>
              </a:extLst>
            </p:cNvPr>
            <p:cNvSpPr txBox="1"/>
            <p:nvPr/>
          </p:nvSpPr>
          <p:spPr>
            <a:xfrm>
              <a:off x="542923" y="1802985"/>
              <a:ext cx="7807571" cy="707886"/>
            </a:xfrm>
            <a:prstGeom prst="rect">
              <a:avLst/>
            </a:prstGeom>
            <a:grpFill/>
          </p:spPr>
          <p:txBody>
            <a:bodyPr wrap="square" rtlCol="0">
              <a:spAutoFit/>
            </a:bodyPr>
            <a:lstStyle/>
            <a:p>
              <a:pPr marL="101600" lvl="0" algn="ctr">
                <a:buClr>
                  <a:schemeClr val="lt1"/>
                </a:buClr>
                <a:buSzPts val="2000"/>
              </a:pPr>
              <a:r>
                <a:rPr lang="en-US" sz="2000" dirty="0">
                  <a:solidFill>
                    <a:schemeClr val="lt1"/>
                  </a:solidFill>
                  <a:latin typeface="Calibri"/>
                  <a:ea typeface="Calibri"/>
                  <a:cs typeface="Calibri"/>
                  <a:sym typeface="Calibri"/>
                </a:rPr>
                <a:t>Recall that aggregate demand is total economy-wide spending on domestic goods and services.</a:t>
              </a:r>
              <a:endParaRPr lang="en-US" sz="2000" dirty="0"/>
            </a:p>
          </p:txBody>
        </p:sp>
      </p:grpSp>
      <p:pic>
        <p:nvPicPr>
          <p:cNvPr id="10" name="Picture 9" descr="Aggregate demand is the sum of four components: consumption expenditure, investment expenditure, government spending, and spending on net exports (exports minus imports).">
            <a:extLst>
              <a:ext uri="{FF2B5EF4-FFF2-40B4-BE49-F238E27FC236}">
                <a16:creationId xmlns:a16="http://schemas.microsoft.com/office/drawing/2014/main" id="{2E7653EB-0D91-982B-8191-1E95F2FB15A0}"/>
              </a:ext>
            </a:extLst>
          </p:cNvPr>
          <p:cNvPicPr>
            <a:picLocks noChangeAspect="1"/>
          </p:cNvPicPr>
          <p:nvPr/>
        </p:nvPicPr>
        <p:blipFill>
          <a:blip r:embed="rId3"/>
          <a:stretch>
            <a:fillRect/>
          </a:stretch>
        </p:blipFill>
        <p:spPr>
          <a:xfrm>
            <a:off x="812688" y="2866892"/>
            <a:ext cx="10564699" cy="3391373"/>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580912"/>
            <a:ext cx="8429624" cy="30977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Explain what would likely happen to the Phillips curve and the aggregate supply curve if the use of alternative energy sources, such as wind and solar, substantially reduced the cost of energy.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If energy costs decrease, the Phillips curve would shift down, showing lower rates of inflation associated with given unemployment levels. The aggregate supply curve would shift right, showing a higher level of real GDP associated with each possible price level.</a:t>
            </a:r>
          </a:p>
        </p:txBody>
      </p:sp>
    </p:spTree>
    <p:extLst>
      <p:ext uri="{BB962C8B-B14F-4D97-AF65-F5344CB8AC3E}">
        <p14:creationId xmlns:p14="http://schemas.microsoft.com/office/powerpoint/2010/main" val="405380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931E4FAB-2198-69DC-2EE4-74569669B4F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j-ea"/>
                <a:cs typeface="+mj-cs"/>
                <a:sym typeface="Century Gothic"/>
              </a:rPr>
              <a:t>Summary</a:t>
            </a:r>
            <a:r>
              <a:rPr kumimoji="0" lang="en-US" sz="3000" b="0" i="0" u="none" strike="noStrike" kern="1200" cap="none" spc="0" normalizeH="0" baseline="-25000" noProof="0" dirty="0">
                <a:ln>
                  <a:noFill/>
                </a:ln>
                <a:solidFill>
                  <a:prstClr val="black"/>
                </a:solidFill>
                <a:effectLst/>
                <a:uLnTx/>
                <a:uFillTx/>
                <a:latin typeface="Century Gothic"/>
                <a:ea typeface="+mj-ea"/>
                <a:cs typeface="+mj-cs"/>
                <a:sym typeface="Century Gothic"/>
              </a:rPr>
              <a:t>3</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5" name="Straight Connector 4">
            <a:extLst>
              <a:ext uri="{FF2B5EF4-FFF2-40B4-BE49-F238E27FC236}">
                <a16:creationId xmlns:a16="http://schemas.microsoft.com/office/drawing/2014/main" id="{6A1F76C7-1DFD-355F-22A0-DDF8C158275E}"/>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6"/>
            <a:ext cx="8429626" cy="35947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654097"/>
            <a:ext cx="7990449" cy="3139321"/>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The Phillips curve shows the tradeoff between unemployment and inflation.</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From a Keynesian viewpoint, the Phillips curve should slope down so that higher unemployment means lower inflation and vice versa. </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A downward-sloping Phillips curve is a short-term relationship that may shift after a few years.</a:t>
            </a:r>
          </a:p>
        </p:txBody>
      </p:sp>
    </p:spTree>
    <p:extLst>
      <p:ext uri="{BB962C8B-B14F-4D97-AF65-F5344CB8AC3E}">
        <p14:creationId xmlns:p14="http://schemas.microsoft.com/office/powerpoint/2010/main" val="2980918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3D338-CF0F-F30C-1C68-33931EBB37E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2FADCC8-20CD-D8CC-7D89-831C28DC48BF}"/>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C6CB6078-601F-8A62-D7F5-C2D068B36024}"/>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969FA5BE-CCDE-D664-170A-323612538BD6}"/>
              </a:ext>
            </a:extLst>
          </p:cNvPr>
          <p:cNvSpPr txBox="1">
            <a:spLocks noGrp="1"/>
          </p:cNvSpPr>
          <p:nvPr>
            <p:ph type="title" idx="4294967295"/>
          </p:nvPr>
        </p:nvSpPr>
        <p:spPr>
          <a:xfrm>
            <a:off x="1524000" y="2244322"/>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defRPr/>
            </a:pPr>
            <a:r>
              <a:rPr lang="en-US" sz="5400" dirty="0">
                <a:solidFill>
                  <a:prstClr val="black"/>
                </a:solidFill>
                <a:latin typeface="Century Gothic" panose="020B0502020202020204" pitchFamily="34" charset="0"/>
                <a:cs typeface="Times New Roman" panose="02020603050405020304" pitchFamily="18" charset="0"/>
              </a:rPr>
              <a:t>Keynesian Policy and the Keynesian Perspective on Market Forces</a:t>
            </a:r>
            <a:endParaRPr lang="en-US" sz="1600" dirty="0">
              <a:solidFill>
                <a:prstClr val="black"/>
              </a:solidFill>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13AB2ADE-5FA6-3CD6-D8CA-9CE878937528}"/>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3A8638B-5356-09CE-E1D6-237DF443BECA}"/>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036313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Introduction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graph of John Maynard Keynes.">
            <a:extLst>
              <a:ext uri="{FF2B5EF4-FFF2-40B4-BE49-F238E27FC236}">
                <a16:creationId xmlns:a16="http://schemas.microsoft.com/office/drawing/2014/main" id="{50D0B83B-D5B8-49DF-A580-01CF7EDD7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8435" y="1383374"/>
            <a:ext cx="2995129" cy="359415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descr="Keynesian policy argues that economic fluctuations can be controlled by appropriate government responses."/>
          <p:cNvGrpSpPr/>
          <p:nvPr/>
        </p:nvGrpSpPr>
        <p:grpSpPr>
          <a:xfrm>
            <a:off x="2066922" y="5310140"/>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policy argues that economic fluctuations can be controlled by appropriate government responses.</a:t>
              </a:r>
            </a:p>
          </p:txBody>
        </p:sp>
      </p:grpSp>
    </p:spTree>
    <p:extLst>
      <p:ext uri="{BB962C8B-B14F-4D97-AF65-F5344CB8AC3E}">
        <p14:creationId xmlns:p14="http://schemas.microsoft.com/office/powerpoint/2010/main" val="27224386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Keynesian Solutions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Keynesian macroeconomics argues that the solution to a recession is expansionary fiscal policy, such as tax cuts that stimulate consumption and investment or direct increases in government spending that would shift the AD curve to the right."/>
          <p:cNvGrpSpPr/>
          <p:nvPr/>
        </p:nvGrpSpPr>
        <p:grpSpPr>
          <a:xfrm>
            <a:off x="2066922" y="1580912"/>
            <a:ext cx="8058154" cy="1389663"/>
            <a:chOff x="542923" y="1736761"/>
            <a:chExt cx="8058154" cy="1389663"/>
          </a:xfrm>
          <a:solidFill>
            <a:srgbClr val="627981"/>
          </a:solidFill>
        </p:grpSpPr>
        <p:sp>
          <p:nvSpPr>
            <p:cNvPr id="9" name="Rectangle 8"/>
            <p:cNvSpPr/>
            <p:nvPr/>
          </p:nvSpPr>
          <p:spPr>
            <a:xfrm>
              <a:off x="542923" y="1736761"/>
              <a:ext cx="8058154" cy="1389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903929"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Keynesian macroeconomics argues that the solution to a recession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expansionary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such as tax cuts that stimulate consumption and investment or direct increases in government spending that would shift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to the right.</a:t>
              </a:r>
            </a:p>
          </p:txBody>
        </p:sp>
      </p:grpSp>
      <p:grpSp>
        <p:nvGrpSpPr>
          <p:cNvPr id="23" name="Group 22" descr="Keynes stated that the government should preferably spend money on things like housing, roads, and other amenities."/>
          <p:cNvGrpSpPr/>
          <p:nvPr/>
        </p:nvGrpSpPr>
        <p:grpSpPr>
          <a:xfrm>
            <a:off x="2066923" y="305130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 stated that the government should preferably spend money on things like housing, roads, and other amenities. </a:t>
              </a:r>
            </a:p>
          </p:txBody>
        </p:sp>
      </p:grpSp>
      <p:grpSp>
        <p:nvGrpSpPr>
          <p:cNvPr id="15" name="Group 14" descr="A depression should not be a time to argue about the specifics of government spending programs, but rather a time to pump up AD enough to lift the economy to potential GDP.">
            <a:extLst>
              <a:ext uri="{FF2B5EF4-FFF2-40B4-BE49-F238E27FC236}">
                <a16:creationId xmlns:a16="http://schemas.microsoft.com/office/drawing/2014/main" id="{ED8D22F9-2E1C-496D-B3E7-F01441966AA3}"/>
              </a:ext>
            </a:extLst>
          </p:cNvPr>
          <p:cNvGrpSpPr/>
          <p:nvPr/>
        </p:nvGrpSpPr>
        <p:grpSpPr>
          <a:xfrm>
            <a:off x="2066922" y="3938974"/>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depression should not be a time to argue about the specifics of government spending programs, but rather a time to pump up AD enough to lift the economy to potential GDP.</a:t>
              </a:r>
            </a:p>
          </p:txBody>
        </p:sp>
      </p:grpSp>
    </p:spTree>
    <p:extLst>
      <p:ext uri="{BB962C8B-B14F-4D97-AF65-F5344CB8AC3E}">
        <p14:creationId xmlns:p14="http://schemas.microsoft.com/office/powerpoint/2010/main" val="707846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Keynesian Solutions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the economy is operating above potential GDP, contractionary fiscal policy should be implemente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operating above potential GDP,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contractionary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should be implemented.</a:t>
              </a:r>
            </a:p>
          </p:txBody>
        </p:sp>
      </p:grpSp>
      <p:grpSp>
        <p:nvGrpSpPr>
          <p:cNvPr id="20" name="Group 19" descr="The result is downward pressure on the price level, mitigating potential inflation, and very little reduction in output."/>
          <p:cNvGrpSpPr/>
          <p:nvPr/>
        </p:nvGrpSpPr>
        <p:grpSpPr>
          <a:xfrm>
            <a:off x="2066922" y="2456630"/>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is downward pressure on the price level, mitigating potential inflation, and very little reduction in output.</a:t>
              </a:r>
            </a:p>
          </p:txBody>
        </p:sp>
      </p:grpSp>
      <p:grpSp>
        <p:nvGrpSpPr>
          <p:cNvPr id="23" name="Group 22" descr="Too little AD brings unemployment, while too much AD brings inflationary pressures."/>
          <p:cNvGrpSpPr/>
          <p:nvPr/>
        </p:nvGrpSpPr>
        <p:grpSpPr>
          <a:xfrm>
            <a:off x="2066922" y="333115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Too little AD brings unemployment, while too much AD brings inflationary pressures.</a:t>
              </a:r>
            </a:p>
          </p:txBody>
        </p:sp>
      </p:grpSp>
    </p:spTree>
    <p:extLst>
      <p:ext uri="{BB962C8B-B14F-4D97-AF65-F5344CB8AC3E}">
        <p14:creationId xmlns:p14="http://schemas.microsoft.com/office/powerpoint/2010/main" val="725578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Keynesian Solutions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of Keynesian responses to recession and inflation.">
            <a:extLst>
              <a:ext uri="{FF2B5EF4-FFF2-40B4-BE49-F238E27FC236}">
                <a16:creationId xmlns:a16="http://schemas.microsoft.com/office/drawing/2014/main" id="{E15A85B4-E282-4247-8AAD-5E34C4553586}"/>
              </a:ext>
            </a:extLst>
          </p:cNvPr>
          <p:cNvPicPr>
            <a:picLocks noChangeAspect="1"/>
          </p:cNvPicPr>
          <p:nvPr/>
        </p:nvPicPr>
        <p:blipFill>
          <a:blip r:embed="rId3"/>
          <a:stretch>
            <a:fillRect/>
          </a:stretch>
        </p:blipFill>
        <p:spPr>
          <a:xfrm>
            <a:off x="1567216" y="1383374"/>
            <a:ext cx="5128832" cy="5224630"/>
          </a:xfrm>
          <a:prstGeom prst="rect">
            <a:avLst/>
          </a:prstGeom>
        </p:spPr>
      </p:pic>
      <p:grpSp>
        <p:nvGrpSpPr>
          <p:cNvPr id="8" name="Group 7" descr="If an economy is in recession, with equilibrium at E r, the Keynesian response would be to enact policies that shift AD to the right, from AD r toward AD f. &#10;&#10;If an economy is experiencing inflationary pressures, with equilibrium at E i, the Keynesian response would be to enact policies that shift AD to the left, from AD i toward AD f."/>
          <p:cNvGrpSpPr/>
          <p:nvPr/>
        </p:nvGrpSpPr>
        <p:grpSpPr>
          <a:xfrm>
            <a:off x="7001041" y="1805742"/>
            <a:ext cx="3666961" cy="3867069"/>
            <a:chOff x="542923" y="1736761"/>
            <a:chExt cx="8058154" cy="1044284"/>
          </a:xfrm>
          <a:solidFill>
            <a:srgbClr val="627981"/>
          </a:solidFill>
        </p:grpSpPr>
        <p:sp>
          <p:nvSpPr>
            <p:cNvPr id="9" name="Rectangle 8"/>
            <p:cNvSpPr/>
            <p:nvPr/>
          </p:nvSpPr>
          <p:spPr>
            <a:xfrm>
              <a:off x="542923" y="1736761"/>
              <a:ext cx="8058154" cy="1044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793504" y="1758747"/>
              <a:ext cx="7807571" cy="1022298"/>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an economy is in recession, with equilibrium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E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Keynesian response would be to enact policies that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the right, from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toward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an economy is experiencing inflationary pressures, with equilibrium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E </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Keynesian response would be to enact policies that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the left, from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 </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toward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AD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648423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Keynesian Perspective on Market Forces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r since the birth of Keynesian economics in the 1930s, controversy has simmered regarding the role of the government in the econom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Ever since the birth of Keynesian economics in the 1930s, controversy has simmered regarding the role of the government in the economy.</a:t>
              </a:r>
            </a:p>
          </p:txBody>
        </p:sp>
      </p:grpSp>
      <p:grpSp>
        <p:nvGrpSpPr>
          <p:cNvPr id="20" name="Group 19" descr="After the Great Depression, many people became more aware of vulnerabilities within the market-oriented economic system."/>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the Great Depression, many people became more aware of vulnerabilities within the market-oriented economic system.</a:t>
              </a:r>
            </a:p>
          </p:txBody>
        </p:sp>
      </p:grpSp>
      <p:grpSp>
        <p:nvGrpSpPr>
          <p:cNvPr id="23" name="Group 22" descr="Some supporters of Keynesian economics advocated a high degree of government planning in all parts of the economy."/>
          <p:cNvGrpSpPr/>
          <p:nvPr/>
        </p:nvGrpSpPr>
        <p:grpSpPr>
          <a:xfrm>
            <a:off x="2066922" y="3343082"/>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Some supporters of Keynesian economics advocated a high degree of government planning in all parts of the economy.</a:t>
              </a:r>
            </a:p>
          </p:txBody>
        </p:sp>
      </p:grpSp>
      <p:grpSp>
        <p:nvGrpSpPr>
          <p:cNvPr id="15" name="Group 14" descr="Keynes believed that government should ensure overall levels of AD that are sufficient for an economy to reach full employment.">
            <a:extLst>
              <a:ext uri="{FF2B5EF4-FFF2-40B4-BE49-F238E27FC236}">
                <a16:creationId xmlns:a16="http://schemas.microsoft.com/office/drawing/2014/main" id="{D227CA4B-344C-4E70-AC95-36F0FA80FAE3}"/>
              </a:ext>
            </a:extLst>
          </p:cNvPr>
          <p:cNvGrpSpPr/>
          <p:nvPr/>
        </p:nvGrpSpPr>
        <p:grpSpPr>
          <a:xfrm>
            <a:off x="2066922" y="422416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Keynes believed that government should ensure overall levels of AD that are sufficient for an economy to reach full employment.</a:t>
              </a:r>
            </a:p>
          </p:txBody>
        </p:sp>
      </p:grpSp>
      <p:grpSp>
        <p:nvGrpSpPr>
          <p:cNvPr id="18" name="Group 17" descr="This task does not imply that the government should attempt to set prices and wages throughout the economy, nor take over and manage large corporations or entire industries directly.">
            <a:extLst>
              <a:ext uri="{FF2B5EF4-FFF2-40B4-BE49-F238E27FC236}">
                <a16:creationId xmlns:a16="http://schemas.microsoft.com/office/drawing/2014/main" id="{48BB06BD-A044-4F36-92A2-E245489605A2}"/>
              </a:ext>
            </a:extLst>
          </p:cNvPr>
          <p:cNvGrpSpPr/>
          <p:nvPr/>
        </p:nvGrpSpPr>
        <p:grpSpPr>
          <a:xfrm>
            <a:off x="2066922" y="5120750"/>
            <a:ext cx="8058154" cy="1046322"/>
            <a:chOff x="542923" y="1736761"/>
            <a:chExt cx="8058154" cy="1046322"/>
          </a:xfrm>
          <a:solidFill>
            <a:srgbClr val="627981"/>
          </a:solidFill>
        </p:grpSpPr>
        <p:sp>
          <p:nvSpPr>
            <p:cNvPr id="19" name="Rectangle 18">
              <a:extLst>
                <a:ext uri="{FF2B5EF4-FFF2-40B4-BE49-F238E27FC236}">
                  <a16:creationId xmlns:a16="http://schemas.microsoft.com/office/drawing/2014/main" id="{DA6BCFD9-484A-4363-8325-9DEBCEC3A8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B7789FD-6B13-4999-8DA1-E0B1BE1B6E2B}"/>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task does not imply that the government should attempt to set prices and wages throughout the economy, nor take over and manage large corporations or entire industries directly.</a:t>
              </a:r>
            </a:p>
          </p:txBody>
        </p:sp>
      </p:grpSp>
    </p:spTree>
    <p:extLst>
      <p:ext uri="{BB962C8B-B14F-4D97-AF65-F5344CB8AC3E}">
        <p14:creationId xmlns:p14="http://schemas.microsoft.com/office/powerpoint/2010/main" val="3230951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Practical Questions about Keynesian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an government economists accurately identify potential GDP?"/>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58421" y="1948144"/>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Can government economists accurately identify potential GDP?</a:t>
              </a:r>
            </a:p>
          </p:txBody>
        </p:sp>
      </p:grpSp>
      <p:grpSp>
        <p:nvGrpSpPr>
          <p:cNvPr id="20" name="Group 19" descr="Is an increase in AD better achieved by a tax cut or an increase in government spending?"/>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an increase in AD better achieved by a tax cut or an increase in government spending?</a:t>
              </a:r>
            </a:p>
          </p:txBody>
        </p:sp>
      </p:grpSp>
      <p:grpSp>
        <p:nvGrpSpPr>
          <p:cNvPr id="23" name="Group 22" descr="Given the inevitable delays and uncertainties as the government makes policies into law, is it reasonable to expect that the government can implement Keynesian economics?"/>
          <p:cNvGrpSpPr/>
          <p:nvPr/>
        </p:nvGrpSpPr>
        <p:grpSpPr>
          <a:xfrm>
            <a:off x="2066922" y="3343082"/>
            <a:ext cx="8058154" cy="1046322"/>
            <a:chOff x="542923" y="1736761"/>
            <a:chExt cx="8058154" cy="1046322"/>
          </a:xfrm>
          <a:solidFill>
            <a:srgbClr val="627981"/>
          </a:solidFill>
        </p:grpSpPr>
        <p:sp>
          <p:nvSpPr>
            <p:cNvPr id="24" name="Rectangle 23"/>
            <p:cNvSpPr/>
            <p:nvPr/>
          </p:nvSpPr>
          <p:spPr>
            <a:xfrm>
              <a:off x="542923" y="1736761"/>
              <a:ext cx="8058154" cy="10463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73919" y="1767420"/>
              <a:ext cx="8027158"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Given the inevitable delays and uncertainties as the government makes policies into law, is it reasonable to expect that the government can implement Keynesian economics?</a:t>
              </a:r>
            </a:p>
          </p:txBody>
        </p:sp>
      </p:grpSp>
      <p:grpSp>
        <p:nvGrpSpPr>
          <p:cNvPr id="15" name="Group 14" descr="Is fixing a recession as simple as pumping up aggregate demand?">
            <a:extLst>
              <a:ext uri="{FF2B5EF4-FFF2-40B4-BE49-F238E27FC236}">
                <a16:creationId xmlns:a16="http://schemas.microsoft.com/office/drawing/2014/main" id="{D227CA4B-344C-4E70-AC95-36F0FA80FAE3}"/>
              </a:ext>
            </a:extLst>
          </p:cNvPr>
          <p:cNvGrpSpPr/>
          <p:nvPr/>
        </p:nvGrpSpPr>
        <p:grpSpPr>
          <a:xfrm>
            <a:off x="2066922" y="44701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73919" y="1938484"/>
              <a:ext cx="8027158"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fixing a recession as simple as pumping up aggregate demand?</a:t>
              </a:r>
            </a:p>
          </p:txBody>
        </p:sp>
      </p:grpSp>
    </p:spTree>
    <p:extLst>
      <p:ext uri="{BB962C8B-B14F-4D97-AF65-F5344CB8AC3E}">
        <p14:creationId xmlns:p14="http://schemas.microsoft.com/office/powerpoint/2010/main" val="2616572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descr="A downward sloping arrow with numbers in the background">
            <a:extLst>
              <a:ext uri="{FF2B5EF4-FFF2-40B4-BE49-F238E27FC236}">
                <a16:creationId xmlns:a16="http://schemas.microsoft.com/office/drawing/2014/main" id="{BC6426B6-7A30-4827-A0CB-55937F775A4E}"/>
              </a:ext>
            </a:extLst>
          </p:cNvPr>
          <p:cNvPicPr>
            <a:picLocks noChangeAspect="1"/>
          </p:cNvPicPr>
          <p:nvPr/>
        </p:nvPicPr>
        <p:blipFill>
          <a:blip r:embed="rId3"/>
          <a:stretch>
            <a:fillRect/>
          </a:stretch>
        </p:blipFill>
        <p:spPr>
          <a:xfrm>
            <a:off x="3956200" y="3572873"/>
            <a:ext cx="4279599" cy="2946682"/>
          </a:xfrm>
          <a:prstGeom prst="rect">
            <a:avLst/>
          </a:prstGeom>
        </p:spPr>
      </p:pic>
    </p:spTree>
    <p:extLst>
      <p:ext uri="{BB962C8B-B14F-4D97-AF65-F5344CB8AC3E}">
        <p14:creationId xmlns:p14="http://schemas.microsoft.com/office/powerpoint/2010/main" val="2760851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5F12602C-A4B4-CD11-2F8A-ABE23C41E322}"/>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Consumption Expenditure</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CD93C475-EA99-301A-FBD6-342BCC09EBD1}"/>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Consumer expenditure is spending by households and individuals on durable goods, nondurable goods, and services.">
            <a:extLst>
              <a:ext uri="{FF2B5EF4-FFF2-40B4-BE49-F238E27FC236}">
                <a16:creationId xmlns:a16="http://schemas.microsoft.com/office/drawing/2014/main" id="{808A81A3-3B2A-3DE8-50AD-0853D07CE702}"/>
              </a:ext>
            </a:extLst>
          </p:cNvPr>
          <p:cNvGrpSpPr/>
          <p:nvPr/>
        </p:nvGrpSpPr>
        <p:grpSpPr>
          <a:xfrm>
            <a:off x="2066922" y="1580912"/>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814E2976-0F23-6EF7-E8CA-DEAF285ECEB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F5727E6-51FE-5300-F58D-7BA715939B6C}"/>
                </a:ext>
              </a:extLst>
            </p:cNvPr>
            <p:cNvSpPr txBox="1"/>
            <p:nvPr/>
          </p:nvSpPr>
          <p:spPr>
            <a:xfrm>
              <a:off x="542923" y="1802985"/>
              <a:ext cx="7807571" cy="707886"/>
            </a:xfrm>
            <a:prstGeom prst="rect">
              <a:avLst/>
            </a:prstGeom>
            <a:grpFill/>
          </p:spPr>
          <p:txBody>
            <a:bodyPr wrap="square" rtlCol="0">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expenditure is spending by households and individuals on durable goods, nondurable goods, and services.</a:t>
              </a:r>
              <a:endParaRPr lang="en-US" sz="2000" dirty="0"/>
            </a:p>
          </p:txBody>
        </p:sp>
      </p:grpSp>
      <p:grpSp>
        <p:nvGrpSpPr>
          <p:cNvPr id="7" name="Group 6" descr="Durable goods are goods that last and provide value over time.">
            <a:extLst>
              <a:ext uri="{FF2B5EF4-FFF2-40B4-BE49-F238E27FC236}">
                <a16:creationId xmlns:a16="http://schemas.microsoft.com/office/drawing/2014/main" id="{1417F5F5-B27E-8AAE-635F-1DC6891E3B41}"/>
              </a:ext>
            </a:extLst>
          </p:cNvPr>
          <p:cNvGrpSpPr/>
          <p:nvPr/>
        </p:nvGrpSpPr>
        <p:grpSpPr>
          <a:xfrm>
            <a:off x="2066084" y="245407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80B5CE06-7CB4-1192-567D-84F8D29AAF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13F935E-1BEE-75CC-3462-3713B561C70C}"/>
                </a:ext>
              </a:extLst>
            </p:cNvPr>
            <p:cNvSpPr txBox="1"/>
            <p:nvPr/>
          </p:nvSpPr>
          <p:spPr>
            <a:xfrm>
              <a:off x="542923" y="1935793"/>
              <a:ext cx="7807571" cy="400110"/>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Durable goods </a:t>
              </a:r>
              <a:r>
                <a:rPr lang="en-US" sz="2000" dirty="0">
                  <a:solidFill>
                    <a:schemeClr val="lt1"/>
                  </a:solidFill>
                  <a:latin typeface="Calibri"/>
                  <a:ea typeface="Calibri"/>
                  <a:cs typeface="Calibri"/>
                  <a:sym typeface="Calibri"/>
                </a:rPr>
                <a:t>are goods that last and provide value over time.</a:t>
              </a:r>
            </a:p>
          </p:txBody>
        </p:sp>
      </p:grpSp>
      <p:grpSp>
        <p:nvGrpSpPr>
          <p:cNvPr id="10" name="Group 9" descr="Nondurable goods are goods that are completely consumed in less than a year.">
            <a:extLst>
              <a:ext uri="{FF2B5EF4-FFF2-40B4-BE49-F238E27FC236}">
                <a16:creationId xmlns:a16="http://schemas.microsoft.com/office/drawing/2014/main" id="{5998C56E-92A0-F032-337B-C8EC6E77D4A6}"/>
              </a:ext>
            </a:extLst>
          </p:cNvPr>
          <p:cNvGrpSpPr/>
          <p:nvPr/>
        </p:nvGrpSpPr>
        <p:grpSpPr>
          <a:xfrm>
            <a:off x="2066084" y="33272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F7D30E7-414A-A0BD-2A5D-7D083AFF43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C0FCAFE5-CBEA-BE37-B09C-C6A50AD89403}"/>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Nondurable goods </a:t>
              </a:r>
              <a:r>
                <a:rPr lang="en-US" sz="2000" dirty="0">
                  <a:solidFill>
                    <a:schemeClr val="lt1"/>
                  </a:solidFill>
                  <a:latin typeface="Calibri"/>
                  <a:ea typeface="Calibri"/>
                  <a:cs typeface="Calibri"/>
                  <a:sym typeface="Calibri"/>
                </a:rPr>
                <a:t>are goods that are completely consumed in less than a year. </a:t>
              </a:r>
            </a:p>
          </p:txBody>
        </p:sp>
      </p:grpSp>
      <p:grpSp>
        <p:nvGrpSpPr>
          <p:cNvPr id="19" name="Group 18" descr="Services are intangible things that consumers buy, like health care or entertainment.">
            <a:extLst>
              <a:ext uri="{FF2B5EF4-FFF2-40B4-BE49-F238E27FC236}">
                <a16:creationId xmlns:a16="http://schemas.microsoft.com/office/drawing/2014/main" id="{62CC02BE-4818-9987-364F-C5C37CD72874}"/>
              </a:ext>
            </a:extLst>
          </p:cNvPr>
          <p:cNvGrpSpPr/>
          <p:nvPr/>
        </p:nvGrpSpPr>
        <p:grpSpPr>
          <a:xfrm>
            <a:off x="2066084" y="420038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54891D4-9A21-5CD7-AD3B-7529136A1A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4A0A3EEF-0C53-5263-CF0B-1C22ECB16B0C}"/>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Services</a:t>
              </a:r>
              <a:r>
                <a:rPr lang="en-US" sz="2000" dirty="0">
                  <a:solidFill>
                    <a:schemeClr val="lt1"/>
                  </a:solidFill>
                  <a:latin typeface="Calibri"/>
                  <a:ea typeface="Calibri"/>
                  <a:cs typeface="Calibri"/>
                  <a:sym typeface="Calibri"/>
                </a:rPr>
                <a:t> are intangible things that consumers buy, like health care or entertainment.  </a:t>
              </a:r>
            </a:p>
          </p:txBody>
        </p:sp>
      </p:grpSp>
    </p:spTree>
    <p:extLst>
      <p:ext uri="{BB962C8B-B14F-4D97-AF65-F5344CB8AC3E}">
        <p14:creationId xmlns:p14="http://schemas.microsoft.com/office/powerpoint/2010/main" val="2158258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8</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501675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 increase in government spending for goods and services is a direct increase in aggregate demand. You would be directly affected by government spending if it resulted in you being hired for a government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5271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DBC53499-E15F-F2B9-13E9-BF20FC93DB6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4</a:t>
            </a:r>
          </a:p>
        </p:txBody>
      </p:sp>
      <p:cxnSp>
        <p:nvCxnSpPr>
          <p:cNvPr id="5" name="Straight Connector 4">
            <a:extLst>
              <a:ext uri="{FF2B5EF4-FFF2-40B4-BE49-F238E27FC236}">
                <a16:creationId xmlns:a16="http://schemas.microsoft.com/office/drawing/2014/main" id="{A83DCF22-E90E-C6AF-92E8-1926928C2D17}"/>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6"/>
            <a:ext cx="8429626" cy="290029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690062"/>
            <a:ext cx="7990449" cy="255454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rPr>
              <a:t>The Keynesian solution to a recession is expansionary fiscal policy enacted by the government.</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The </a:t>
            </a:r>
            <a:r>
              <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rPr>
              <a:t>Keynesian </a:t>
            </a: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solution to inflationary pressures brought about by the economy operating above potential GDP is contractionary fiscal policy.</a:t>
            </a:r>
          </a:p>
          <a:p>
            <a:pPr marL="88900" marR="0" lvl="0" algn="l" defTabSz="914400" rtl="0" eaLnBrk="1" fontAlgn="auto" latinLnBrk="0" hangingPunct="1">
              <a:lnSpc>
                <a:spcPct val="100000"/>
              </a:lnSpc>
              <a:spcBef>
                <a:spcPts val="0"/>
              </a:spcBef>
              <a:spcAft>
                <a:spcPts val="0"/>
              </a:spcAft>
              <a:buClr>
                <a:prstClr val="white"/>
              </a:buClr>
              <a:buSzPts val="2200"/>
              <a:tabLst/>
              <a:defRPr/>
            </a:pPr>
            <a:endPar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rPr>
              <a:t>The full extent of the government’s role in the economy is a subject of debate.</a:t>
            </a:r>
          </a:p>
        </p:txBody>
      </p:sp>
    </p:spTree>
    <p:extLst>
      <p:ext uri="{BB962C8B-B14F-4D97-AF65-F5344CB8AC3E}">
        <p14:creationId xmlns:p14="http://schemas.microsoft.com/office/powerpoint/2010/main" val="14313836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3" name="Title 4">
            <a:extLst>
              <a:ext uri="{FF2B5EF4-FFF2-40B4-BE49-F238E27FC236}">
                <a16:creationId xmlns:a16="http://schemas.microsoft.com/office/drawing/2014/main" id="{4C2994B2-4652-7B01-54FF-4600F7FE0861}"/>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Consumption Expenditure</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4" name="Straight Connector 3">
            <a:extLst>
              <a:ext uri="{FF2B5EF4-FFF2-40B4-BE49-F238E27FC236}">
                <a16:creationId xmlns:a16="http://schemas.microsoft.com/office/drawing/2014/main" id="{001C34F7-25E4-7E96-938C-C2225465724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car parked for display">
            <a:extLst>
              <a:ext uri="{FF2B5EF4-FFF2-40B4-BE49-F238E27FC236}">
                <a16:creationId xmlns:a16="http://schemas.microsoft.com/office/drawing/2014/main" id="{B0FABFFA-D34D-4522-97B6-A426555E3271}"/>
              </a:ext>
            </a:extLst>
          </p:cNvPr>
          <p:cNvPicPr>
            <a:picLocks noChangeAspect="1"/>
          </p:cNvPicPr>
          <p:nvPr/>
        </p:nvPicPr>
        <p:blipFill>
          <a:blip r:embed="rId3"/>
          <a:stretch>
            <a:fillRect/>
          </a:stretch>
        </p:blipFill>
        <p:spPr>
          <a:xfrm>
            <a:off x="3465231" y="1373156"/>
            <a:ext cx="5257800" cy="3505200"/>
          </a:xfrm>
          <a:prstGeom prst="rect">
            <a:avLst/>
          </a:prstGeom>
        </p:spPr>
      </p:pic>
      <p:grpSp>
        <p:nvGrpSpPr>
          <p:cNvPr id="5" name="Group 4" descr="A car is an example of a durable good that would be an example of consumer expenditure.">
            <a:extLst>
              <a:ext uri="{FF2B5EF4-FFF2-40B4-BE49-F238E27FC236}">
                <a16:creationId xmlns:a16="http://schemas.microsoft.com/office/drawing/2014/main" id="{F6AA234A-B91D-E23B-F719-A224EFB4D2B8}"/>
              </a:ext>
            </a:extLst>
          </p:cNvPr>
          <p:cNvGrpSpPr/>
          <p:nvPr/>
        </p:nvGrpSpPr>
        <p:grpSpPr>
          <a:xfrm>
            <a:off x="2065054" y="5316624"/>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C888DA33-9DDD-BE53-9030-467A7604BB3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12DE80C-C6A4-0368-E6AE-F412BE8834E7}"/>
                </a:ext>
              </a:extLst>
            </p:cNvPr>
            <p:cNvSpPr txBox="1"/>
            <p:nvPr/>
          </p:nvSpPr>
          <p:spPr>
            <a:xfrm>
              <a:off x="542923" y="1781905"/>
              <a:ext cx="7807571" cy="707886"/>
            </a:xfrm>
            <a:prstGeom prst="rect">
              <a:avLst/>
            </a:prstGeom>
            <a:grpFill/>
          </p:spPr>
          <p:txBody>
            <a:bodyPr wrap="square" rtlCol="0" anchor="ctr">
              <a:spAutoFit/>
            </a:bodyPr>
            <a:lstStyle/>
            <a:p>
              <a:pPr marL="101600" lvl="0" algn="ctr">
                <a:buClr>
                  <a:schemeClr val="lt1"/>
                </a:buClr>
                <a:buSzPts val="2000"/>
              </a:pPr>
              <a:r>
                <a:rPr lang="en-US" sz="2000" dirty="0">
                  <a:solidFill>
                    <a:schemeClr val="lt1"/>
                  </a:solidFill>
                  <a:latin typeface="Calibri"/>
                  <a:ea typeface="Calibri"/>
                  <a:cs typeface="Calibri"/>
                  <a:sym typeface="Calibri"/>
                </a:rPr>
                <a:t>A car is an example of a durable good that would be an example of consumer expenditure.</a:t>
              </a:r>
              <a:endParaRPr lang="en-US" sz="2000" dirty="0"/>
            </a:p>
          </p:txBody>
        </p:sp>
      </p:grpSp>
    </p:spTree>
    <p:extLst>
      <p:ext uri="{BB962C8B-B14F-4D97-AF65-F5344CB8AC3E}">
        <p14:creationId xmlns:p14="http://schemas.microsoft.com/office/powerpoint/2010/main" val="1615375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89209C7B-B5F6-F4D5-FC23-00863D635425}"/>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Factors that Affect Consumption</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6ED3B5BF-0464-E5E9-2F3E-E236FEDB7B6B}"/>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For most people, the single most powerful determinant of how much they consume is disposable income, or income after taxes.">
            <a:extLst>
              <a:ext uri="{FF2B5EF4-FFF2-40B4-BE49-F238E27FC236}">
                <a16:creationId xmlns:a16="http://schemas.microsoft.com/office/drawing/2014/main" id="{810C4EB2-2DEB-EFDB-FD89-94AF135ACF21}"/>
              </a:ext>
            </a:extLst>
          </p:cNvPr>
          <p:cNvGrpSpPr/>
          <p:nvPr/>
        </p:nvGrpSpPr>
        <p:grpSpPr>
          <a:xfrm>
            <a:off x="2065394" y="1411024"/>
            <a:ext cx="8058154" cy="806935"/>
            <a:chOff x="542923" y="1736761"/>
            <a:chExt cx="8058154" cy="806935"/>
          </a:xfrm>
          <a:solidFill>
            <a:srgbClr val="627981"/>
          </a:solidFill>
        </p:grpSpPr>
        <p:sp>
          <p:nvSpPr>
            <p:cNvPr id="5" name="Rectangle 4">
              <a:extLst>
                <a:ext uri="{FF2B5EF4-FFF2-40B4-BE49-F238E27FC236}">
                  <a16:creationId xmlns:a16="http://schemas.microsoft.com/office/drawing/2014/main" id="{59E28BA0-F14C-D66B-4CE3-F0BE5C4E11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C27B4B0-5A5A-ABB9-F3E1-800CB8F1B264}"/>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most people, the single most powerful determinant of how much they consume is </a:t>
              </a:r>
              <a:r>
                <a:rPr lang="en-US" sz="2000" b="1" dirty="0">
                  <a:solidFill>
                    <a:schemeClr val="lt1"/>
                  </a:solidFill>
                  <a:latin typeface="Calibri"/>
                  <a:ea typeface="Calibri"/>
                  <a:cs typeface="Calibri"/>
                  <a:sym typeface="Calibri"/>
                </a:rPr>
                <a:t>disposable income</a:t>
              </a:r>
              <a:r>
                <a:rPr lang="en-US" sz="2000" dirty="0">
                  <a:solidFill>
                    <a:schemeClr val="lt1"/>
                  </a:solidFill>
                  <a:latin typeface="Calibri"/>
                  <a:ea typeface="Calibri"/>
                  <a:cs typeface="Calibri"/>
                  <a:sym typeface="Calibri"/>
                </a:rPr>
                <a:t>, or income after taxes.</a:t>
              </a:r>
              <a:endParaRPr lang="en-US" sz="2000" dirty="0"/>
            </a:p>
          </p:txBody>
        </p:sp>
      </p:grpSp>
      <p:grpSp>
        <p:nvGrpSpPr>
          <p:cNvPr id="7" name="Group 6" descr="Consumer expectations about future income are also important in determining consumption.">
            <a:extLst>
              <a:ext uri="{FF2B5EF4-FFF2-40B4-BE49-F238E27FC236}">
                <a16:creationId xmlns:a16="http://schemas.microsoft.com/office/drawing/2014/main" id="{9089619B-C74A-7D3C-81FF-338EA3966581}"/>
              </a:ext>
            </a:extLst>
          </p:cNvPr>
          <p:cNvGrpSpPr/>
          <p:nvPr/>
        </p:nvGrpSpPr>
        <p:grpSpPr>
          <a:xfrm>
            <a:off x="2064969" y="2304633"/>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0035818B-E665-EB73-C66F-89209AE924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15283214-4EE1-CB9C-8A1B-274B54BDAF3B}"/>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expectations about future income are also important in determining consumption.</a:t>
              </a:r>
            </a:p>
          </p:txBody>
        </p:sp>
      </p:grpSp>
      <p:grpSp>
        <p:nvGrpSpPr>
          <p:cNvPr id="10" name="Group 9" descr="When households experience a rise in wealth, they may be willing to consume a higher share of their income and save less.">
            <a:extLst>
              <a:ext uri="{FF2B5EF4-FFF2-40B4-BE49-F238E27FC236}">
                <a16:creationId xmlns:a16="http://schemas.microsoft.com/office/drawing/2014/main" id="{B90131EC-BA63-91E2-D7A2-76F3CF2D1819}"/>
              </a:ext>
            </a:extLst>
          </p:cNvPr>
          <p:cNvGrpSpPr/>
          <p:nvPr/>
        </p:nvGrpSpPr>
        <p:grpSpPr>
          <a:xfrm>
            <a:off x="2064969" y="320179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2964C8DB-3B3C-0ADE-3433-1DC3B31B0E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266421E0-F83C-53C9-1FC1-4CB23A964EFB}"/>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rise in wealth, they may be willing to consume a higher share of their income and save less.</a:t>
              </a:r>
            </a:p>
          </p:txBody>
        </p:sp>
      </p:grpSp>
      <p:grpSp>
        <p:nvGrpSpPr>
          <p:cNvPr id="19" name="Group 18" descr="When households experience a decrease in wealth, savings may increase, and consumption may decrease.">
            <a:extLst>
              <a:ext uri="{FF2B5EF4-FFF2-40B4-BE49-F238E27FC236}">
                <a16:creationId xmlns:a16="http://schemas.microsoft.com/office/drawing/2014/main" id="{4A267C1D-D4C1-9334-5132-3FAF726266FE}"/>
              </a:ext>
            </a:extLst>
          </p:cNvPr>
          <p:cNvGrpSpPr/>
          <p:nvPr/>
        </p:nvGrpSpPr>
        <p:grpSpPr>
          <a:xfrm>
            <a:off x="2064969" y="4098965"/>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D95355E9-3086-07B0-FFA6-00BD7FD3E6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4832FB2B-3D62-A21E-F9C1-78BB826BB4E0}"/>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decrease in wealth, savings may increase, and consumption may decrease.</a:t>
              </a:r>
            </a:p>
          </p:txBody>
        </p:sp>
      </p:grpSp>
    </p:spTree>
    <p:extLst>
      <p:ext uri="{BB962C8B-B14F-4D97-AF65-F5344CB8AC3E}">
        <p14:creationId xmlns:p14="http://schemas.microsoft.com/office/powerpoint/2010/main" val="2523631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9B6063CC-56E4-7C08-E7F2-C3BA075922A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Investment Expenditure</a:t>
            </a:r>
            <a:endParaRPr kumimoji="0" lang="en-US" sz="3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08CB7FBE-26DA-26FD-9BD8-97E430EC09E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nvestment expenditure is spending on four categories of new capital goods: producers’ durable equipment and software, nonresidential structures, changes in inventories, and residential structures.">
            <a:extLst>
              <a:ext uri="{FF2B5EF4-FFF2-40B4-BE49-F238E27FC236}">
                <a16:creationId xmlns:a16="http://schemas.microsoft.com/office/drawing/2014/main" id="{E45F8EA1-D8FF-A2B0-F56C-0F067FEA43CB}"/>
              </a:ext>
            </a:extLst>
          </p:cNvPr>
          <p:cNvGrpSpPr/>
          <p:nvPr/>
        </p:nvGrpSpPr>
        <p:grpSpPr>
          <a:xfrm>
            <a:off x="2065248" y="1272705"/>
            <a:ext cx="8058154" cy="1209360"/>
            <a:chOff x="542923" y="1519215"/>
            <a:chExt cx="8058154" cy="1209360"/>
          </a:xfrm>
          <a:solidFill>
            <a:srgbClr val="627981"/>
          </a:solidFill>
        </p:grpSpPr>
        <p:sp>
          <p:nvSpPr>
            <p:cNvPr id="5" name="Rectangle 4">
              <a:extLst>
                <a:ext uri="{FF2B5EF4-FFF2-40B4-BE49-F238E27FC236}">
                  <a16:creationId xmlns:a16="http://schemas.microsoft.com/office/drawing/2014/main" id="{4951D0BA-67C3-AE96-289E-8E469C4A50A1}"/>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2AC3B598-9960-456E-E6E4-A03CCF4F262B}"/>
                </a:ext>
              </a:extLst>
            </p:cNvPr>
            <p:cNvSpPr txBox="1"/>
            <p:nvPr/>
          </p:nvSpPr>
          <p:spPr>
            <a:xfrm>
              <a:off x="542923" y="1628017"/>
              <a:ext cx="7807571" cy="1015663"/>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a:t>
              </a:r>
              <a:endParaRPr lang="en-US" sz="2000" dirty="0"/>
            </a:p>
          </p:txBody>
        </p:sp>
      </p:grpSp>
      <p:grpSp>
        <p:nvGrpSpPr>
          <p:cNvPr id="7" name="Group 6" descr="The clearest driver of investment benefits is the expectation of future profits.">
            <a:extLst>
              <a:ext uri="{FF2B5EF4-FFF2-40B4-BE49-F238E27FC236}">
                <a16:creationId xmlns:a16="http://schemas.microsoft.com/office/drawing/2014/main" id="{D9571085-83E6-913D-19B9-900C91F7202A}"/>
              </a:ext>
            </a:extLst>
          </p:cNvPr>
          <p:cNvGrpSpPr/>
          <p:nvPr/>
        </p:nvGrpSpPr>
        <p:grpSpPr>
          <a:xfrm>
            <a:off x="2065248" y="2567442"/>
            <a:ext cx="8058154" cy="1209360"/>
            <a:chOff x="542923" y="1519215"/>
            <a:chExt cx="8058154" cy="1209360"/>
          </a:xfrm>
          <a:solidFill>
            <a:srgbClr val="627981"/>
          </a:solidFill>
        </p:grpSpPr>
        <p:sp>
          <p:nvSpPr>
            <p:cNvPr id="8" name="Rectangle 7">
              <a:extLst>
                <a:ext uri="{FF2B5EF4-FFF2-40B4-BE49-F238E27FC236}">
                  <a16:creationId xmlns:a16="http://schemas.microsoft.com/office/drawing/2014/main" id="{D79AF73D-CC2E-077E-79FD-55E77CE8B523}"/>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86E934D-608C-90FB-1B8C-F0CEF5CFD89D}"/>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clearest driver of investment benefits is the expectation of future profits.</a:t>
              </a:r>
              <a:endParaRPr lang="en-US" sz="2000" dirty="0"/>
            </a:p>
          </p:txBody>
        </p:sp>
      </p:grpSp>
      <p:grpSp>
        <p:nvGrpSpPr>
          <p:cNvPr id="10" name="Group 9" descr="Lower interest rates stimulate increased investment from firms, while higher interest rates reduce investment.">
            <a:extLst>
              <a:ext uri="{FF2B5EF4-FFF2-40B4-BE49-F238E27FC236}">
                <a16:creationId xmlns:a16="http://schemas.microsoft.com/office/drawing/2014/main" id="{D8B035EC-413E-B90A-AF34-B6100702975E}"/>
              </a:ext>
            </a:extLst>
          </p:cNvPr>
          <p:cNvGrpSpPr/>
          <p:nvPr/>
        </p:nvGrpSpPr>
        <p:grpSpPr>
          <a:xfrm>
            <a:off x="2064710" y="3862179"/>
            <a:ext cx="8058154" cy="1209360"/>
            <a:chOff x="542923" y="1519215"/>
            <a:chExt cx="8058154" cy="1209360"/>
          </a:xfrm>
          <a:solidFill>
            <a:srgbClr val="627981"/>
          </a:solidFill>
        </p:grpSpPr>
        <p:sp>
          <p:nvSpPr>
            <p:cNvPr id="20" name="Rectangle 19">
              <a:extLst>
                <a:ext uri="{FF2B5EF4-FFF2-40B4-BE49-F238E27FC236}">
                  <a16:creationId xmlns:a16="http://schemas.microsoft.com/office/drawing/2014/main" id="{B6974595-7CAF-044F-CD16-92B9CC506B73}"/>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E676433-3779-848F-840D-8509E7F9F91C}"/>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Lower interest rates stimulate increased investment from firms, while higher interest rates reduce investment.</a:t>
              </a:r>
            </a:p>
          </p:txBody>
        </p:sp>
      </p:grpSp>
      <p:grpSp>
        <p:nvGrpSpPr>
          <p:cNvPr id="22" name="Group 21" descr="Many factors affect expected profitability, making business investment the most variable of the four components of AD.">
            <a:extLst>
              <a:ext uri="{FF2B5EF4-FFF2-40B4-BE49-F238E27FC236}">
                <a16:creationId xmlns:a16="http://schemas.microsoft.com/office/drawing/2014/main" id="{FDDC18F2-E2F1-5C9E-7143-276D8B3B6D4F}"/>
              </a:ext>
            </a:extLst>
          </p:cNvPr>
          <p:cNvGrpSpPr/>
          <p:nvPr/>
        </p:nvGrpSpPr>
        <p:grpSpPr>
          <a:xfrm>
            <a:off x="2064710" y="5156916"/>
            <a:ext cx="8058154" cy="1209360"/>
            <a:chOff x="542923" y="1519215"/>
            <a:chExt cx="8058154" cy="1209360"/>
          </a:xfrm>
          <a:solidFill>
            <a:srgbClr val="627981"/>
          </a:solidFill>
        </p:grpSpPr>
        <p:sp>
          <p:nvSpPr>
            <p:cNvPr id="23" name="Rectangle 22">
              <a:extLst>
                <a:ext uri="{FF2B5EF4-FFF2-40B4-BE49-F238E27FC236}">
                  <a16:creationId xmlns:a16="http://schemas.microsoft.com/office/drawing/2014/main" id="{347043AD-8CB2-35BF-39DD-8BA0AA0294B7}"/>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1054E2F-8980-E4C8-7A7F-40FB104DF8F5}"/>
                </a:ext>
              </a:extLst>
            </p:cNvPr>
            <p:cNvSpPr txBox="1"/>
            <p:nvPr/>
          </p:nvSpPr>
          <p:spPr>
            <a:xfrm>
              <a:off x="542923" y="1781905"/>
              <a:ext cx="7807571" cy="707886"/>
            </a:xfrm>
            <a:prstGeom prst="rect">
              <a:avLst/>
            </a:prstGeom>
            <a:grpFill/>
          </p:spPr>
          <p:txBody>
            <a:bodyPr wrap="square" rtlCol="0" anchor="ctr">
              <a:spAutoFit/>
            </a:bodyPr>
            <a:lstStyle/>
            <a:p>
              <a:pPr marL="457200" lvl="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factors affect expected profitability, making business investment the most variable of the four components of AD.</a:t>
              </a:r>
            </a:p>
          </p:txBody>
        </p:sp>
      </p:grpSp>
    </p:spTree>
    <p:extLst>
      <p:ext uri="{BB962C8B-B14F-4D97-AF65-F5344CB8AC3E}">
        <p14:creationId xmlns:p14="http://schemas.microsoft.com/office/powerpoint/2010/main" val="921466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685B28BD-276B-0148-212A-F3BC99D8D92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1</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4" name="Straight Connector 3">
            <a:extLst>
              <a:ext uri="{FF2B5EF4-FFF2-40B4-BE49-F238E27FC236}">
                <a16:creationId xmlns:a16="http://schemas.microsoft.com/office/drawing/2014/main" id="{61EDE292-2F47-0EAE-FB1B-86827855098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Suppose that a newly elected president is pro-business and promises to reduce regulations and taxes on businesses. Explain how this will most likely affect business investment.">
            <a:extLst>
              <a:ext uri="{FF2B5EF4-FFF2-40B4-BE49-F238E27FC236}">
                <a16:creationId xmlns:a16="http://schemas.microsoft.com/office/drawing/2014/main" id="{6244B298-167B-CB92-0B46-93840A5BA6D7}"/>
              </a:ext>
            </a:extLst>
          </p:cNvPr>
          <p:cNvGrpSpPr/>
          <p:nvPr/>
        </p:nvGrpSpPr>
        <p:grpSpPr>
          <a:xfrm>
            <a:off x="2066894" y="1961653"/>
            <a:ext cx="8058154" cy="1209360"/>
            <a:chOff x="542923" y="1519215"/>
            <a:chExt cx="8058154" cy="1209360"/>
          </a:xfrm>
          <a:solidFill>
            <a:srgbClr val="627981"/>
          </a:solidFill>
        </p:grpSpPr>
        <p:sp>
          <p:nvSpPr>
            <p:cNvPr id="6" name="Rectangle 5">
              <a:extLst>
                <a:ext uri="{FF2B5EF4-FFF2-40B4-BE49-F238E27FC236}">
                  <a16:creationId xmlns:a16="http://schemas.microsoft.com/office/drawing/2014/main" id="{355F2C0C-7C45-1E9D-05A2-E53724960D55}"/>
                </a:ext>
              </a:extLst>
            </p:cNvPr>
            <p:cNvSpPr/>
            <p:nvPr/>
          </p:nvSpPr>
          <p:spPr>
            <a:xfrm>
              <a:off x="542923" y="1519215"/>
              <a:ext cx="8058154" cy="12093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73B2066-20AA-2429-EB99-A89830FED138}"/>
                </a:ext>
              </a:extLst>
            </p:cNvPr>
            <p:cNvSpPr txBox="1"/>
            <p:nvPr/>
          </p:nvSpPr>
          <p:spPr>
            <a:xfrm>
              <a:off x="668214" y="1616063"/>
              <a:ext cx="7807571" cy="1015663"/>
            </a:xfrm>
            <a:prstGeom prst="rect">
              <a:avLst/>
            </a:prstGeom>
            <a:grpFill/>
          </p:spPr>
          <p:txBody>
            <a:bodyPr wrap="square" rtlCol="0" anchor="ctr">
              <a:spAutoFit/>
            </a:bodyPr>
            <a:lstStyle/>
            <a:p>
              <a:pPr lvl="0" algn="ct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p:txBody>
        </p:sp>
      </p:grpSp>
      <p:pic>
        <p:nvPicPr>
          <p:cNvPr id="3" name="Picture 2" descr="A computer on a desk displaying a graph">
            <a:extLst>
              <a:ext uri="{FF2B5EF4-FFF2-40B4-BE49-F238E27FC236}">
                <a16:creationId xmlns:a16="http://schemas.microsoft.com/office/drawing/2014/main" id="{5726280A-1639-4613-BCD7-AF888B613203}"/>
              </a:ext>
            </a:extLst>
          </p:cNvPr>
          <p:cNvPicPr>
            <a:picLocks noChangeAspect="1"/>
          </p:cNvPicPr>
          <p:nvPr/>
        </p:nvPicPr>
        <p:blipFill>
          <a:blip r:embed="rId3"/>
          <a:stretch>
            <a:fillRect/>
          </a:stretch>
        </p:blipFill>
        <p:spPr>
          <a:xfrm>
            <a:off x="4000963" y="3534292"/>
            <a:ext cx="4190016" cy="2794824"/>
          </a:xfrm>
          <a:prstGeom prst="rect">
            <a:avLst/>
          </a:prstGeom>
        </p:spPr>
      </p:pic>
    </p:spTree>
    <p:extLst>
      <p:ext uri="{BB962C8B-B14F-4D97-AF65-F5344CB8AC3E}">
        <p14:creationId xmlns:p14="http://schemas.microsoft.com/office/powerpoint/2010/main" val="781472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4">
            <a:extLst>
              <a:ext uri="{FF2B5EF4-FFF2-40B4-BE49-F238E27FC236}">
                <a16:creationId xmlns:a16="http://schemas.microsoft.com/office/drawing/2014/main" id="{79EA55D4-A585-3F28-5B59-BFA4DA364D7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RPr/>
            </a:defPPr>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pPr marL="0" marR="0" lvl="0" indent="0" algn="ctr" defTabSz="914400" rtl="0" eaLnBrk="1" fontAlgn="auto" latinLnBrk="0" hangingPunct="1">
              <a:lnSpc>
                <a:spcPct val="100000"/>
              </a:lnSpc>
              <a:spcBef>
                <a:spcPts val="0"/>
              </a:spcBef>
              <a:spcAft>
                <a:spcPts val="0"/>
              </a:spcAft>
              <a:buClr>
                <a:srgbClr val="000000"/>
              </a:buClr>
              <a:buSzPts val="3000"/>
              <a:buFont typeface="Calibri"/>
              <a:buNone/>
              <a:tabLst/>
              <a:defRPr/>
            </a:pPr>
            <a:r>
              <a:rPr kumimoji="0" lang="en-US" sz="3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On Your Own</a:t>
            </a:r>
            <a:r>
              <a:rPr kumimoji="0" lang="en-US" sz="3000" b="0" i="0" u="none" strike="noStrike" kern="0" cap="none" spc="0" normalizeH="0" baseline="-25000" noProof="0" dirty="0">
                <a:ln>
                  <a:noFill/>
                </a:ln>
                <a:solidFill>
                  <a:srgbClr val="000000"/>
                </a:solidFill>
                <a:effectLst/>
                <a:uLnTx/>
                <a:uFillTx/>
                <a:latin typeface="Century Gothic"/>
                <a:ea typeface="Century Gothic"/>
                <a:cs typeface="Century Gothic"/>
                <a:sym typeface="Century Gothic"/>
              </a:rPr>
              <a:t>2</a:t>
            </a:r>
            <a:endParaRPr kumimoji="0" lang="en-US" sz="3200" b="0" i="0" u="none" strike="noStrike" kern="0" cap="none" spc="0" normalizeH="0" baseline="-25000" noProof="0" dirty="0">
              <a:ln>
                <a:noFill/>
              </a:ln>
              <a:solidFill>
                <a:srgbClr val="000000"/>
              </a:solidFill>
              <a:effectLst/>
              <a:uLnTx/>
              <a:uFillTx/>
              <a:latin typeface="Calibri"/>
              <a:ea typeface="Calibri"/>
              <a:cs typeface="Calibri"/>
              <a:sym typeface="Calibri"/>
            </a:endParaRPr>
          </a:p>
        </p:txBody>
      </p:sp>
      <p:cxnSp>
        <p:nvCxnSpPr>
          <p:cNvPr id="3" name="Straight Connector 2">
            <a:extLst>
              <a:ext uri="{FF2B5EF4-FFF2-40B4-BE49-F238E27FC236}">
                <a16:creationId xmlns:a16="http://schemas.microsoft.com/office/drawing/2014/main" id="{C0A37C05-9E7F-686B-371B-682DCA28349C}"/>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Suppose that a newly elected president is pro-business and promises to reduce regulations and taxes on businesses. Explain how this will most likely affect business investment.&#10;&#10;Lower taxes and fewer regulations will make businesses optimistic that future profits will increase. When business confidence increases, investment spending increases.">
            <a:extLst>
              <a:ext uri="{FF2B5EF4-FFF2-40B4-BE49-F238E27FC236}">
                <a16:creationId xmlns:a16="http://schemas.microsoft.com/office/drawing/2014/main" id="{396073A5-5FAB-7896-74B2-402FEF81E269}"/>
              </a:ext>
            </a:extLst>
          </p:cNvPr>
          <p:cNvGrpSpPr/>
          <p:nvPr/>
        </p:nvGrpSpPr>
        <p:grpSpPr>
          <a:xfrm>
            <a:off x="2066923" y="1772682"/>
            <a:ext cx="8058154" cy="2387241"/>
            <a:chOff x="542923" y="940936"/>
            <a:chExt cx="8058154" cy="2387241"/>
          </a:xfrm>
          <a:solidFill>
            <a:srgbClr val="627981"/>
          </a:solidFill>
        </p:grpSpPr>
        <p:sp>
          <p:nvSpPr>
            <p:cNvPr id="5" name="Rectangle 4">
              <a:extLst>
                <a:ext uri="{FF2B5EF4-FFF2-40B4-BE49-F238E27FC236}">
                  <a16:creationId xmlns:a16="http://schemas.microsoft.com/office/drawing/2014/main" id="{BF61E60B-0EBF-6D60-1A2B-29CFACC4ECED}"/>
                </a:ext>
              </a:extLst>
            </p:cNvPr>
            <p:cNvSpPr/>
            <p:nvPr/>
          </p:nvSpPr>
          <p:spPr>
            <a:xfrm>
              <a:off x="542923" y="940936"/>
              <a:ext cx="8058154" cy="23872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BE74596-9873-D756-DFAF-7965E63BD8AE}"/>
                </a:ext>
              </a:extLst>
            </p:cNvPr>
            <p:cNvSpPr txBox="1"/>
            <p:nvPr/>
          </p:nvSpPr>
          <p:spPr>
            <a:xfrm>
              <a:off x="668214" y="1000510"/>
              <a:ext cx="7807571" cy="2246769"/>
            </a:xfrm>
            <a:prstGeom prst="rect">
              <a:avLst/>
            </a:prstGeom>
            <a:grpFill/>
          </p:spPr>
          <p:txBody>
            <a:bodyPr wrap="square" rtlCol="0" anchor="ctr">
              <a:spAutoFit/>
            </a:bodyPr>
            <a:lstStyle/>
            <a:p>
              <a:pPr lvl="0" algn="ct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a:p>
              <a:pPr lvl="0" algn="ctr"/>
              <a:endParaRPr lang="en-US" sz="2000" i="1" dirty="0">
                <a:solidFill>
                  <a:schemeClr val="lt1"/>
                </a:solidFill>
                <a:latin typeface="Calibri"/>
                <a:ea typeface="Calibri"/>
                <a:cs typeface="Calibri"/>
                <a:sym typeface="Calibri"/>
              </a:endParaRPr>
            </a:p>
            <a:p>
              <a:pPr lvl="0" algn="ctr"/>
              <a:r>
                <a:rPr lang="en-US" sz="2000" i="1" dirty="0">
                  <a:solidFill>
                    <a:schemeClr val="lt1"/>
                  </a:solidFill>
                  <a:latin typeface="Calibri"/>
                  <a:ea typeface="Calibri"/>
                  <a:cs typeface="Calibri"/>
                  <a:sym typeface="Calibri"/>
                </a:rPr>
                <a:t>Lower taxes and fewer regulations will make businesses optimistic that future profits will increase. When business confidence increases, investment spending increases.</a:t>
              </a:r>
            </a:p>
          </p:txBody>
        </p:sp>
      </p:grpSp>
    </p:spTree>
    <p:extLst>
      <p:ext uri="{BB962C8B-B14F-4D97-AF65-F5344CB8AC3E}">
        <p14:creationId xmlns:p14="http://schemas.microsoft.com/office/powerpoint/2010/main" val="1201860258"/>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3C7AFC-2339-4CBB-B193-746436E7FDF7}">
  <ds:schemaRefs>
    <ds:schemaRef ds:uri="http://schemas.microsoft.com/sharepoint/v3/contenttype/forms"/>
  </ds:schemaRefs>
</ds:datastoreItem>
</file>

<file path=customXml/itemProps2.xml><?xml version="1.0" encoding="utf-8"?>
<ds:datastoreItem xmlns:ds="http://schemas.openxmlformats.org/officeDocument/2006/customXml" ds:itemID="{FDC3B6D4-97C9-470A-B5C5-D62836706B16}">
  <ds:schemaRefs>
    <ds:schemaRef ds:uri="http://purl.org/dc/terms/"/>
    <ds:schemaRef ds:uri="06d9c582-05c2-476b-83d2-72ab8b1380b2"/>
    <ds:schemaRef ds:uri="http://purl.org/dc/dcmitype/"/>
    <ds:schemaRef ds:uri="http://schemas.microsoft.com/office/2006/documentManagement/types"/>
    <ds:schemaRef ds:uri="http://purl.org/dc/elements/1.1/"/>
    <ds:schemaRef ds:uri="http://schemas.microsoft.com/office/infopath/2007/PartnerControls"/>
    <ds:schemaRef ds:uri="http://www.w3.org/XML/1998/namespace"/>
    <ds:schemaRef ds:uri="http://schemas.openxmlformats.org/package/2006/metadata/core-properties"/>
    <ds:schemaRef ds:uri="fdab59f7-c3a7-48e5-acd8-618ce834776e"/>
    <ds:schemaRef ds:uri="http://schemas.microsoft.com/office/2006/metadata/properties"/>
  </ds:schemaRefs>
</ds:datastoreItem>
</file>

<file path=customXml/itemProps3.xml><?xml version="1.0" encoding="utf-8"?>
<ds:datastoreItem xmlns:ds="http://schemas.openxmlformats.org/officeDocument/2006/customXml" ds:itemID="{6FA7C011-BB44-492D-A20D-4266B5E9AB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3535</TotalTime>
  <Words>4680</Words>
  <Application>Microsoft Office PowerPoint</Application>
  <PresentationFormat>Widescreen</PresentationFormat>
  <Paragraphs>310</Paragraphs>
  <Slides>42</Slides>
  <Notes>41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42</vt:i4>
      </vt:variant>
    </vt:vector>
  </HeadingPairs>
  <TitlesOfParts>
    <vt:vector size="49" baseType="lpstr">
      <vt:lpstr>Arial</vt:lpstr>
      <vt:lpstr>Calibri</vt:lpstr>
      <vt:lpstr>Calibri Light</vt:lpstr>
      <vt:lpstr>Century Gothic</vt:lpstr>
      <vt:lpstr>Office Theme</vt:lpstr>
      <vt:lpstr>1_Office Theme</vt:lpstr>
      <vt:lpstr>2_Office Theme</vt:lpstr>
      <vt:lpstr>Aggregate Demand in Keynesian Analysis</vt:lpstr>
      <vt:lpstr>The Keynesian Perspective</vt:lpstr>
      <vt:lpstr>Aggregate Demand</vt:lpstr>
      <vt:lpstr>Consumption Expenditure1</vt:lpstr>
      <vt:lpstr>Consumption Expenditure2</vt:lpstr>
      <vt:lpstr>Factors that Affect Consumption</vt:lpstr>
      <vt:lpstr>Investment Expenditure</vt:lpstr>
      <vt:lpstr>On Your Own1</vt:lpstr>
      <vt:lpstr>On Your Own2</vt:lpstr>
      <vt:lpstr>Government Spending</vt:lpstr>
      <vt:lpstr>Spending on Net Exports</vt:lpstr>
      <vt:lpstr>Summary1</vt:lpstr>
      <vt:lpstr>The Building Blocks of Keynesian Analysis</vt:lpstr>
      <vt:lpstr>Introduction1</vt:lpstr>
      <vt:lpstr>The Role of AD in Recessions</vt:lpstr>
      <vt:lpstr>Wage and Price Stickiness1</vt:lpstr>
      <vt:lpstr>Wage and Price Stickiness2</vt:lpstr>
      <vt:lpstr>Keynesian Assumptions in the AD/AS Model1</vt:lpstr>
      <vt:lpstr>Keynesian Assumptions in the AD/AS Model2</vt:lpstr>
      <vt:lpstr>Expenditure Multiplier</vt:lpstr>
      <vt:lpstr>On Your Own3</vt:lpstr>
      <vt:lpstr>On Your Own4</vt:lpstr>
      <vt:lpstr>Summary2</vt:lpstr>
      <vt:lpstr>The Phillips Curve</vt:lpstr>
      <vt:lpstr>Introduction2</vt:lpstr>
      <vt:lpstr>The Phillips Curve1</vt:lpstr>
      <vt:lpstr>The Phillips Curve2</vt:lpstr>
      <vt:lpstr>The Instability of the Phillips Curve</vt:lpstr>
      <vt:lpstr>On Your Own5</vt:lpstr>
      <vt:lpstr>On Your Own6</vt:lpstr>
      <vt:lpstr>Summary3</vt:lpstr>
      <vt:lpstr>Keynesian Policy and the Keynesian Perspective on Market Forces</vt:lpstr>
      <vt:lpstr>Introduction3</vt:lpstr>
      <vt:lpstr>Keynesian Solutions1</vt:lpstr>
      <vt:lpstr>Keynesian Solutions2</vt:lpstr>
      <vt:lpstr>Keynesian Solutions3</vt:lpstr>
      <vt:lpstr>The Keynesian Perspective on Market Forces</vt:lpstr>
      <vt:lpstr>Practical Questions about Keynesian Policy</vt:lpstr>
      <vt:lpstr>On Your Own7</vt:lpstr>
      <vt:lpstr>On Your Own8</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69</cp:revision>
  <dcterms:modified xsi:type="dcterms:W3CDTF">2026-02-04T12:52:19Z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