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60" r:id="rId3"/>
    <p:sldId id="261" r:id="rId4"/>
    <p:sldId id="262" r:id="rId5"/>
    <p:sldId id="263" r:id="rId6"/>
    <p:sldId id="265" r:id="rId7"/>
    <p:sldId id="266" r:id="rId8"/>
    <p:sldId id="267" r:id="rId9"/>
    <p:sldId id="268" r:id="rId10"/>
    <p:sldId id="269" r:id="rId11"/>
    <p:sldId id="271" r:id="rId12"/>
    <p:sldId id="292" r:id="rId13"/>
    <p:sldId id="272" r:id="rId14"/>
    <p:sldId id="273" r:id="rId15"/>
    <p:sldId id="291" r:id="rId16"/>
    <p:sldId id="274" r:id="rId17"/>
    <p:sldId id="295" r:id="rId18"/>
    <p:sldId id="275" r:id="rId19"/>
    <p:sldId id="276" r:id="rId20"/>
    <p:sldId id="278" r:id="rId21"/>
    <p:sldId id="279" r:id="rId22"/>
    <p:sldId id="280" r:id="rId23"/>
    <p:sldId id="296" r:id="rId24"/>
    <p:sldId id="281" r:id="rId25"/>
    <p:sldId id="284" r:id="rId26"/>
    <p:sldId id="285" r:id="rId27"/>
    <p:sldId id="286" r:id="rId28"/>
    <p:sldId id="287" r:id="rId29"/>
    <p:sldId id="288" r:id="rId30"/>
    <p:sldId id="293" r:id="rId31"/>
    <p:sldId id="29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5" autoAdjust="0"/>
    <p:restoredTop sz="94709" autoAdjust="0"/>
  </p:normalViewPr>
  <p:slideViewPr>
    <p:cSldViewPr>
      <p:cViewPr varScale="1">
        <p:scale>
          <a:sx n="82" d="100"/>
          <a:sy n="82" d="100"/>
        </p:scale>
        <p:origin x="1459" y="7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990126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DEBFD5-E6D8-48E8-AE6B-EA84F47CC03B}" type="datetimeFigureOut">
              <a:rPr lang="en-US" smtClean="0"/>
              <a:pPr/>
              <a:t>8/14/2024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4194E8-341D-4342-BB07-27D5F093E19D}" type="slidenum">
              <a:rPr lang="en-US" smtClean="0"/>
              <a:pPr/>
              <a:t>‹#›</a:t>
            </a:fld>
            <a:endParaRPr lang="en-US"/>
          </a:p>
        </p:txBody>
      </p:sp>
    </p:spTree>
    <p:extLst>
      <p:ext uri="{BB962C8B-B14F-4D97-AF65-F5344CB8AC3E}">
        <p14:creationId xmlns:p14="http://schemas.microsoft.com/office/powerpoint/2010/main" val="3399345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5.wmf"/><Relationship Id="rId7" Type="http://schemas.openxmlformats.org/officeDocument/2006/relationships/image" Target="../media/image27.wmf"/><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8.wmf"/></Relationships>
</file>

<file path=ppt/slides/_rels/slide11.xml.rels><?xml version="1.0" encoding="UTF-8" standalone="yes"?>
<Relationships xmlns="http://schemas.openxmlformats.org/package/2006/relationships"><Relationship Id="rId3" Type="http://schemas.openxmlformats.org/officeDocument/2006/relationships/image" Target="../media/image30.wmf"/><Relationship Id="rId7" Type="http://schemas.openxmlformats.org/officeDocument/2006/relationships/image" Target="../media/image32.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31.wmf"/><Relationship Id="rId4"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6.wmf"/><Relationship Id="rId18" Type="http://schemas.openxmlformats.org/officeDocument/2006/relationships/oleObject" Target="../embeddings/oleObject40.bin"/><Relationship Id="rId3" Type="http://schemas.openxmlformats.org/officeDocument/2006/relationships/image" Target="../media/image33.wmf"/><Relationship Id="rId21" Type="http://schemas.openxmlformats.org/officeDocument/2006/relationships/image" Target="../media/image40.wmf"/><Relationship Id="rId7" Type="http://schemas.openxmlformats.org/officeDocument/2006/relationships/image" Target="../media/image32.wmf"/><Relationship Id="rId12" Type="http://schemas.openxmlformats.org/officeDocument/2006/relationships/oleObject" Target="../embeddings/oleObject37.bin"/><Relationship Id="rId17" Type="http://schemas.openxmlformats.org/officeDocument/2006/relationships/image" Target="../media/image38.wmf"/><Relationship Id="rId25" Type="http://schemas.openxmlformats.org/officeDocument/2006/relationships/image" Target="../media/image42.wmf"/><Relationship Id="rId2" Type="http://schemas.openxmlformats.org/officeDocument/2006/relationships/oleObject" Target="../embeddings/oleObject32.bin"/><Relationship Id="rId16" Type="http://schemas.openxmlformats.org/officeDocument/2006/relationships/oleObject" Target="../embeddings/oleObject39.bin"/><Relationship Id="rId20"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5.wmf"/><Relationship Id="rId24" Type="http://schemas.openxmlformats.org/officeDocument/2006/relationships/oleObject" Target="../embeddings/oleObject43.bin"/><Relationship Id="rId5" Type="http://schemas.openxmlformats.org/officeDocument/2006/relationships/image" Target="../media/image31.wmf"/><Relationship Id="rId15" Type="http://schemas.openxmlformats.org/officeDocument/2006/relationships/image" Target="../media/image37.wmf"/><Relationship Id="rId23" Type="http://schemas.openxmlformats.org/officeDocument/2006/relationships/image" Target="../media/image41.wmf"/><Relationship Id="rId10" Type="http://schemas.openxmlformats.org/officeDocument/2006/relationships/oleObject" Target="../embeddings/oleObject36.bin"/><Relationship Id="rId19" Type="http://schemas.openxmlformats.org/officeDocument/2006/relationships/image" Target="../media/image39.wmf"/><Relationship Id="rId4" Type="http://schemas.openxmlformats.org/officeDocument/2006/relationships/oleObject" Target="../embeddings/oleObject33.bin"/><Relationship Id="rId9" Type="http://schemas.openxmlformats.org/officeDocument/2006/relationships/image" Target="../media/image34.wmf"/><Relationship Id="rId14" Type="http://schemas.openxmlformats.org/officeDocument/2006/relationships/oleObject" Target="../embeddings/oleObject38.bin"/><Relationship Id="rId22" Type="http://schemas.openxmlformats.org/officeDocument/2006/relationships/oleObject" Target="../embeddings/oleObject42.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oleObject" Target="../embeddings/oleObject44.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oleObject" Target="../embeddings/oleObject45.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5.wmf"/><Relationship Id="rId7" Type="http://schemas.openxmlformats.org/officeDocument/2006/relationships/image" Target="../media/image47.wmf"/><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5" Type="http://schemas.openxmlformats.org/officeDocument/2006/relationships/image" Target="../media/image46.wmf"/><Relationship Id="rId4" Type="http://schemas.openxmlformats.org/officeDocument/2006/relationships/oleObject" Target="../embeddings/oleObject47.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2.wmf"/><Relationship Id="rId5" Type="http://schemas.openxmlformats.org/officeDocument/2006/relationships/image" Target="../media/image49.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1.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5.wmf"/><Relationship Id="rId12" Type="http://schemas.openxmlformats.org/officeDocument/2006/relationships/oleObject" Target="../embeddings/oleObject59.bin"/><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7.wmf"/><Relationship Id="rId5" Type="http://schemas.openxmlformats.org/officeDocument/2006/relationships/image" Target="../media/image54.wmf"/><Relationship Id="rId15" Type="http://schemas.openxmlformats.org/officeDocument/2006/relationships/image" Target="../media/image59.w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6.wmf"/><Relationship Id="rId14" Type="http://schemas.openxmlformats.org/officeDocument/2006/relationships/oleObject" Target="../embeddings/oleObject6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64.bin"/><Relationship Id="rId3" Type="http://schemas.openxmlformats.org/officeDocument/2006/relationships/image" Target="../media/image60.wmf"/><Relationship Id="rId7" Type="http://schemas.openxmlformats.org/officeDocument/2006/relationships/image" Target="../media/image62.wmf"/><Relationship Id="rId2" Type="http://schemas.openxmlformats.org/officeDocument/2006/relationships/oleObject" Target="../embeddings/oleObject61.bin"/><Relationship Id="rId1" Type="http://schemas.openxmlformats.org/officeDocument/2006/relationships/slideLayout" Target="../slideLayouts/slideLayout2.xml"/><Relationship Id="rId6" Type="http://schemas.openxmlformats.org/officeDocument/2006/relationships/oleObject" Target="../embeddings/oleObject63.bin"/><Relationship Id="rId11" Type="http://schemas.openxmlformats.org/officeDocument/2006/relationships/image" Target="../media/image64.wmf"/><Relationship Id="rId5" Type="http://schemas.openxmlformats.org/officeDocument/2006/relationships/image" Target="../media/image61.wmf"/><Relationship Id="rId10" Type="http://schemas.openxmlformats.org/officeDocument/2006/relationships/oleObject" Target="../embeddings/oleObject65.bin"/><Relationship Id="rId4" Type="http://schemas.openxmlformats.org/officeDocument/2006/relationships/oleObject" Target="../embeddings/oleObject62.bin"/><Relationship Id="rId9" Type="http://schemas.openxmlformats.org/officeDocument/2006/relationships/image" Target="../media/image63.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oleObject" Target="../embeddings/oleObject66.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7.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7.wmf"/><Relationship Id="rId7" Type="http://schemas.openxmlformats.org/officeDocument/2006/relationships/image" Target="../media/image69.wmf"/><Relationship Id="rId2" Type="http://schemas.openxmlformats.org/officeDocument/2006/relationships/oleObject" Target="../embeddings/oleObject68.bin"/><Relationship Id="rId1" Type="http://schemas.openxmlformats.org/officeDocument/2006/relationships/slideLayout" Target="../slideLayouts/slideLayout2.xml"/><Relationship Id="rId6" Type="http://schemas.openxmlformats.org/officeDocument/2006/relationships/oleObject" Target="../embeddings/oleObject70.bin"/><Relationship Id="rId5" Type="http://schemas.openxmlformats.org/officeDocument/2006/relationships/image" Target="../media/image68.wmf"/><Relationship Id="rId4" Type="http://schemas.openxmlformats.org/officeDocument/2006/relationships/oleObject" Target="../embeddings/oleObject69.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74.bin"/><Relationship Id="rId3" Type="http://schemas.openxmlformats.org/officeDocument/2006/relationships/image" Target="../media/image70.wmf"/><Relationship Id="rId7" Type="http://schemas.openxmlformats.org/officeDocument/2006/relationships/image" Target="../media/image72.wmf"/><Relationship Id="rId2"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73.bin"/><Relationship Id="rId11" Type="http://schemas.openxmlformats.org/officeDocument/2006/relationships/image" Target="../media/image74.wmf"/><Relationship Id="rId5" Type="http://schemas.openxmlformats.org/officeDocument/2006/relationships/image" Target="../media/image71.wmf"/><Relationship Id="rId10" Type="http://schemas.openxmlformats.org/officeDocument/2006/relationships/oleObject" Target="../embeddings/oleObject75.bin"/><Relationship Id="rId4" Type="http://schemas.openxmlformats.org/officeDocument/2006/relationships/oleObject" Target="../embeddings/oleObject72.bin"/><Relationship Id="rId9" Type="http://schemas.openxmlformats.org/officeDocument/2006/relationships/image" Target="../media/image73.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76.wmf"/><Relationship Id="rId4" Type="http://schemas.openxmlformats.org/officeDocument/2006/relationships/oleObject" Target="../embeddings/oleObject77.bin"/><Relationship Id="rId9" Type="http://schemas.openxmlformats.org/officeDocument/2006/relationships/image" Target="../media/image78.wmf"/></Relationships>
</file>

<file path=ppt/slides/_rels/slide25.xml.rels><?xml version="1.0" encoding="UTF-8" standalone="yes"?>
<Relationships xmlns="http://schemas.openxmlformats.org/package/2006/relationships"><Relationship Id="rId3" Type="http://schemas.openxmlformats.org/officeDocument/2006/relationships/image" Target="../media/image79.wmf"/><Relationship Id="rId7" Type="http://schemas.openxmlformats.org/officeDocument/2006/relationships/image" Target="../media/image81.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80.wmf"/><Relationship Id="rId4" Type="http://schemas.openxmlformats.org/officeDocument/2006/relationships/oleObject" Target="../embeddings/oleObject81.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6.bin"/><Relationship Id="rId3" Type="http://schemas.openxmlformats.org/officeDocument/2006/relationships/image" Target="../media/image82.wmf"/><Relationship Id="rId7" Type="http://schemas.openxmlformats.org/officeDocument/2006/relationships/image" Target="../media/image84.wmf"/><Relationship Id="rId2" Type="http://schemas.openxmlformats.org/officeDocument/2006/relationships/oleObject" Target="../embeddings/oleObject83.bin"/><Relationship Id="rId1" Type="http://schemas.openxmlformats.org/officeDocument/2006/relationships/slideLayout" Target="../slideLayouts/slideLayout2.xml"/><Relationship Id="rId6" Type="http://schemas.openxmlformats.org/officeDocument/2006/relationships/oleObject" Target="../embeddings/oleObject85.bin"/><Relationship Id="rId11" Type="http://schemas.openxmlformats.org/officeDocument/2006/relationships/image" Target="../media/image86.wmf"/><Relationship Id="rId5" Type="http://schemas.openxmlformats.org/officeDocument/2006/relationships/image" Target="../media/image83.wmf"/><Relationship Id="rId10" Type="http://schemas.openxmlformats.org/officeDocument/2006/relationships/oleObject" Target="../embeddings/oleObject87.bin"/><Relationship Id="rId4" Type="http://schemas.openxmlformats.org/officeDocument/2006/relationships/oleObject" Target="../embeddings/oleObject84.bin"/><Relationship Id="rId9" Type="http://schemas.openxmlformats.org/officeDocument/2006/relationships/image" Target="../media/image85.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91.bin"/><Relationship Id="rId3" Type="http://schemas.openxmlformats.org/officeDocument/2006/relationships/image" Target="../media/image87.wmf"/><Relationship Id="rId7" Type="http://schemas.openxmlformats.org/officeDocument/2006/relationships/image" Target="../media/image89.wmf"/><Relationship Id="rId2" Type="http://schemas.openxmlformats.org/officeDocument/2006/relationships/oleObject" Target="../embeddings/oleObject88.bin"/><Relationship Id="rId1" Type="http://schemas.openxmlformats.org/officeDocument/2006/relationships/slideLayout" Target="../slideLayouts/slideLayout2.xml"/><Relationship Id="rId6" Type="http://schemas.openxmlformats.org/officeDocument/2006/relationships/oleObject" Target="../embeddings/oleObject90.bin"/><Relationship Id="rId5" Type="http://schemas.openxmlformats.org/officeDocument/2006/relationships/image" Target="../media/image88.wmf"/><Relationship Id="rId4" Type="http://schemas.openxmlformats.org/officeDocument/2006/relationships/oleObject" Target="../embeddings/oleObject89.bin"/><Relationship Id="rId9" Type="http://schemas.openxmlformats.org/officeDocument/2006/relationships/image" Target="../media/image90.wmf"/></Relationships>
</file>

<file path=ppt/slides/_rels/slide28.xml.rels><?xml version="1.0" encoding="UTF-8" standalone="yes"?>
<Relationships xmlns="http://schemas.openxmlformats.org/package/2006/relationships"><Relationship Id="rId3" Type="http://schemas.openxmlformats.org/officeDocument/2006/relationships/image" Target="../media/image91.wmf"/><Relationship Id="rId7" Type="http://schemas.openxmlformats.org/officeDocument/2006/relationships/image" Target="../media/image93.wmf"/><Relationship Id="rId2"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94.bin"/><Relationship Id="rId5" Type="http://schemas.openxmlformats.org/officeDocument/2006/relationships/image" Target="../media/image92.wmf"/><Relationship Id="rId4" Type="http://schemas.openxmlformats.org/officeDocument/2006/relationships/oleObject" Target="../embeddings/oleObject93.bin"/></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98.bin"/><Relationship Id="rId13" Type="http://schemas.openxmlformats.org/officeDocument/2006/relationships/image" Target="../media/image99.wmf"/><Relationship Id="rId18" Type="http://schemas.openxmlformats.org/officeDocument/2006/relationships/oleObject" Target="../embeddings/oleObject103.bin"/><Relationship Id="rId3" Type="http://schemas.openxmlformats.org/officeDocument/2006/relationships/image" Target="../media/image94.wmf"/><Relationship Id="rId21" Type="http://schemas.openxmlformats.org/officeDocument/2006/relationships/image" Target="../media/image103.wmf"/><Relationship Id="rId7" Type="http://schemas.openxmlformats.org/officeDocument/2006/relationships/image" Target="../media/image96.wmf"/><Relationship Id="rId12" Type="http://schemas.openxmlformats.org/officeDocument/2006/relationships/oleObject" Target="../embeddings/oleObject100.bin"/><Relationship Id="rId17" Type="http://schemas.openxmlformats.org/officeDocument/2006/relationships/image" Target="../media/image101.wmf"/><Relationship Id="rId25" Type="http://schemas.openxmlformats.org/officeDocument/2006/relationships/image" Target="../media/image105.wmf"/><Relationship Id="rId2" Type="http://schemas.openxmlformats.org/officeDocument/2006/relationships/oleObject" Target="../embeddings/oleObject95.bin"/><Relationship Id="rId16" Type="http://schemas.openxmlformats.org/officeDocument/2006/relationships/oleObject" Target="../embeddings/oleObject102.bin"/><Relationship Id="rId20" Type="http://schemas.openxmlformats.org/officeDocument/2006/relationships/oleObject" Target="../embeddings/oleObject104.bin"/><Relationship Id="rId1" Type="http://schemas.openxmlformats.org/officeDocument/2006/relationships/slideLayout" Target="../slideLayouts/slideLayout2.xml"/><Relationship Id="rId6" Type="http://schemas.openxmlformats.org/officeDocument/2006/relationships/oleObject" Target="../embeddings/oleObject97.bin"/><Relationship Id="rId11" Type="http://schemas.openxmlformats.org/officeDocument/2006/relationships/image" Target="../media/image98.wmf"/><Relationship Id="rId24" Type="http://schemas.openxmlformats.org/officeDocument/2006/relationships/oleObject" Target="../embeddings/oleObject106.bin"/><Relationship Id="rId5" Type="http://schemas.openxmlformats.org/officeDocument/2006/relationships/image" Target="../media/image95.wmf"/><Relationship Id="rId15" Type="http://schemas.openxmlformats.org/officeDocument/2006/relationships/image" Target="../media/image100.wmf"/><Relationship Id="rId23" Type="http://schemas.openxmlformats.org/officeDocument/2006/relationships/image" Target="../media/image104.wmf"/><Relationship Id="rId10" Type="http://schemas.openxmlformats.org/officeDocument/2006/relationships/oleObject" Target="../embeddings/oleObject99.bin"/><Relationship Id="rId19" Type="http://schemas.openxmlformats.org/officeDocument/2006/relationships/image" Target="../media/image102.wmf"/><Relationship Id="rId4" Type="http://schemas.openxmlformats.org/officeDocument/2006/relationships/oleObject" Target="../embeddings/oleObject96.bin"/><Relationship Id="rId9" Type="http://schemas.openxmlformats.org/officeDocument/2006/relationships/image" Target="../media/image97.wmf"/><Relationship Id="rId14" Type="http://schemas.openxmlformats.org/officeDocument/2006/relationships/oleObject" Target="../embeddings/oleObject101.bin"/><Relationship Id="rId22" Type="http://schemas.openxmlformats.org/officeDocument/2006/relationships/oleObject" Target="../embeddings/oleObject105.bin"/></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10.bin"/><Relationship Id="rId3" Type="http://schemas.openxmlformats.org/officeDocument/2006/relationships/image" Target="../media/image106.wmf"/><Relationship Id="rId7" Type="http://schemas.openxmlformats.org/officeDocument/2006/relationships/image" Target="../media/image108.wmf"/><Relationship Id="rId2" Type="http://schemas.openxmlformats.org/officeDocument/2006/relationships/oleObject" Target="../embeddings/oleObject107.bin"/><Relationship Id="rId1" Type="http://schemas.openxmlformats.org/officeDocument/2006/relationships/slideLayout" Target="../slideLayouts/slideLayout2.xml"/><Relationship Id="rId6" Type="http://schemas.openxmlformats.org/officeDocument/2006/relationships/oleObject" Target="../embeddings/oleObject109.bin"/><Relationship Id="rId11" Type="http://schemas.openxmlformats.org/officeDocument/2006/relationships/image" Target="../media/image110.wmf"/><Relationship Id="rId5" Type="http://schemas.openxmlformats.org/officeDocument/2006/relationships/image" Target="../media/image107.wmf"/><Relationship Id="rId10" Type="http://schemas.openxmlformats.org/officeDocument/2006/relationships/oleObject" Target="../embeddings/oleObject111.bin"/><Relationship Id="rId4" Type="http://schemas.openxmlformats.org/officeDocument/2006/relationships/oleObject" Target="../embeddings/oleObject108.bin"/><Relationship Id="rId9" Type="http://schemas.openxmlformats.org/officeDocument/2006/relationships/image" Target="../media/image109.wmf"/></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115.bin"/><Relationship Id="rId13"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3.wmf"/><Relationship Id="rId12" Type="http://schemas.openxmlformats.org/officeDocument/2006/relationships/oleObject" Target="../embeddings/oleObject117.bin"/><Relationship Id="rId2" Type="http://schemas.openxmlformats.org/officeDocument/2006/relationships/oleObject" Target="../embeddings/oleObject112.bin"/><Relationship Id="rId1" Type="http://schemas.openxmlformats.org/officeDocument/2006/relationships/slideLayout" Target="../slideLayouts/slideLayout2.xml"/><Relationship Id="rId6" Type="http://schemas.openxmlformats.org/officeDocument/2006/relationships/oleObject" Target="../embeddings/oleObject114.bin"/><Relationship Id="rId11" Type="http://schemas.openxmlformats.org/officeDocument/2006/relationships/image" Target="../media/image115.wmf"/><Relationship Id="rId5" Type="http://schemas.openxmlformats.org/officeDocument/2006/relationships/image" Target="../media/image112.wmf"/><Relationship Id="rId10" Type="http://schemas.openxmlformats.org/officeDocument/2006/relationships/oleObject" Target="../embeddings/oleObject116.bin"/><Relationship Id="rId4" Type="http://schemas.openxmlformats.org/officeDocument/2006/relationships/oleObject" Target="../embeddings/oleObject113.bin"/><Relationship Id="rId9" Type="http://schemas.openxmlformats.org/officeDocument/2006/relationships/image" Target="../media/image114.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7.wmf"/><Relationship Id="rId4" Type="http://schemas.openxmlformats.org/officeDocument/2006/relationships/oleObject" Target="../embeddings/oleObject6.bin"/><Relationship Id="rId9" Type="http://schemas.openxmlformats.org/officeDocument/2006/relationships/image" Target="../media/image9.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5.wmf"/><Relationship Id="rId7" Type="http://schemas.openxmlformats.org/officeDocument/2006/relationships/image" Target="../media/image11.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 Id="rId9" Type="http://schemas.openxmlformats.org/officeDocument/2006/relationships/image" Target="../media/image1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5.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11" Type="http://schemas.openxmlformats.org/officeDocument/2006/relationships/image" Target="../media/image20.wmf"/><Relationship Id="rId5" Type="http://schemas.openxmlformats.org/officeDocument/2006/relationships/image" Target="../media/image17.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19.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 Id="rId9" Type="http://schemas.openxmlformats.org/officeDocument/2006/relationships/image" Target="../media/image2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5363" name="Rectangle 3"/>
          <p:cNvSpPr>
            <a:spLocks noGrp="1"/>
          </p:cNvSpPr>
          <p:nvPr>
            <p:ph idx="4294967295"/>
          </p:nvPr>
        </p:nvSpPr>
        <p:spPr>
          <a:xfrm>
            <a:off x="457200" y="128016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Now, use the LCD and add as follows.</a:t>
            </a:r>
          </a:p>
        </p:txBody>
      </p:sp>
      <p:graphicFrame>
        <p:nvGraphicFramePr>
          <p:cNvPr id="8197" name="Object 5"/>
          <p:cNvGraphicFramePr>
            <a:graphicFrameLocks noChangeAspect="1"/>
          </p:cNvGraphicFramePr>
          <p:nvPr/>
        </p:nvGraphicFramePr>
        <p:xfrm>
          <a:off x="533400" y="1735822"/>
          <a:ext cx="3581400" cy="838200"/>
        </p:xfrm>
        <a:graphic>
          <a:graphicData uri="http://schemas.openxmlformats.org/presentationml/2006/ole">
            <mc:AlternateContent xmlns:mc="http://schemas.openxmlformats.org/markup-compatibility/2006">
              <mc:Choice xmlns:v="urn:schemas-microsoft-com:vml" Requires="v">
                <p:oleObj name="Equation" r:id="rId2" imgW="3581280" imgH="838080" progId="Equation.DSMT4">
                  <p:embed/>
                </p:oleObj>
              </mc:Choice>
              <mc:Fallback>
                <p:oleObj name="Equation" r:id="rId2" imgW="3581280" imgH="83808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35822"/>
                        <a:ext cx="358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95300" y="2650222"/>
          <a:ext cx="4610100" cy="990600"/>
        </p:xfrm>
        <a:graphic>
          <a:graphicData uri="http://schemas.openxmlformats.org/presentationml/2006/ole">
            <mc:AlternateContent xmlns:mc="http://schemas.openxmlformats.org/markup-compatibility/2006">
              <mc:Choice xmlns:v="urn:schemas-microsoft-com:vml" Requires="v">
                <p:oleObj name="Equation" r:id="rId4" imgW="4609800" imgH="990360" progId="Equation.DSMT4">
                  <p:embed/>
                </p:oleObj>
              </mc:Choice>
              <mc:Fallback>
                <p:oleObj name="Equation" r:id="rId4" imgW="4609800" imgH="99036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 y="2650222"/>
                        <a:ext cx="461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495300" y="3694360"/>
          <a:ext cx="8572500" cy="1041400"/>
        </p:xfrm>
        <a:graphic>
          <a:graphicData uri="http://schemas.openxmlformats.org/presentationml/2006/ole">
            <mc:AlternateContent xmlns:mc="http://schemas.openxmlformats.org/markup-compatibility/2006">
              <mc:Choice xmlns:v="urn:schemas-microsoft-com:vml" Requires="v">
                <p:oleObj name="Equation" r:id="rId6" imgW="8572320" imgH="1041120" progId="Equation.DSMT4">
                  <p:embed/>
                </p:oleObj>
              </mc:Choice>
              <mc:Fallback>
                <p:oleObj name="Equation" r:id="rId6" imgW="8572320" imgH="104112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300" y="3694360"/>
                        <a:ext cx="8572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495300" y="4825767"/>
          <a:ext cx="3657600" cy="1143000"/>
        </p:xfrm>
        <a:graphic>
          <a:graphicData uri="http://schemas.openxmlformats.org/presentationml/2006/ole">
            <mc:AlternateContent xmlns:mc="http://schemas.openxmlformats.org/markup-compatibility/2006">
              <mc:Choice xmlns:v="urn:schemas-microsoft-com:vml" Requires="v">
                <p:oleObj name="Equation" r:id="rId8" imgW="3657600" imgH="1143000" progId="Equation.DSMT4">
                  <p:embed/>
                </p:oleObj>
              </mc:Choice>
              <mc:Fallback>
                <p:oleObj name="Equation" r:id="rId8" imgW="3657600" imgH="11430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5300" y="4825767"/>
                        <a:ext cx="3657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250422" y="4927367"/>
          <a:ext cx="2235200" cy="1041400"/>
        </p:xfrm>
        <a:graphic>
          <a:graphicData uri="http://schemas.openxmlformats.org/presentationml/2006/ole">
            <mc:AlternateContent xmlns:mc="http://schemas.openxmlformats.org/markup-compatibility/2006">
              <mc:Choice xmlns:v="urn:schemas-microsoft-com:vml" Requires="v">
                <p:oleObj name="Equation" r:id="rId10" imgW="2234880" imgH="1041120" progId="Equation.DSMT4">
                  <p:embed/>
                </p:oleObj>
              </mc:Choice>
              <mc:Fallback>
                <p:oleObj name="Equation" r:id="rId10" imgW="2234880" imgH="1041120"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0422" y="4927367"/>
                        <a:ext cx="22352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a:t>
            </a:r>
          </a:p>
        </p:txBody>
      </p:sp>
      <p:sp>
        <p:nvSpPr>
          <p:cNvPr id="17411" name="Rectangle 3"/>
          <p:cNvSpPr>
            <a:spLocks noGrp="1"/>
          </p:cNvSpPr>
          <p:nvPr>
            <p:ph idx="4294967295"/>
          </p:nvPr>
        </p:nvSpPr>
        <p:spPr>
          <a:xfrm>
            <a:off x="457200" y="1280160"/>
            <a:ext cx="8229600" cy="3453253"/>
          </a:xfrm>
          <a:prstGeom prst="rect">
            <a:avLst/>
          </a:prstGeom>
          <a:noFill/>
        </p:spPr>
        <p:txBody>
          <a:bodyPr>
            <a:spAutoFit/>
          </a:bodyPr>
          <a:lstStyle/>
          <a:p>
            <a:pPr marL="0" indent="0">
              <a:buFont typeface="Courier New" pitchFamily="49" charset="0"/>
              <a:buNone/>
            </a:pPr>
            <a:r>
              <a:rPr lang="en-US" sz="2800" dirty="0"/>
              <a:t>Find the sum and reduce, if possible. Assume that no denominator has a value of 0.</a:t>
            </a:r>
            <a:endParaRPr lang="en-US" sz="2800" i="0" dirty="0">
              <a:solidFill>
                <a:schemeClr val="tx1"/>
              </a:solidFill>
            </a:endParaRPr>
          </a:p>
          <a:p>
            <a:pPr marL="0" indent="0">
              <a:buFont typeface="Courier New" pitchFamily="49" charset="0"/>
              <a:buNone/>
            </a:pPr>
            <a:endParaRPr lang="en-US" sz="2800" b="1" i="0" dirty="0">
              <a:solidFill>
                <a:schemeClr val="tx1"/>
              </a:solidFill>
            </a:endParaRPr>
          </a:p>
          <a:p>
            <a:pPr marL="0" indent="0">
              <a:spcBef>
                <a:spcPct val="40000"/>
              </a:spcBef>
              <a:buFont typeface="Courier New" pitchFamily="49" charset="0"/>
              <a:buNone/>
            </a:pPr>
            <a:r>
              <a:rPr lang="en-US" sz="2800" b="1" i="0" dirty="0">
                <a:solidFill>
                  <a:schemeClr val="tx1"/>
                </a:solidFill>
              </a:rPr>
              <a:t>Solution</a:t>
            </a:r>
          </a:p>
          <a:p>
            <a:pPr marL="0" indent="0">
              <a:buNone/>
            </a:pPr>
            <a:r>
              <a:rPr lang="en-US" sz="2800" dirty="0"/>
              <a:t>In this case, neither denominator can be factored, so the LCD is the product of the two given denominators. That is,</a:t>
            </a:r>
            <a:r>
              <a:rPr lang="en-US" sz="2800" dirty="0">
                <a:solidFill>
                  <a:schemeClr val="tx1"/>
                </a:solidFill>
              </a:rPr>
              <a:t> LCD </a:t>
            </a:r>
            <a:r>
              <a:rPr lang="en-US" sz="2800" dirty="0"/>
              <a:t>= (_____)(_____).</a:t>
            </a:r>
            <a:endParaRPr lang="en-US" sz="2800" dirty="0">
              <a:solidFill>
                <a:schemeClr val="tx1"/>
              </a:solidFill>
            </a:endParaRPr>
          </a:p>
        </p:txBody>
      </p:sp>
      <p:graphicFrame>
        <p:nvGraphicFramePr>
          <p:cNvPr id="17412" name="Object 4"/>
          <p:cNvGraphicFramePr>
            <a:graphicFrameLocks noChangeAspect="1"/>
          </p:cNvGraphicFramePr>
          <p:nvPr/>
        </p:nvGraphicFramePr>
        <p:xfrm>
          <a:off x="3709194" y="2142222"/>
          <a:ext cx="1725612" cy="889000"/>
        </p:xfrm>
        <a:graphic>
          <a:graphicData uri="http://schemas.openxmlformats.org/presentationml/2006/ole">
            <mc:AlternateContent xmlns:mc="http://schemas.openxmlformats.org/markup-compatibility/2006">
              <mc:Choice xmlns:v="urn:schemas-microsoft-com:vml" Requires="v">
                <p:oleObj name="Equation" r:id="rId2" imgW="1727200" imgH="889000" progId="Equation.DSMT4">
                  <p:embed/>
                </p:oleObj>
              </mc:Choice>
              <mc:Fallback>
                <p:oleObj name="Equation" r:id="rId2" imgW="1727200" imgH="8890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9194" y="2142222"/>
                        <a:ext cx="1725612"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8" name="Object 17"/>
          <p:cNvGraphicFramePr>
            <a:graphicFrameLocks noChangeAspect="1"/>
          </p:cNvGraphicFramePr>
          <p:nvPr/>
        </p:nvGraphicFramePr>
        <p:xfrm>
          <a:off x="3894589" y="4292367"/>
          <a:ext cx="622300" cy="317500"/>
        </p:xfrm>
        <a:graphic>
          <a:graphicData uri="http://schemas.openxmlformats.org/presentationml/2006/ole">
            <mc:AlternateContent xmlns:mc="http://schemas.openxmlformats.org/markup-compatibility/2006">
              <mc:Choice xmlns:v="urn:schemas-microsoft-com:vml" Requires="v">
                <p:oleObj name="Equation" r:id="rId4" imgW="622030" imgH="317362" progId="Equation.DSMT4">
                  <p:embed/>
                </p:oleObj>
              </mc:Choice>
              <mc:Fallback>
                <p:oleObj name="Equation" r:id="rId4" imgW="622030" imgH="317362"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94589" y="429236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9" name="Object 18"/>
          <p:cNvGraphicFramePr>
            <a:graphicFrameLocks noChangeAspect="1"/>
          </p:cNvGraphicFramePr>
          <p:nvPr/>
        </p:nvGraphicFramePr>
        <p:xfrm>
          <a:off x="2781300" y="4292367"/>
          <a:ext cx="647700" cy="317500"/>
        </p:xfrm>
        <a:graphic>
          <a:graphicData uri="http://schemas.openxmlformats.org/presentationml/2006/ole">
            <mc:AlternateContent xmlns:mc="http://schemas.openxmlformats.org/markup-compatibility/2006">
              <mc:Choice xmlns:v="urn:schemas-microsoft-com:vml" Requires="v">
                <p:oleObj name="Equation" r:id="rId6" imgW="647419" imgH="317362" progId="Equation.DSMT4">
                  <p:embed/>
                </p:oleObj>
              </mc:Choice>
              <mc:Fallback>
                <p:oleObj name="Equation" r:id="rId6" imgW="647419" imgH="317362"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81300" y="4292367"/>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 (cont.)</a:t>
            </a:r>
          </a:p>
        </p:txBody>
      </p:sp>
      <p:graphicFrame>
        <p:nvGraphicFramePr>
          <p:cNvPr id="17413" name="Object 5"/>
          <p:cNvGraphicFramePr>
            <a:graphicFrameLocks noChangeAspect="1"/>
          </p:cNvGraphicFramePr>
          <p:nvPr/>
        </p:nvGraphicFramePr>
        <p:xfrm>
          <a:off x="914400" y="1512887"/>
          <a:ext cx="6500813" cy="3135313"/>
        </p:xfrm>
        <a:graphic>
          <a:graphicData uri="http://schemas.openxmlformats.org/presentationml/2006/ole">
            <mc:AlternateContent xmlns:mc="http://schemas.openxmlformats.org/markup-compatibility/2006">
              <mc:Choice xmlns:v="urn:schemas-microsoft-com:vml" Requires="v">
                <p:oleObj name="Equation" r:id="rId2" imgW="6502400" imgH="3136900" progId="Equation.DSMT4">
                  <p:embed/>
                </p:oleObj>
              </mc:Choice>
              <mc:Fallback>
                <p:oleObj name="Equation" r:id="rId2" imgW="6502400" imgH="3136900" progId="Equation.DSMT4">
                  <p:embed/>
                  <p:pic>
                    <p:nvPicPr>
                      <p:cNvPr id="0" name="Object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512887"/>
                        <a:ext cx="6500813" cy="3135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4" name="Object 6"/>
          <p:cNvGraphicFramePr>
            <a:graphicFrameLocks noChangeAspect="1"/>
          </p:cNvGraphicFramePr>
          <p:nvPr/>
        </p:nvGraphicFramePr>
        <p:xfrm>
          <a:off x="3702050" y="1589087"/>
          <a:ext cx="622300" cy="317500"/>
        </p:xfrm>
        <a:graphic>
          <a:graphicData uri="http://schemas.openxmlformats.org/presentationml/2006/ole">
            <mc:AlternateContent xmlns:mc="http://schemas.openxmlformats.org/markup-compatibility/2006">
              <mc:Choice xmlns:v="urn:schemas-microsoft-com:vml" Requires="v">
                <p:oleObj name="Equation" r:id="rId4" imgW="622030" imgH="317362" progId="Equation.DSMT4">
                  <p:embed/>
                </p:oleObj>
              </mc:Choice>
              <mc:Fallback>
                <p:oleObj name="Equation" r:id="rId4" imgW="622030" imgH="317362"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2050" y="158908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5" name="Object 7"/>
          <p:cNvGraphicFramePr>
            <a:graphicFrameLocks noChangeAspect="1"/>
          </p:cNvGraphicFramePr>
          <p:nvPr/>
        </p:nvGraphicFramePr>
        <p:xfrm>
          <a:off x="6019800" y="1560512"/>
          <a:ext cx="647700" cy="317500"/>
        </p:xfrm>
        <a:graphic>
          <a:graphicData uri="http://schemas.openxmlformats.org/presentationml/2006/ole">
            <mc:AlternateContent xmlns:mc="http://schemas.openxmlformats.org/markup-compatibility/2006">
              <mc:Choice xmlns:v="urn:schemas-microsoft-com:vml" Requires="v">
                <p:oleObj name="Equation" r:id="rId6" imgW="647419" imgH="317362" progId="Equation.DSMT4">
                  <p:embed/>
                </p:oleObj>
              </mc:Choice>
              <mc:Fallback>
                <p:oleObj name="Equation" r:id="rId6" imgW="647419" imgH="317362"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19800" y="1560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6" name="Object 8"/>
          <p:cNvGraphicFramePr>
            <a:graphicFrameLocks noChangeAspect="1"/>
          </p:cNvGraphicFramePr>
          <p:nvPr/>
        </p:nvGraphicFramePr>
        <p:xfrm>
          <a:off x="4102100" y="2093912"/>
          <a:ext cx="622300" cy="317500"/>
        </p:xfrm>
        <a:graphic>
          <a:graphicData uri="http://schemas.openxmlformats.org/presentationml/2006/ole">
            <mc:AlternateContent xmlns:mc="http://schemas.openxmlformats.org/markup-compatibility/2006">
              <mc:Choice xmlns:v="urn:schemas-microsoft-com:vml" Requires="v">
                <p:oleObj name="Equation" r:id="rId8" imgW="622030" imgH="317362" progId="Equation.DSMT4">
                  <p:embed/>
                </p:oleObj>
              </mc:Choice>
              <mc:Fallback>
                <p:oleObj name="Equation" r:id="rId8" imgW="622030" imgH="317362" progId="Equation.DSMT4">
                  <p:embed/>
                  <p:pic>
                    <p:nvPicPr>
                      <p:cNvPr id="0" name="Object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02100" y="20939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7" name="Object 9"/>
          <p:cNvGraphicFramePr>
            <a:graphicFrameLocks noChangeAspect="1"/>
          </p:cNvGraphicFramePr>
          <p:nvPr/>
        </p:nvGraphicFramePr>
        <p:xfrm>
          <a:off x="6400800" y="2093912"/>
          <a:ext cx="647700" cy="317500"/>
        </p:xfrm>
        <a:graphic>
          <a:graphicData uri="http://schemas.openxmlformats.org/presentationml/2006/ole">
            <mc:AlternateContent xmlns:mc="http://schemas.openxmlformats.org/markup-compatibility/2006">
              <mc:Choice xmlns:v="urn:schemas-microsoft-com:vml" Requires="v">
                <p:oleObj name="Equation" r:id="rId10" imgW="647419" imgH="317362" progId="Equation.DSMT4">
                  <p:embed/>
                </p:oleObj>
              </mc:Choice>
              <mc:Fallback>
                <p:oleObj name="Equation" r:id="rId10" imgW="647419" imgH="317362" progId="Equation.DSMT4">
                  <p:embed/>
                  <p:pic>
                    <p:nvPicPr>
                      <p:cNvPr id="0" name="Object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00800" y="20939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8" name="Object 10"/>
          <p:cNvGraphicFramePr>
            <a:graphicFrameLocks noChangeAspect="1"/>
          </p:cNvGraphicFramePr>
          <p:nvPr/>
        </p:nvGraphicFramePr>
        <p:xfrm>
          <a:off x="3162300" y="2551112"/>
          <a:ext cx="927100" cy="406400"/>
        </p:xfrm>
        <a:graphic>
          <a:graphicData uri="http://schemas.openxmlformats.org/presentationml/2006/ole">
            <mc:AlternateContent xmlns:mc="http://schemas.openxmlformats.org/markup-compatibility/2006">
              <mc:Choice xmlns:v="urn:schemas-microsoft-com:vml" Requires="v">
                <p:oleObj name="Equation" r:id="rId12" imgW="926698" imgH="406224" progId="Equation.DSMT4">
                  <p:embed/>
                </p:oleObj>
              </mc:Choice>
              <mc:Fallback>
                <p:oleObj name="Equation" r:id="rId12" imgW="926698" imgH="406224" progId="Equation.DSMT4">
                  <p:embed/>
                  <p:pic>
                    <p:nvPicPr>
                      <p:cNvPr id="0" name="Object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62300" y="2551112"/>
                        <a:ext cx="9271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9" name="Object 11"/>
          <p:cNvGraphicFramePr>
            <a:graphicFrameLocks noChangeAspect="1"/>
          </p:cNvGraphicFramePr>
          <p:nvPr/>
        </p:nvGraphicFramePr>
        <p:xfrm>
          <a:off x="4762500" y="2627312"/>
          <a:ext cx="939800" cy="317500"/>
        </p:xfrm>
        <a:graphic>
          <a:graphicData uri="http://schemas.openxmlformats.org/presentationml/2006/ole">
            <mc:AlternateContent xmlns:mc="http://schemas.openxmlformats.org/markup-compatibility/2006">
              <mc:Choice xmlns:v="urn:schemas-microsoft-com:vml" Requires="v">
                <p:oleObj name="Equation" r:id="rId14" imgW="939392" imgH="317362" progId="Equation.DSMT4">
                  <p:embed/>
                </p:oleObj>
              </mc:Choice>
              <mc:Fallback>
                <p:oleObj name="Equation" r:id="rId14" imgW="939392" imgH="317362" progId="Equation.DSMT4">
                  <p:embed/>
                  <p:pic>
                    <p:nvPicPr>
                      <p:cNvPr id="0" name="Object 2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62500" y="2627312"/>
                        <a:ext cx="9398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0" name="Object 12"/>
          <p:cNvGraphicFramePr>
            <a:graphicFrameLocks noChangeAspect="1"/>
          </p:cNvGraphicFramePr>
          <p:nvPr/>
        </p:nvGraphicFramePr>
        <p:xfrm>
          <a:off x="3467100" y="3160712"/>
          <a:ext cx="622300" cy="317500"/>
        </p:xfrm>
        <a:graphic>
          <a:graphicData uri="http://schemas.openxmlformats.org/presentationml/2006/ole">
            <mc:AlternateContent xmlns:mc="http://schemas.openxmlformats.org/markup-compatibility/2006">
              <mc:Choice xmlns:v="urn:schemas-microsoft-com:vml" Requires="v">
                <p:oleObj name="Equation" r:id="rId16" imgW="622030" imgH="317362" progId="Equation.DSMT4">
                  <p:embed/>
                </p:oleObj>
              </mc:Choice>
              <mc:Fallback>
                <p:oleObj name="Equation" r:id="rId16" imgW="622030" imgH="317362" progId="Equation.DSMT4">
                  <p:embed/>
                  <p:pic>
                    <p:nvPicPr>
                      <p:cNvPr id="0" name="Object 2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67100" y="31607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1" name="Object 13"/>
          <p:cNvGraphicFramePr>
            <a:graphicFrameLocks noChangeAspect="1"/>
          </p:cNvGraphicFramePr>
          <p:nvPr/>
        </p:nvGraphicFramePr>
        <p:xfrm>
          <a:off x="4838700" y="3160712"/>
          <a:ext cx="647700" cy="317500"/>
        </p:xfrm>
        <a:graphic>
          <a:graphicData uri="http://schemas.openxmlformats.org/presentationml/2006/ole">
            <mc:AlternateContent xmlns:mc="http://schemas.openxmlformats.org/markup-compatibility/2006">
              <mc:Choice xmlns:v="urn:schemas-microsoft-com:vml" Requires="v">
                <p:oleObj name="Equation" r:id="rId18" imgW="647419" imgH="317362" progId="Equation.DSMT4">
                  <p:embed/>
                </p:oleObj>
              </mc:Choice>
              <mc:Fallback>
                <p:oleObj name="Equation" r:id="rId18" imgW="647419" imgH="317362" progId="Equation.DSMT4">
                  <p:embed/>
                  <p:pic>
                    <p:nvPicPr>
                      <p:cNvPr id="0" name="Object 2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38700" y="31607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2" name="Object 14"/>
          <p:cNvGraphicFramePr>
            <a:graphicFrameLocks noChangeAspect="1"/>
          </p:cNvGraphicFramePr>
          <p:nvPr/>
        </p:nvGraphicFramePr>
        <p:xfrm>
          <a:off x="3683000" y="3617912"/>
          <a:ext cx="1524000" cy="406400"/>
        </p:xfrm>
        <a:graphic>
          <a:graphicData uri="http://schemas.openxmlformats.org/presentationml/2006/ole">
            <mc:AlternateContent xmlns:mc="http://schemas.openxmlformats.org/markup-compatibility/2006">
              <mc:Choice xmlns:v="urn:schemas-microsoft-com:vml" Requires="v">
                <p:oleObj name="Equation" r:id="rId20" imgW="1523339" imgH="406224" progId="Equation.DSMT4">
                  <p:embed/>
                </p:oleObj>
              </mc:Choice>
              <mc:Fallback>
                <p:oleObj name="Equation" r:id="rId20" imgW="1523339" imgH="406224" progId="Equation.DSMT4">
                  <p:embed/>
                  <p:pic>
                    <p:nvPicPr>
                      <p:cNvPr id="0" name="Object 2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683000" y="3617912"/>
                        <a:ext cx="15240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3" name="Object 15"/>
          <p:cNvGraphicFramePr>
            <a:graphicFrameLocks noChangeAspect="1"/>
          </p:cNvGraphicFramePr>
          <p:nvPr/>
        </p:nvGraphicFramePr>
        <p:xfrm>
          <a:off x="3314700" y="4227512"/>
          <a:ext cx="622300" cy="317500"/>
        </p:xfrm>
        <a:graphic>
          <a:graphicData uri="http://schemas.openxmlformats.org/presentationml/2006/ole">
            <mc:AlternateContent xmlns:mc="http://schemas.openxmlformats.org/markup-compatibility/2006">
              <mc:Choice xmlns:v="urn:schemas-microsoft-com:vml" Requires="v">
                <p:oleObj name="Equation" r:id="rId22" imgW="622030" imgH="317362" progId="Equation.DSMT4">
                  <p:embed/>
                </p:oleObj>
              </mc:Choice>
              <mc:Fallback>
                <p:oleObj name="Equation" r:id="rId22" imgW="622030" imgH="317362" progId="Equation.DSMT4">
                  <p:embed/>
                  <p:pic>
                    <p:nvPicPr>
                      <p:cNvPr id="0" name="Object 2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314700" y="42275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4" name="Object 16"/>
          <p:cNvGraphicFramePr>
            <a:graphicFrameLocks noChangeAspect="1"/>
          </p:cNvGraphicFramePr>
          <p:nvPr/>
        </p:nvGraphicFramePr>
        <p:xfrm>
          <a:off x="4699000" y="4227512"/>
          <a:ext cx="647700" cy="317500"/>
        </p:xfrm>
        <a:graphic>
          <a:graphicData uri="http://schemas.openxmlformats.org/presentationml/2006/ole">
            <mc:AlternateContent xmlns:mc="http://schemas.openxmlformats.org/markup-compatibility/2006">
              <mc:Choice xmlns:v="urn:schemas-microsoft-com:vml" Requires="v">
                <p:oleObj name="Equation" r:id="rId24" imgW="647419" imgH="317362" progId="Equation.DSMT4">
                  <p:embed/>
                </p:oleObj>
              </mc:Choice>
              <mc:Fallback>
                <p:oleObj name="Equation" r:id="rId24" imgW="647419" imgH="317362" progId="Equation.DSMT4">
                  <p:embed/>
                  <p:pic>
                    <p:nvPicPr>
                      <p:cNvPr id="0" name="Object 2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699000" y="4227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749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8749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874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874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8749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8750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8749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8750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8750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875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875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Attention!</a:t>
            </a:r>
            <a:endParaRPr lang="en-US" sz="3200" dirty="0">
              <a:solidFill>
                <a:schemeClr val="accent1"/>
              </a:solidFill>
            </a:endParaRPr>
          </a:p>
        </p:txBody>
      </p:sp>
      <p:sp>
        <p:nvSpPr>
          <p:cNvPr id="5" name="Content Placeholder 4"/>
          <p:cNvSpPr>
            <a:spLocks noGrp="1"/>
          </p:cNvSpPr>
          <p:nvPr>
            <p:ph idx="4294967295"/>
          </p:nvPr>
        </p:nvSpPr>
        <p:spPr>
          <a:xfrm>
            <a:off x="457200" y="1280160"/>
            <a:ext cx="8229600" cy="3194721"/>
          </a:xfrm>
          <a:prstGeom prst="rect">
            <a:avLst/>
          </a:prstGeom>
          <a:noFill/>
          <a:ln w="28575">
            <a:solidFill>
              <a:srgbClr val="FF0000"/>
            </a:solidFill>
          </a:ln>
        </p:spPr>
        <p:txBody>
          <a:bodyPr>
            <a:spAutoFit/>
          </a:bodyPr>
          <a:lstStyle/>
          <a:p>
            <a:pPr indent="-457200">
              <a:buNone/>
              <a:tabLst>
                <a:tab pos="342900" algn="l"/>
                <a:tab pos="800100" algn="l"/>
                <a:tab pos="7150100" algn="l"/>
              </a:tabLst>
            </a:pPr>
            <a:r>
              <a:rPr lang="en-US" sz="2800" b="1" dirty="0">
                <a:solidFill>
                  <a:srgbClr val="C00000"/>
                </a:solidFill>
              </a:rPr>
              <a:t>Important note about the form of answers </a:t>
            </a:r>
          </a:p>
          <a:p>
            <a:pPr marL="0" indent="0">
              <a:buNone/>
              <a:tabLst>
                <a:tab pos="7150100" algn="l"/>
              </a:tabLst>
            </a:pPr>
            <a:r>
              <a:rPr lang="en-US" sz="2800" dirty="0">
                <a:solidFill>
                  <a:srgbClr val="000000"/>
                </a:solidFill>
              </a:rPr>
              <a:t>In Examples 2 and 3, each denominator is left in factored form as a convenience for possibly reducing or adding to some other expression later. You may choose to multiply out these factors. Either form is correct. For consistency, denominators are left in factored form in the answers in the back of the text.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457200" y="1280161"/>
            <a:ext cx="8229600" cy="2148840"/>
          </a:xfrm>
          <a:prstGeom prst="rect">
            <a:avLst/>
          </a:prstGeom>
          <a:solidFill>
            <a:schemeClr val="accent3"/>
          </a:solidFill>
          <a:ln w="28575">
            <a:solidFill>
              <a:srgbClr val="000000"/>
            </a:solidFill>
          </a:ln>
        </p:spPr>
        <p:txBody>
          <a:bodyPr wrap="square">
            <a:normAutofit/>
          </a:bodyPr>
          <a:lstStyle/>
          <a:p>
            <a:pPr marL="457200" indent="-457200">
              <a:tabLst>
                <a:tab pos="342900" algn="l"/>
                <a:tab pos="800100" algn="l"/>
                <a:tab pos="7150100" algn="l"/>
              </a:tabLst>
            </a:pPr>
            <a:r>
              <a:rPr lang="en-US" sz="2800" dirty="0">
                <a:solidFill>
                  <a:srgbClr val="000000"/>
                </a:solidFill>
                <a:latin typeface="Calibri" pitchFamily="34" charset="0"/>
              </a:rPr>
              <a:t>If </a:t>
            </a:r>
            <a:r>
              <a:rPr lang="en-US" sz="2800" i="1" dirty="0">
                <a:solidFill>
                  <a:srgbClr val="000000"/>
                </a:solidFill>
                <a:latin typeface="Calibri" pitchFamily="34" charset="0"/>
              </a:rPr>
              <a:t>P </a:t>
            </a:r>
            <a:r>
              <a:rPr lang="en-US" sz="2800" dirty="0">
                <a:solidFill>
                  <a:srgbClr val="000000"/>
                </a:solidFill>
                <a:latin typeface="Calibri" pitchFamily="34" charset="0"/>
              </a:rPr>
              <a:t>and </a:t>
            </a:r>
            <a:r>
              <a:rPr lang="en-US" sz="2800" i="1" dirty="0">
                <a:solidFill>
                  <a:srgbClr val="000000"/>
                </a:solidFill>
                <a:latin typeface="Calibri" pitchFamily="34" charset="0"/>
              </a:rPr>
              <a:t>Q </a:t>
            </a:r>
            <a:r>
              <a:rPr lang="en-US" sz="2800" dirty="0">
                <a:solidFill>
                  <a:srgbClr val="000000"/>
                </a:solidFill>
                <a:latin typeface="Calibri" pitchFamily="34" charset="0"/>
              </a:rPr>
              <a:t>are polynomials and </a:t>
            </a:r>
            <a:r>
              <a:rPr lang="en-US" sz="2800" i="1" dirty="0">
                <a:solidFill>
                  <a:srgbClr val="000000"/>
                </a:solidFill>
                <a:latin typeface="Calibri" pitchFamily="34" charset="0"/>
              </a:rPr>
              <a:t>Q </a:t>
            </a:r>
            <a:r>
              <a:rPr lang="en-US" sz="2800" dirty="0">
                <a:solidFill>
                  <a:srgbClr val="000000"/>
                </a:solidFill>
                <a:latin typeface="Calibri" pitchFamily="34" charset="0"/>
              </a:rPr>
              <a:t>≠ 0, then</a:t>
            </a:r>
            <a:r>
              <a:rPr lang="en-US" sz="2800" i="1" dirty="0">
                <a:solidFill>
                  <a:srgbClr val="000000"/>
                </a:solidFill>
                <a:latin typeface="Calibri" pitchFamily="34" charset="0"/>
              </a:rPr>
              <a:t> </a:t>
            </a:r>
          </a:p>
        </p:txBody>
      </p:sp>
      <p:sp>
        <p:nvSpPr>
          <p:cNvPr id="19458" name="Rectangle 2"/>
          <p:cNvSpPr>
            <a:spLocks noGrp="1"/>
          </p:cNvSpPr>
          <p:nvPr>
            <p:ph type="title"/>
          </p:nvPr>
        </p:nvSpPr>
        <p:spPr>
          <a:xfrm>
            <a:off x="457200" y="182880"/>
            <a:ext cx="8229600" cy="914400"/>
          </a:xfrm>
          <a:prstGeom prst="rect">
            <a:avLst/>
          </a:prstGeom>
        </p:spPr>
        <p:txBody>
          <a:bodyPr/>
          <a:lstStyle/>
          <a:p>
            <a:r>
              <a:rPr lang="en-US" dirty="0"/>
              <a:t>Definition: Placement of Negative Signs</a:t>
            </a:r>
          </a:p>
        </p:txBody>
      </p:sp>
      <p:graphicFrame>
        <p:nvGraphicFramePr>
          <p:cNvPr id="19461" name="Object 6"/>
          <p:cNvGraphicFramePr>
            <a:graphicFrameLocks noChangeAspect="1"/>
          </p:cNvGraphicFramePr>
          <p:nvPr>
            <p:extLst>
              <p:ext uri="{D42A27DB-BD31-4B8C-83A1-F6EECF244321}">
                <p14:modId xmlns:p14="http://schemas.microsoft.com/office/powerpoint/2010/main" val="361433068"/>
              </p:ext>
            </p:extLst>
          </p:nvPr>
        </p:nvGraphicFramePr>
        <p:xfrm>
          <a:off x="3048000" y="1916431"/>
          <a:ext cx="2286000" cy="876300"/>
        </p:xfrm>
        <a:graphic>
          <a:graphicData uri="http://schemas.openxmlformats.org/presentationml/2006/ole">
            <mc:AlternateContent xmlns:mc="http://schemas.openxmlformats.org/markup-compatibility/2006">
              <mc:Choice xmlns:v="urn:schemas-microsoft-com:vml" Requires="v">
                <p:oleObj name="Equation" r:id="rId2" imgW="2286000" imgH="876300" progId="Equation.DSMT4">
                  <p:embed/>
                </p:oleObj>
              </mc:Choice>
              <mc:Fallback>
                <p:oleObj name="Equation" r:id="rId2" imgW="2286000" imgH="8763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916431"/>
                        <a:ext cx="2286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Definition: </a:t>
            </a:r>
            <a:r>
              <a:rPr lang="en-US" sz="3200" dirty="0">
                <a:solidFill>
                  <a:schemeClr val="accent1"/>
                </a:solidFill>
              </a:rPr>
              <a:t>Subtraction with Rational Expressions</a:t>
            </a:r>
          </a:p>
        </p:txBody>
      </p:sp>
      <p:sp>
        <p:nvSpPr>
          <p:cNvPr id="19459" name="Rectangle 3"/>
          <p:cNvSpPr>
            <a:spLocks noGrp="1"/>
          </p:cNvSpPr>
          <p:nvPr>
            <p:ph idx="4294967295"/>
          </p:nvPr>
        </p:nvSpPr>
        <p:spPr>
          <a:xfrm>
            <a:off x="457200" y="1280160"/>
            <a:ext cx="8229600" cy="2225040"/>
          </a:xfrm>
          <a:prstGeom prst="rect">
            <a:avLst/>
          </a:prstGeom>
          <a:solidFill>
            <a:schemeClr val="accent3"/>
          </a:solidFill>
          <a:ln w="28575">
            <a:solidFill>
              <a:srgbClr val="000000"/>
            </a:solidFill>
          </a:ln>
        </p:spPr>
        <p:txBody>
          <a:bodyPr wrap="square">
            <a:normAutofit/>
          </a:bodyPr>
          <a:lstStyle/>
          <a:p>
            <a:pPr marL="457200" indent="-457200">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19463" name="Object 8"/>
          <p:cNvGraphicFramePr>
            <a:graphicFrameLocks noChangeAspect="1"/>
          </p:cNvGraphicFramePr>
          <p:nvPr>
            <p:extLst>
              <p:ext uri="{D42A27DB-BD31-4B8C-83A1-F6EECF244321}">
                <p14:modId xmlns:p14="http://schemas.microsoft.com/office/powerpoint/2010/main" val="257695563"/>
              </p:ext>
            </p:extLst>
          </p:nvPr>
        </p:nvGraphicFramePr>
        <p:xfrm>
          <a:off x="3352800" y="2057400"/>
          <a:ext cx="2146300" cy="876300"/>
        </p:xfrm>
        <a:graphic>
          <a:graphicData uri="http://schemas.openxmlformats.org/presentationml/2006/ole">
            <mc:AlternateContent xmlns:mc="http://schemas.openxmlformats.org/markup-compatibility/2006">
              <mc:Choice xmlns:v="urn:schemas-microsoft-com:vml" Requires="v">
                <p:oleObj name="Equation" r:id="rId2" imgW="2145960" imgH="876240" progId="Equation.DSMT4">
                  <p:embed/>
                </p:oleObj>
              </mc:Choice>
              <mc:Fallback>
                <p:oleObj name="Equation" r:id="rId2" imgW="2145960" imgH="876240" progId="Equation.DSMT4">
                  <p:embed/>
                  <p:pic>
                    <p:nvPicPr>
                      <p:cNvPr id="0" name="Picture 4"/>
                      <p:cNvPicPr>
                        <a:picLocks noChangeAspect="1" noChangeArrowheads="1"/>
                      </p:cNvPicPr>
                      <p:nvPr/>
                    </p:nvPicPr>
                    <p:blipFill>
                      <a:blip r:embed="rId3"/>
                      <a:srcRect/>
                      <a:stretch>
                        <a:fillRect/>
                      </a:stretch>
                    </p:blipFill>
                    <p:spPr bwMode="auto">
                      <a:xfrm>
                        <a:off x="3352800" y="2057400"/>
                        <a:ext cx="21463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Subtracting Rational Expressions with a Common Denominator</a:t>
            </a:r>
          </a:p>
        </p:txBody>
      </p:sp>
      <p:sp>
        <p:nvSpPr>
          <p:cNvPr id="20483"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marL="0" indent="0">
              <a:lnSpc>
                <a:spcPct val="55000"/>
              </a:lnSpc>
              <a:buFont typeface="Courier New" pitchFamily="49" charset="0"/>
              <a:buNone/>
            </a:pPr>
            <a:endParaRPr lang="en-US" sz="2800" b="1" i="0" dirty="0">
              <a:solidFill>
                <a:schemeClr val="tx1"/>
              </a:solidFill>
            </a:endParaRPr>
          </a:p>
          <a:p>
            <a:pPr marL="0" indent="0">
              <a:spcBef>
                <a:spcPts val="0"/>
              </a:spcBef>
              <a:buNone/>
            </a:pPr>
            <a:r>
              <a:rPr lang="en-US" sz="2800" dirty="0"/>
              <a:t>a. </a:t>
            </a:r>
          </a:p>
          <a:p>
            <a:pPr marL="0" indent="0">
              <a:spcBef>
                <a:spcPts val="0"/>
              </a:spcBef>
              <a:buNone/>
            </a:pPr>
            <a:endParaRPr lang="en-US" sz="2800" i="0" dirty="0">
              <a:solidFill>
                <a:schemeClr val="tx1"/>
              </a:solidFill>
            </a:endParaRPr>
          </a:p>
          <a:p>
            <a:pPr marL="0" indent="0">
              <a:spcBef>
                <a:spcPts val="0"/>
              </a:spcBef>
              <a:buNone/>
            </a:pPr>
            <a:endParaRPr lang="en-US" sz="2800" dirty="0"/>
          </a:p>
          <a:p>
            <a:pPr marL="0" indent="0">
              <a:spcBef>
                <a:spcPts val="0"/>
              </a:spcBef>
              <a:buNone/>
            </a:pPr>
            <a:r>
              <a:rPr lang="en-US" sz="2800" i="0" dirty="0">
                <a:solidFill>
                  <a:schemeClr val="tx1"/>
                </a:solidFill>
              </a:rPr>
              <a:t>b. </a:t>
            </a:r>
          </a:p>
          <a:p>
            <a:pPr marL="0" indent="0">
              <a:spcBef>
                <a:spcPts val="0"/>
              </a:spcBef>
              <a:buNone/>
            </a:pPr>
            <a:endParaRPr lang="en-US" sz="2800" dirty="0"/>
          </a:p>
          <a:p>
            <a:pPr marL="0" indent="0">
              <a:spcBef>
                <a:spcPts val="0"/>
              </a:spcBef>
              <a:buNone/>
            </a:pPr>
            <a:endParaRPr lang="en-US" sz="2800" i="0" dirty="0">
              <a:solidFill>
                <a:schemeClr val="tx1"/>
              </a:solidFill>
            </a:endParaRPr>
          </a:p>
          <a:p>
            <a:pPr marL="0" indent="0">
              <a:spcBef>
                <a:spcPts val="0"/>
              </a:spcBef>
              <a:buNone/>
            </a:pPr>
            <a:r>
              <a:rPr lang="en-US" sz="2800" dirty="0"/>
              <a:t>c. </a:t>
            </a:r>
            <a:endParaRPr lang="en-US" sz="2800" i="0" dirty="0">
              <a:solidFill>
                <a:schemeClr val="tx1"/>
              </a:solidFill>
            </a:endParaRPr>
          </a:p>
        </p:txBody>
      </p:sp>
      <p:graphicFrame>
        <p:nvGraphicFramePr>
          <p:cNvPr id="20484" name="Object 9"/>
          <p:cNvGraphicFramePr>
            <a:graphicFrameLocks noChangeAspect="1"/>
          </p:cNvGraphicFramePr>
          <p:nvPr/>
        </p:nvGraphicFramePr>
        <p:xfrm>
          <a:off x="1003300" y="2311400"/>
          <a:ext cx="2476500" cy="889000"/>
        </p:xfrm>
        <a:graphic>
          <a:graphicData uri="http://schemas.openxmlformats.org/presentationml/2006/ole">
            <mc:AlternateContent xmlns:mc="http://schemas.openxmlformats.org/markup-compatibility/2006">
              <mc:Choice xmlns:v="urn:schemas-microsoft-com:vml" Requires="v">
                <p:oleObj name="Equation" r:id="rId2" imgW="2476500" imgH="889000" progId="Equation.DSMT4">
                  <p:embed/>
                </p:oleObj>
              </mc:Choice>
              <mc:Fallback>
                <p:oleObj name="Equation" r:id="rId2" imgW="2476500" imgH="8890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300" y="2311400"/>
                        <a:ext cx="24765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5">
            <a:extLst>
              <a:ext uri="{FF2B5EF4-FFF2-40B4-BE49-F238E27FC236}">
                <a16:creationId xmlns:a16="http://schemas.microsoft.com/office/drawing/2014/main" id="{464C64D9-E254-57E0-E3C5-34C807C36B11}"/>
              </a:ext>
            </a:extLst>
          </p:cNvPr>
          <p:cNvGraphicFramePr>
            <a:graphicFrameLocks noChangeAspect="1"/>
          </p:cNvGraphicFramePr>
          <p:nvPr>
            <p:extLst>
              <p:ext uri="{D42A27DB-BD31-4B8C-83A1-F6EECF244321}">
                <p14:modId xmlns:p14="http://schemas.microsoft.com/office/powerpoint/2010/main" val="3193514684"/>
              </p:ext>
            </p:extLst>
          </p:nvPr>
        </p:nvGraphicFramePr>
        <p:xfrm>
          <a:off x="1008081" y="3517549"/>
          <a:ext cx="3352800" cy="876300"/>
        </p:xfrm>
        <a:graphic>
          <a:graphicData uri="http://schemas.openxmlformats.org/presentationml/2006/ole">
            <mc:AlternateContent xmlns:mc="http://schemas.openxmlformats.org/markup-compatibility/2006">
              <mc:Choice xmlns:v="urn:schemas-microsoft-com:vml" Requires="v">
                <p:oleObj name="Equation" r:id="rId4" imgW="3352800" imgH="876300" progId="Equation.DSMT4">
                  <p:embed/>
                </p:oleObj>
              </mc:Choice>
              <mc:Fallback>
                <p:oleObj name="Equation" r:id="rId4" imgW="3352800" imgH="876300" progId="Equation.DSMT4">
                  <p:embed/>
                  <p:pic>
                    <p:nvPicPr>
                      <p:cNvPr id="21508"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8081" y="3517549"/>
                        <a:ext cx="33528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32120A70-087C-B294-ECDD-3AFBBF3B1D1E}"/>
              </a:ext>
            </a:extLst>
          </p:cNvPr>
          <p:cNvGraphicFramePr>
            <a:graphicFrameLocks noChangeAspect="1"/>
          </p:cNvGraphicFramePr>
          <p:nvPr>
            <p:extLst>
              <p:ext uri="{D42A27DB-BD31-4B8C-83A1-F6EECF244321}">
                <p14:modId xmlns:p14="http://schemas.microsoft.com/office/powerpoint/2010/main" val="3290073117"/>
              </p:ext>
            </p:extLst>
          </p:nvPr>
        </p:nvGraphicFramePr>
        <p:xfrm>
          <a:off x="1003300" y="5003524"/>
          <a:ext cx="1765300" cy="825500"/>
        </p:xfrm>
        <a:graphic>
          <a:graphicData uri="http://schemas.openxmlformats.org/presentationml/2006/ole">
            <mc:AlternateContent xmlns:mc="http://schemas.openxmlformats.org/markup-compatibility/2006">
              <mc:Choice xmlns:v="urn:schemas-microsoft-com:vml" Requires="v">
                <p:oleObj name="Equation" r:id="rId6" imgW="1765300" imgH="825500" progId="Equation.DSMT4">
                  <p:embed/>
                </p:oleObj>
              </mc:Choice>
              <mc:Fallback>
                <p:oleObj name="Equation" r:id="rId6" imgW="1765300" imgH="825500" progId="Equation.DSMT4">
                  <p:embed/>
                  <p:pic>
                    <p:nvPicPr>
                      <p:cNvPr id="2253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3300" y="5003524"/>
                        <a:ext cx="1765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Subtracting Rational Expressions with a Common Denominator (cont.)</a:t>
            </a:r>
          </a:p>
        </p:txBody>
      </p:sp>
      <p:sp>
        <p:nvSpPr>
          <p:cNvPr id="20483" name="Rectangle 3"/>
          <p:cNvSpPr>
            <a:spLocks noGrp="1"/>
          </p:cNvSpPr>
          <p:nvPr>
            <p:ph idx="4294967295"/>
          </p:nvPr>
        </p:nvSpPr>
        <p:spPr>
          <a:xfrm>
            <a:off x="457200" y="1280160"/>
            <a:ext cx="8229600" cy="4572000"/>
          </a:xfrm>
          <a:prstGeom prst="rect">
            <a:avLst/>
          </a:prstGeom>
        </p:spPr>
        <p:txBody>
          <a:bodyPr/>
          <a:lstStyle/>
          <a:p>
            <a:pPr marL="0" indent="0">
              <a:spcBef>
                <a:spcPts val="0"/>
              </a:spcBef>
              <a:buFont typeface="Courier New" pitchFamily="49" charset="0"/>
              <a:buNone/>
            </a:pPr>
            <a:r>
              <a:rPr lang="en-US" sz="2800" b="1" i="0" dirty="0">
                <a:solidFill>
                  <a:schemeClr val="tx1"/>
                </a:solidFill>
              </a:rPr>
              <a:t>Solution</a:t>
            </a:r>
          </a:p>
          <a:p>
            <a:pPr marL="0" indent="0">
              <a:spcBef>
                <a:spcPts val="0"/>
              </a:spcBef>
              <a:buFont typeface="Courier New" pitchFamily="49" charset="0"/>
              <a:buNone/>
            </a:pPr>
            <a:endParaRPr lang="en-US" sz="2800" b="1" dirty="0"/>
          </a:p>
          <a:p>
            <a:pPr marL="0" indent="0">
              <a:spcBef>
                <a:spcPts val="0"/>
              </a:spcBef>
              <a:buFont typeface="Courier New" pitchFamily="49" charset="0"/>
              <a:buNone/>
            </a:pPr>
            <a:r>
              <a:rPr lang="en-US" sz="2800" b="1" i="0" dirty="0">
                <a:solidFill>
                  <a:schemeClr val="tx1"/>
                </a:solidFill>
              </a:rPr>
              <a:t>a. </a:t>
            </a:r>
          </a:p>
        </p:txBody>
      </p:sp>
      <p:graphicFrame>
        <p:nvGraphicFramePr>
          <p:cNvPr id="20486" name="Object 11"/>
          <p:cNvGraphicFramePr>
            <a:graphicFrameLocks noChangeAspect="1"/>
          </p:cNvGraphicFramePr>
          <p:nvPr>
            <p:extLst>
              <p:ext uri="{D42A27DB-BD31-4B8C-83A1-F6EECF244321}">
                <p14:modId xmlns:p14="http://schemas.microsoft.com/office/powerpoint/2010/main" val="418616748"/>
              </p:ext>
            </p:extLst>
          </p:nvPr>
        </p:nvGraphicFramePr>
        <p:xfrm>
          <a:off x="6767158" y="2170687"/>
          <a:ext cx="2006600" cy="495300"/>
        </p:xfrm>
        <a:graphic>
          <a:graphicData uri="http://schemas.openxmlformats.org/presentationml/2006/ole">
            <mc:AlternateContent xmlns:mc="http://schemas.openxmlformats.org/markup-compatibility/2006">
              <mc:Choice xmlns:v="urn:schemas-microsoft-com:vml" Requires="v">
                <p:oleObj name="Equation" r:id="rId2" imgW="2005729" imgH="495085" progId="Equation.DSMT4">
                  <p:embed/>
                </p:oleObj>
              </mc:Choice>
              <mc:Fallback>
                <p:oleObj name="Equation" r:id="rId2" imgW="2005729" imgH="495085" progId="Equation.DSMT4">
                  <p:embed/>
                  <p:pic>
                    <p:nvPicPr>
                      <p:cNvPr id="20486" name="Object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7158" y="2170687"/>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extLst>
              <p:ext uri="{D42A27DB-BD31-4B8C-83A1-F6EECF244321}">
                <p14:modId xmlns:p14="http://schemas.microsoft.com/office/powerpoint/2010/main" val="3653173745"/>
              </p:ext>
            </p:extLst>
          </p:nvPr>
        </p:nvGraphicFramePr>
        <p:xfrm>
          <a:off x="1015006" y="2003999"/>
          <a:ext cx="2476500" cy="901700"/>
        </p:xfrm>
        <a:graphic>
          <a:graphicData uri="http://schemas.openxmlformats.org/presentationml/2006/ole">
            <mc:AlternateContent xmlns:mc="http://schemas.openxmlformats.org/markup-compatibility/2006">
              <mc:Choice xmlns:v="urn:schemas-microsoft-com:vml" Requires="v">
                <p:oleObj name="Equation" r:id="rId4" imgW="2476500" imgH="901700" progId="Equation.DSMT4">
                  <p:embed/>
                </p:oleObj>
              </mc:Choice>
              <mc:Fallback>
                <p:oleObj name="Equation" r:id="rId4" imgW="2476500" imgH="901700" progId="Equation.DSMT4">
                  <p:embed/>
                  <p:pic>
                    <p:nvPicPr>
                      <p:cNvPr id="12293"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5006" y="2003999"/>
                        <a:ext cx="2476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2342110459"/>
              </p:ext>
            </p:extLst>
          </p:nvPr>
        </p:nvGraphicFramePr>
        <p:xfrm>
          <a:off x="3530246" y="1989712"/>
          <a:ext cx="2959100" cy="914400"/>
        </p:xfrm>
        <a:graphic>
          <a:graphicData uri="http://schemas.openxmlformats.org/presentationml/2006/ole">
            <mc:AlternateContent xmlns:mc="http://schemas.openxmlformats.org/markup-compatibility/2006">
              <mc:Choice xmlns:v="urn:schemas-microsoft-com:vml" Requires="v">
                <p:oleObj name="Equation" r:id="rId6" imgW="2959100" imgH="914400" progId="Equation.DSMT4">
                  <p:embed/>
                </p:oleObj>
              </mc:Choice>
              <mc:Fallback>
                <p:oleObj name="Equation" r:id="rId6" imgW="2959100" imgH="914400" progId="Equation.DSMT4">
                  <p:embed/>
                  <p:pic>
                    <p:nvPicPr>
                      <p:cNvPr id="12294"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30246" y="1989712"/>
                        <a:ext cx="295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extLst>
              <p:ext uri="{D42A27DB-BD31-4B8C-83A1-F6EECF244321}">
                <p14:modId xmlns:p14="http://schemas.microsoft.com/office/powerpoint/2010/main" val="1046569611"/>
              </p:ext>
            </p:extLst>
          </p:nvPr>
        </p:nvGraphicFramePr>
        <p:xfrm>
          <a:off x="3519133" y="3021587"/>
          <a:ext cx="2692400" cy="901700"/>
        </p:xfrm>
        <a:graphic>
          <a:graphicData uri="http://schemas.openxmlformats.org/presentationml/2006/ole">
            <mc:AlternateContent xmlns:mc="http://schemas.openxmlformats.org/markup-compatibility/2006">
              <mc:Choice xmlns:v="urn:schemas-microsoft-com:vml" Requires="v">
                <p:oleObj name="Equation" r:id="rId8" imgW="2692400" imgH="901700" progId="Equation.DSMT4">
                  <p:embed/>
                </p:oleObj>
              </mc:Choice>
              <mc:Fallback>
                <p:oleObj name="Equation" r:id="rId8" imgW="2692400" imgH="901700" progId="Equation.DSMT4">
                  <p:embed/>
                  <p:pic>
                    <p:nvPicPr>
                      <p:cNvPr id="12295"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9133" y="3021587"/>
                        <a:ext cx="269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extLst>
              <p:ext uri="{D42A27DB-BD31-4B8C-83A1-F6EECF244321}">
                <p14:modId xmlns:p14="http://schemas.microsoft.com/office/powerpoint/2010/main" val="3632759161"/>
              </p:ext>
            </p:extLst>
          </p:nvPr>
        </p:nvGraphicFramePr>
        <p:xfrm>
          <a:off x="3491506" y="4124993"/>
          <a:ext cx="1358900" cy="901700"/>
        </p:xfrm>
        <a:graphic>
          <a:graphicData uri="http://schemas.openxmlformats.org/presentationml/2006/ole">
            <mc:AlternateContent xmlns:mc="http://schemas.openxmlformats.org/markup-compatibility/2006">
              <mc:Choice xmlns:v="urn:schemas-microsoft-com:vml" Requires="v">
                <p:oleObj name="Equation" r:id="rId10" imgW="1358310" imgH="901309" progId="Equation.DSMT4">
                  <p:embed/>
                </p:oleObj>
              </mc:Choice>
              <mc:Fallback>
                <p:oleObj name="Equation" r:id="rId10" imgW="1358310" imgH="901309" progId="Equation.DSMT4">
                  <p:embed/>
                  <p:pic>
                    <p:nvPicPr>
                      <p:cNvPr id="12296"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1506" y="4124993"/>
                        <a:ext cx="1358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293632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48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graphicFrame>
        <p:nvGraphicFramePr>
          <p:cNvPr id="21511" name="Object 8"/>
          <p:cNvGraphicFramePr>
            <a:graphicFrameLocks noGrp="1" noChangeAspect="1"/>
          </p:cNvGraphicFramePr>
          <p:nvPr>
            <p:ph idx="4294967295"/>
            <p:extLst>
              <p:ext uri="{D42A27DB-BD31-4B8C-83A1-F6EECF244321}">
                <p14:modId xmlns:p14="http://schemas.microsoft.com/office/powerpoint/2010/main" val="74231043"/>
              </p:ext>
            </p:extLst>
          </p:nvPr>
        </p:nvGraphicFramePr>
        <p:xfrm>
          <a:off x="6379212" y="3776151"/>
          <a:ext cx="1905000" cy="241300"/>
        </p:xfrm>
        <a:graphic>
          <a:graphicData uri="http://schemas.openxmlformats.org/presentationml/2006/ole">
            <mc:AlternateContent xmlns:mc="http://schemas.openxmlformats.org/markup-compatibility/2006">
              <mc:Choice xmlns:v="urn:schemas-microsoft-com:vml" Requires="v">
                <p:oleObj name="Equation" r:id="rId2" imgW="1905000" imgH="241300" progId="Equation.DSMT4">
                  <p:embed/>
                </p:oleObj>
              </mc:Choice>
              <mc:Fallback>
                <p:oleObj name="Equation" r:id="rId2" imgW="1905000" imgH="241300" progId="Equation.DSMT4">
                  <p:embed/>
                  <p:pic>
                    <p:nvPicPr>
                      <p:cNvPr id="0" name="Picture 11"/>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9212" y="3776151"/>
                        <a:ext cx="19050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07" name="Rectangle 3"/>
          <p:cNvSpPr>
            <a:spLocks noGrp="1"/>
          </p:cNvSpPr>
          <p:nvPr>
            <p:ph type="body" sz="half" idx="4294967295"/>
          </p:nvPr>
        </p:nvSpPr>
        <p:spPr>
          <a:xfrm>
            <a:off x="457200" y="1280160"/>
            <a:ext cx="8229600" cy="1621982"/>
          </a:xfrm>
          <a:prstGeom prst="rect">
            <a:avLst/>
          </a:prstGeom>
          <a:noFill/>
        </p:spPr>
        <p:txBody>
          <a:bodyPr>
            <a:spAutoFit/>
          </a:bodyPr>
          <a:lstStyle/>
          <a:p>
            <a:pPr marL="514350" indent="-514350">
              <a:buFont typeface="+mj-lt"/>
              <a:buAutoNum type="alphaLcPeriod" startAt="2"/>
            </a:pPr>
            <a:r>
              <a:rPr lang="en-US" sz="2800" dirty="0"/>
              <a:t> </a:t>
            </a:r>
            <a:endParaRPr lang="en-US" sz="2800" i="0" dirty="0">
              <a:solidFill>
                <a:schemeClr val="tx1"/>
              </a:solidFill>
            </a:endParaRPr>
          </a:p>
          <a:p>
            <a:pPr>
              <a:buFont typeface="Courier New" pitchFamily="49" charset="0"/>
              <a:buNone/>
            </a:pPr>
            <a:r>
              <a:rPr lang="en-US" sz="2800" b="1" i="0" dirty="0">
                <a:solidFill>
                  <a:schemeClr val="tx1"/>
                </a:solidFill>
              </a:rPr>
              <a:t> </a:t>
            </a:r>
          </a:p>
          <a:p>
            <a:pPr>
              <a:spcBef>
                <a:spcPct val="35000"/>
              </a:spcBef>
              <a:buFont typeface="Courier New" pitchFamily="49" charset="0"/>
              <a:buNone/>
            </a:pPr>
            <a:endParaRPr lang="en-US" sz="2800" dirty="0"/>
          </a:p>
        </p:txBody>
      </p:sp>
      <p:graphicFrame>
        <p:nvGraphicFramePr>
          <p:cNvPr id="21510" name="Object 7"/>
          <p:cNvGraphicFramePr>
            <a:graphicFrameLocks noChangeAspect="1"/>
          </p:cNvGraphicFramePr>
          <p:nvPr>
            <p:extLst>
              <p:ext uri="{D42A27DB-BD31-4B8C-83A1-F6EECF244321}">
                <p14:modId xmlns:p14="http://schemas.microsoft.com/office/powerpoint/2010/main" val="1973501051"/>
              </p:ext>
            </p:extLst>
          </p:nvPr>
        </p:nvGraphicFramePr>
        <p:xfrm>
          <a:off x="6279777" y="1312358"/>
          <a:ext cx="2006600" cy="495300"/>
        </p:xfrm>
        <a:graphic>
          <a:graphicData uri="http://schemas.openxmlformats.org/presentationml/2006/ole">
            <mc:AlternateContent xmlns:mc="http://schemas.openxmlformats.org/markup-compatibility/2006">
              <mc:Choice xmlns:v="urn:schemas-microsoft-com:vml" Requires="v">
                <p:oleObj name="Equation" r:id="rId4" imgW="2005729" imgH="495085" progId="Equation.DSMT4">
                  <p:embed/>
                </p:oleObj>
              </mc:Choice>
              <mc:Fallback>
                <p:oleObj name="Equation" r:id="rId4" imgW="2005729" imgH="495085"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79777" y="1312358"/>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8" name="Object 6"/>
          <p:cNvGraphicFramePr>
            <a:graphicFrameLocks noChangeAspect="1"/>
          </p:cNvGraphicFramePr>
          <p:nvPr>
            <p:extLst>
              <p:ext uri="{D42A27DB-BD31-4B8C-83A1-F6EECF244321}">
                <p14:modId xmlns:p14="http://schemas.microsoft.com/office/powerpoint/2010/main" val="1363696808"/>
              </p:ext>
            </p:extLst>
          </p:nvPr>
        </p:nvGraphicFramePr>
        <p:xfrm>
          <a:off x="1043585" y="1129156"/>
          <a:ext cx="3124200" cy="889000"/>
        </p:xfrm>
        <a:graphic>
          <a:graphicData uri="http://schemas.openxmlformats.org/presentationml/2006/ole">
            <mc:AlternateContent xmlns:mc="http://schemas.openxmlformats.org/markup-compatibility/2006">
              <mc:Choice xmlns:v="urn:schemas-microsoft-com:vml" Requires="v">
                <p:oleObj name="Equation" r:id="rId6" imgW="3124200" imgH="889000" progId="Equation.DSMT4">
                  <p:embed/>
                </p:oleObj>
              </mc:Choice>
              <mc:Fallback>
                <p:oleObj name="Equation" r:id="rId6" imgW="3124200" imgH="8890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3585" y="1129156"/>
                        <a:ext cx="3124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997662891"/>
              </p:ext>
            </p:extLst>
          </p:nvPr>
        </p:nvGraphicFramePr>
        <p:xfrm>
          <a:off x="4201740" y="1125033"/>
          <a:ext cx="1892300" cy="901700"/>
        </p:xfrm>
        <a:graphic>
          <a:graphicData uri="http://schemas.openxmlformats.org/presentationml/2006/ole">
            <mc:AlternateContent xmlns:mc="http://schemas.openxmlformats.org/markup-compatibility/2006">
              <mc:Choice xmlns:v="urn:schemas-microsoft-com:vml" Requires="v">
                <p:oleObj name="Equation" r:id="rId8" imgW="1892300" imgH="901700" progId="Equation.DSMT4">
                  <p:embed/>
                </p:oleObj>
              </mc:Choice>
              <mc:Fallback>
                <p:oleObj name="Equation" r:id="rId8" imgW="1892300" imgH="9017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01740" y="1125033"/>
                        <a:ext cx="1892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extLst>
              <p:ext uri="{D42A27DB-BD31-4B8C-83A1-F6EECF244321}">
                <p14:modId xmlns:p14="http://schemas.microsoft.com/office/powerpoint/2010/main" val="1190991644"/>
              </p:ext>
            </p:extLst>
          </p:nvPr>
        </p:nvGraphicFramePr>
        <p:xfrm>
          <a:off x="4251998" y="2251766"/>
          <a:ext cx="1714500" cy="889000"/>
        </p:xfrm>
        <a:graphic>
          <a:graphicData uri="http://schemas.openxmlformats.org/presentationml/2006/ole">
            <mc:AlternateContent xmlns:mc="http://schemas.openxmlformats.org/markup-compatibility/2006">
              <mc:Choice xmlns:v="urn:schemas-microsoft-com:vml" Requires="v">
                <p:oleObj name="Equation" r:id="rId10" imgW="1714500" imgH="889000" progId="Equation.DSMT4">
                  <p:embed/>
                </p:oleObj>
              </mc:Choice>
              <mc:Fallback>
                <p:oleObj name="Equation" r:id="rId10" imgW="1714500" imgH="8890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1998" y="2251766"/>
                        <a:ext cx="1714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extLst>
              <p:ext uri="{D42A27DB-BD31-4B8C-83A1-F6EECF244321}">
                <p14:modId xmlns:p14="http://schemas.microsoft.com/office/powerpoint/2010/main" val="1497813857"/>
              </p:ext>
            </p:extLst>
          </p:nvPr>
        </p:nvGraphicFramePr>
        <p:xfrm>
          <a:off x="4221574" y="3374166"/>
          <a:ext cx="1993900" cy="990600"/>
        </p:xfrm>
        <a:graphic>
          <a:graphicData uri="http://schemas.openxmlformats.org/presentationml/2006/ole">
            <mc:AlternateContent xmlns:mc="http://schemas.openxmlformats.org/markup-compatibility/2006">
              <mc:Choice xmlns:v="urn:schemas-microsoft-com:vml" Requires="v">
                <p:oleObj name="Equation" r:id="rId12" imgW="1993900" imgH="990600" progId="Equation.DSMT4">
                  <p:embed/>
                </p:oleObj>
              </mc:Choice>
              <mc:Fallback>
                <p:oleObj name="Equation" r:id="rId12" imgW="1993900" imgH="99060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21574" y="3374166"/>
                        <a:ext cx="1993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2" name="Object 10"/>
          <p:cNvGraphicFramePr>
            <a:graphicFrameLocks noChangeAspect="1"/>
          </p:cNvGraphicFramePr>
          <p:nvPr>
            <p:extLst>
              <p:ext uri="{D42A27DB-BD31-4B8C-83A1-F6EECF244321}">
                <p14:modId xmlns:p14="http://schemas.microsoft.com/office/powerpoint/2010/main" val="1069894137"/>
              </p:ext>
            </p:extLst>
          </p:nvPr>
        </p:nvGraphicFramePr>
        <p:xfrm>
          <a:off x="4201740" y="4572000"/>
          <a:ext cx="952500" cy="838200"/>
        </p:xfrm>
        <a:graphic>
          <a:graphicData uri="http://schemas.openxmlformats.org/presentationml/2006/ole">
            <mc:AlternateContent xmlns:mc="http://schemas.openxmlformats.org/markup-compatibility/2006">
              <mc:Choice xmlns:v="urn:schemas-microsoft-com:vml" Requires="v">
                <p:oleObj name="Equation" r:id="rId14" imgW="952087" imgH="837836" progId="Equation.DSMT4">
                  <p:embed/>
                </p:oleObj>
              </mc:Choice>
              <mc:Fallback>
                <p:oleObj name="Equation" r:id="rId14" imgW="952087" imgH="837836"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01740" y="45720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5414013" y="3442428"/>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5337813" y="3932286"/>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5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5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sp>
        <p:nvSpPr>
          <p:cNvPr id="2253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i="0" dirty="0">
                <a:solidFill>
                  <a:schemeClr val="tx1"/>
                </a:solidFill>
              </a:rPr>
              <a:t>Each denominator is the </a:t>
            </a:r>
            <a:r>
              <a:rPr lang="en-US" sz="2800" b="1" i="0" dirty="0">
                <a:solidFill>
                  <a:schemeClr val="tx1"/>
                </a:solidFill>
              </a:rPr>
              <a:t>opposite </a:t>
            </a:r>
            <a:r>
              <a:rPr lang="en-US" sz="2800" i="0" dirty="0">
                <a:solidFill>
                  <a:schemeClr val="tx1"/>
                </a:solidFill>
              </a:rPr>
              <a:t>of the other.  Multiply both the numerator and denominator of the second fraction by </a:t>
            </a:r>
            <a:r>
              <a:rPr lang="en-US" sz="2800" i="0" dirty="0">
                <a:solidFill>
                  <a:schemeClr val="tx1"/>
                </a:solidFill>
                <a:latin typeface="Symbol" pitchFamily="18" charset="2"/>
              </a:rPr>
              <a:t>-</a:t>
            </a:r>
            <a:r>
              <a:rPr lang="en-US" sz="2800" i="0" dirty="0">
                <a:solidFill>
                  <a:schemeClr val="tx1"/>
                </a:solidFill>
              </a:rPr>
              <a:t>1 so that both denominators will be the same, in this case </a:t>
            </a:r>
            <a:r>
              <a:rPr lang="en-US" sz="2800" i="1" dirty="0">
                <a:solidFill>
                  <a:srgbClr val="000099"/>
                </a:solidFill>
              </a:rPr>
              <a:t>x</a:t>
            </a:r>
            <a:r>
              <a:rPr lang="en-US" sz="2800" i="0" dirty="0">
                <a:solidFill>
                  <a:srgbClr val="000099"/>
                </a:solidFill>
              </a:rPr>
              <a:t> – 5</a:t>
            </a:r>
            <a:r>
              <a:rPr lang="en-US" sz="2800" i="0" dirty="0">
                <a:solidFill>
                  <a:schemeClr val="tx1"/>
                </a:solidFill>
              </a:rPr>
              <a:t>.</a:t>
            </a:r>
            <a:endParaRPr lang="en-US" sz="2800" b="1" i="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p:txBody>
      </p:sp>
      <p:graphicFrame>
        <p:nvGraphicFramePr>
          <p:cNvPr id="2" name="Object 3">
            <a:extLst>
              <a:ext uri="{FF2B5EF4-FFF2-40B4-BE49-F238E27FC236}">
                <a16:creationId xmlns:a16="http://schemas.microsoft.com/office/drawing/2014/main" id="{687615F4-F016-4450-ABBA-80FA72A2092F}"/>
              </a:ext>
            </a:extLst>
          </p:cNvPr>
          <p:cNvGraphicFramePr>
            <a:graphicFrameLocks noChangeAspect="1"/>
          </p:cNvGraphicFramePr>
          <p:nvPr>
            <p:extLst>
              <p:ext uri="{D42A27DB-BD31-4B8C-83A1-F6EECF244321}">
                <p14:modId xmlns:p14="http://schemas.microsoft.com/office/powerpoint/2010/main" val="2154706421"/>
              </p:ext>
            </p:extLst>
          </p:nvPr>
        </p:nvGraphicFramePr>
        <p:xfrm>
          <a:off x="1143000" y="3009900"/>
          <a:ext cx="1765300" cy="838200"/>
        </p:xfrm>
        <a:graphic>
          <a:graphicData uri="http://schemas.openxmlformats.org/presentationml/2006/ole">
            <mc:AlternateContent xmlns:mc="http://schemas.openxmlformats.org/markup-compatibility/2006">
              <mc:Choice xmlns:v="urn:schemas-microsoft-com:vml" Requires="v">
                <p:oleObj name="Equation" r:id="rId2" imgW="1765300" imgH="838200" progId="Equation.DSMT4">
                  <p:embed/>
                </p:oleObj>
              </mc:Choice>
              <mc:Fallback>
                <p:oleObj name="Equation" r:id="rId2" imgW="1765300" imgH="838200" progId="Equation.DSMT4">
                  <p:embed/>
                  <p:pic>
                    <p:nvPicPr>
                      <p:cNvPr id="15363"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009900"/>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C4994529-E828-AA32-86A7-9A10BD110C3E}"/>
              </a:ext>
            </a:extLst>
          </p:cNvPr>
          <p:cNvGraphicFramePr>
            <a:graphicFrameLocks noChangeAspect="1"/>
          </p:cNvGraphicFramePr>
          <p:nvPr>
            <p:extLst>
              <p:ext uri="{D42A27DB-BD31-4B8C-83A1-F6EECF244321}">
                <p14:modId xmlns:p14="http://schemas.microsoft.com/office/powerpoint/2010/main" val="2451632811"/>
              </p:ext>
            </p:extLst>
          </p:nvPr>
        </p:nvGraphicFramePr>
        <p:xfrm>
          <a:off x="2937823" y="2996252"/>
          <a:ext cx="3111500" cy="939800"/>
        </p:xfrm>
        <a:graphic>
          <a:graphicData uri="http://schemas.openxmlformats.org/presentationml/2006/ole">
            <mc:AlternateContent xmlns:mc="http://schemas.openxmlformats.org/markup-compatibility/2006">
              <mc:Choice xmlns:v="urn:schemas-microsoft-com:vml" Requires="v">
                <p:oleObj name="Equation" r:id="rId4" imgW="3111500" imgH="939800" progId="Equation.DSMT4">
                  <p:embed/>
                </p:oleObj>
              </mc:Choice>
              <mc:Fallback>
                <p:oleObj name="Equation" r:id="rId4" imgW="3111500" imgH="939800" progId="Equation.DSMT4">
                  <p:embed/>
                  <p:pic>
                    <p:nvPicPr>
                      <p:cNvPr id="1536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37823" y="2996252"/>
                        <a:ext cx="311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5">
            <a:extLst>
              <a:ext uri="{FF2B5EF4-FFF2-40B4-BE49-F238E27FC236}">
                <a16:creationId xmlns:a16="http://schemas.microsoft.com/office/drawing/2014/main" id="{034DB056-BFAD-C37A-040F-CF3BD78F900B}"/>
              </a:ext>
            </a:extLst>
          </p:cNvPr>
          <p:cNvGraphicFramePr>
            <a:graphicFrameLocks noChangeAspect="1"/>
          </p:cNvGraphicFramePr>
          <p:nvPr>
            <p:extLst>
              <p:ext uri="{D42A27DB-BD31-4B8C-83A1-F6EECF244321}">
                <p14:modId xmlns:p14="http://schemas.microsoft.com/office/powerpoint/2010/main" val="2876529388"/>
              </p:ext>
            </p:extLst>
          </p:nvPr>
        </p:nvGraphicFramePr>
        <p:xfrm>
          <a:off x="2950523" y="4125604"/>
          <a:ext cx="2019300" cy="838200"/>
        </p:xfrm>
        <a:graphic>
          <a:graphicData uri="http://schemas.openxmlformats.org/presentationml/2006/ole">
            <mc:AlternateContent xmlns:mc="http://schemas.openxmlformats.org/markup-compatibility/2006">
              <mc:Choice xmlns:v="urn:schemas-microsoft-com:vml" Requires="v">
                <p:oleObj name="Equation" r:id="rId6" imgW="2019300" imgH="838200" progId="Equation.DSMT4">
                  <p:embed/>
                </p:oleObj>
              </mc:Choice>
              <mc:Fallback>
                <p:oleObj name="Equation" r:id="rId6" imgW="2019300" imgH="838200" progId="Equation.DSMT4">
                  <p:embed/>
                  <p:pic>
                    <p:nvPicPr>
                      <p:cNvPr id="15365"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50523" y="4125604"/>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6">
            <a:extLst>
              <a:ext uri="{FF2B5EF4-FFF2-40B4-BE49-F238E27FC236}">
                <a16:creationId xmlns:a16="http://schemas.microsoft.com/office/drawing/2014/main" id="{E639D63A-7455-34E2-0637-0FA11A7D530C}"/>
              </a:ext>
            </a:extLst>
          </p:cNvPr>
          <p:cNvGraphicFramePr>
            <a:graphicFrameLocks noChangeAspect="1"/>
          </p:cNvGraphicFramePr>
          <p:nvPr>
            <p:extLst>
              <p:ext uri="{D42A27DB-BD31-4B8C-83A1-F6EECF244321}">
                <p14:modId xmlns:p14="http://schemas.microsoft.com/office/powerpoint/2010/main" val="356625072"/>
              </p:ext>
            </p:extLst>
          </p:nvPr>
        </p:nvGraphicFramePr>
        <p:xfrm>
          <a:off x="2964806" y="5096036"/>
          <a:ext cx="1422400" cy="850900"/>
        </p:xfrm>
        <a:graphic>
          <a:graphicData uri="http://schemas.openxmlformats.org/presentationml/2006/ole">
            <mc:AlternateContent xmlns:mc="http://schemas.openxmlformats.org/markup-compatibility/2006">
              <mc:Choice xmlns:v="urn:schemas-microsoft-com:vml" Requires="v">
                <p:oleObj name="Equation" r:id="rId8" imgW="1422400" imgH="850900" progId="Equation.DSMT4">
                  <p:embed/>
                </p:oleObj>
              </mc:Choice>
              <mc:Fallback>
                <p:oleObj name="Equation" r:id="rId8" imgW="1422400" imgH="850900" progId="Equation.DSMT4">
                  <p:embed/>
                  <p:pic>
                    <p:nvPicPr>
                      <p:cNvPr id="15366"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64806" y="5096036"/>
                        <a:ext cx="14224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7">
            <a:extLst>
              <a:ext uri="{FF2B5EF4-FFF2-40B4-BE49-F238E27FC236}">
                <a16:creationId xmlns:a16="http://schemas.microsoft.com/office/drawing/2014/main" id="{A6233447-1DD7-4830-EC51-AA2928D6D850}"/>
              </a:ext>
            </a:extLst>
          </p:cNvPr>
          <p:cNvGraphicFramePr>
            <a:graphicFrameLocks noChangeAspect="1"/>
          </p:cNvGraphicFramePr>
          <p:nvPr>
            <p:extLst>
              <p:ext uri="{D42A27DB-BD31-4B8C-83A1-F6EECF244321}">
                <p14:modId xmlns:p14="http://schemas.microsoft.com/office/powerpoint/2010/main" val="477485847"/>
              </p:ext>
            </p:extLst>
          </p:nvPr>
        </p:nvGraphicFramePr>
        <p:xfrm>
          <a:off x="4786380" y="5102386"/>
          <a:ext cx="1003300" cy="838200"/>
        </p:xfrm>
        <a:graphic>
          <a:graphicData uri="http://schemas.openxmlformats.org/presentationml/2006/ole">
            <mc:AlternateContent xmlns:mc="http://schemas.openxmlformats.org/markup-compatibility/2006">
              <mc:Choice xmlns:v="urn:schemas-microsoft-com:vml" Requires="v">
                <p:oleObj name="Equation" r:id="rId10" imgW="1002865" imgH="837836" progId="Equation.DSMT4">
                  <p:embed/>
                </p:oleObj>
              </mc:Choice>
              <mc:Fallback>
                <p:oleObj name="Equation" r:id="rId10" imgW="1002865" imgH="837836" progId="Equation.DSMT4">
                  <p:embed/>
                  <p:pic>
                    <p:nvPicPr>
                      <p:cNvPr id="15367"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86380" y="5102386"/>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Addition with Rational Expressions</a:t>
            </a:r>
          </a:p>
        </p:txBody>
      </p:sp>
      <p:sp>
        <p:nvSpPr>
          <p:cNvPr id="6" name="Content Placeholder 5"/>
          <p:cNvSpPr>
            <a:spLocks noGrp="1"/>
          </p:cNvSpPr>
          <p:nvPr>
            <p:ph idx="4294967295"/>
          </p:nvPr>
        </p:nvSpPr>
        <p:spPr>
          <a:xfrm>
            <a:off x="457200" y="1280160"/>
            <a:ext cx="8229600" cy="1920240"/>
          </a:xfrm>
          <a:prstGeom prst="rect">
            <a:avLst/>
          </a:prstGeom>
          <a:solidFill>
            <a:schemeClr val="accent3"/>
          </a:solidFill>
          <a:ln w="28575">
            <a:solidFill>
              <a:srgbClr val="000000"/>
            </a:solidFill>
          </a:ln>
        </p:spPr>
        <p:txBody>
          <a:bodyPr wrap="square">
            <a:normAutofit/>
          </a:bodyPr>
          <a:lstStyle/>
          <a:p>
            <a:pPr marL="15875" indent="-15875" algn="just">
              <a:spcBef>
                <a:spcPct val="50000"/>
              </a:spcBef>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3"/>
          <p:cNvGraphicFramePr>
            <a:graphicFrameLocks noChangeAspect="1"/>
          </p:cNvGraphicFramePr>
          <p:nvPr>
            <p:extLst>
              <p:ext uri="{D42A27DB-BD31-4B8C-83A1-F6EECF244321}">
                <p14:modId xmlns:p14="http://schemas.microsoft.com/office/powerpoint/2010/main" val="951099088"/>
              </p:ext>
            </p:extLst>
          </p:nvPr>
        </p:nvGraphicFramePr>
        <p:xfrm>
          <a:off x="2743200" y="1954343"/>
          <a:ext cx="2159000" cy="876300"/>
        </p:xfrm>
        <a:graphic>
          <a:graphicData uri="http://schemas.openxmlformats.org/presentationml/2006/ole">
            <mc:AlternateContent xmlns:mc="http://schemas.openxmlformats.org/markup-compatibility/2006">
              <mc:Choice xmlns:v="urn:schemas-microsoft-com:vml" Requires="v">
                <p:oleObj name="Equation" r:id="rId4" imgW="2159000" imgH="876300" progId="Equation.DSMT4">
                  <p:embed/>
                </p:oleObj>
              </mc:Choice>
              <mc:Fallback>
                <p:oleObj name="Equation" r:id="rId4" imgW="2159000" imgH="8763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1954343"/>
                        <a:ext cx="2159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3"/>
          <p:cNvSpPr>
            <a:spLocks noChangeArrowheads="1"/>
          </p:cNvSpPr>
          <p:nvPr/>
        </p:nvSpPr>
        <p:spPr bwMode="auto">
          <a:xfrm>
            <a:off x="457200" y="1280160"/>
            <a:ext cx="8229600" cy="4495800"/>
          </a:xfrm>
          <a:prstGeom prst="rect">
            <a:avLst/>
          </a:prstGeom>
          <a:noFill/>
          <a:ln w="28575">
            <a:solidFill>
              <a:srgbClr val="FF0008"/>
            </a:solidFill>
            <a:miter lim="800000"/>
            <a:headEnd/>
            <a:tailEnd/>
          </a:ln>
        </p:spPr>
        <p:txBody>
          <a:bodyPr/>
          <a:lstStyle/>
          <a:p>
            <a:pPr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Many beginning students make a mistake when subtracting rational expressions by not subtracting the entire numerator.  They make a mistake similar to the following. </a:t>
            </a:r>
          </a:p>
          <a:p>
            <a:pPr algn="just" eaLnBrk="0" hangingPunct="0">
              <a:spcBef>
                <a:spcPct val="50000"/>
              </a:spcBef>
              <a:buFont typeface="Courier New" pitchFamily="49" charset="0"/>
              <a:buNone/>
              <a:tabLst>
                <a:tab pos="342900" algn="l"/>
                <a:tab pos="800100" algn="l"/>
                <a:tab pos="1549400" algn="l"/>
              </a:tabLst>
            </a:pPr>
            <a:r>
              <a:rPr lang="en-US" sz="2800" b="1" dirty="0">
                <a:solidFill>
                  <a:srgbClr val="C00000"/>
                </a:solidFill>
                <a:latin typeface="Calibri" pitchFamily="34" charset="0"/>
              </a:rPr>
              <a:t>Wrong Solution </a:t>
            </a: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r>
              <a:rPr lang="en-US" sz="2800" b="1" dirty="0">
                <a:solidFill>
                  <a:srgbClr val="10253F"/>
                </a:solidFill>
                <a:latin typeface="Calibri" pitchFamily="34" charset="0"/>
              </a:rPr>
              <a:t>							</a:t>
            </a:r>
            <a:endParaRPr lang="en-US" sz="2800" i="1" dirty="0">
              <a:solidFill>
                <a:schemeClr val="accent1"/>
              </a:solidFill>
              <a:latin typeface="Calibri" pitchFamily="34" charset="0"/>
            </a:endParaRPr>
          </a:p>
        </p:txBody>
      </p:sp>
      <p:sp>
        <p:nvSpPr>
          <p:cNvPr id="24581" name="Rectangle 2"/>
          <p:cNvSpPr>
            <a:spLocks noGrp="1"/>
          </p:cNvSpPr>
          <p:nvPr>
            <p:ph type="title"/>
          </p:nvPr>
        </p:nvSpPr>
        <p:spPr>
          <a:xfrm>
            <a:off x="457200" y="182880"/>
            <a:ext cx="8229600" cy="914400"/>
          </a:xfrm>
          <a:prstGeom prst="rect">
            <a:avLst/>
          </a:prstGeom>
        </p:spPr>
        <p:txBody>
          <a:bodyPr/>
          <a:lstStyle/>
          <a:p>
            <a:r>
              <a:rPr lang="en-US" dirty="0"/>
              <a:t>Caution: Common Error</a:t>
            </a:r>
          </a:p>
        </p:txBody>
      </p:sp>
      <p:graphicFrame>
        <p:nvGraphicFramePr>
          <p:cNvPr id="24583" name="Object 5"/>
          <p:cNvGraphicFramePr>
            <a:graphicFrameLocks noChangeAspect="1"/>
          </p:cNvGraphicFramePr>
          <p:nvPr>
            <p:extLst>
              <p:ext uri="{D42A27DB-BD31-4B8C-83A1-F6EECF244321}">
                <p14:modId xmlns:p14="http://schemas.microsoft.com/office/powerpoint/2010/main" val="246068117"/>
              </p:ext>
            </p:extLst>
          </p:nvPr>
        </p:nvGraphicFramePr>
        <p:xfrm>
          <a:off x="2313940" y="4114800"/>
          <a:ext cx="4394200" cy="838200"/>
        </p:xfrm>
        <a:graphic>
          <a:graphicData uri="http://schemas.openxmlformats.org/presentationml/2006/ole">
            <mc:AlternateContent xmlns:mc="http://schemas.openxmlformats.org/markup-compatibility/2006">
              <mc:Choice xmlns:v="urn:schemas-microsoft-com:vml" Requires="v">
                <p:oleObj name="Equation" r:id="rId2" imgW="4394160" imgH="838080" progId="Equation.DSMT4">
                  <p:embed/>
                </p:oleObj>
              </mc:Choice>
              <mc:Fallback>
                <p:oleObj name="Equation" r:id="rId2" imgW="439416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3940" y="4114800"/>
                        <a:ext cx="4394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 name="Straight Connector 6"/>
          <p:cNvCxnSpPr/>
          <p:nvPr/>
        </p:nvCxnSpPr>
        <p:spPr>
          <a:xfrm flipV="1">
            <a:off x="2651760" y="3886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575560" y="3886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p:cNvSpPr>
          <p:nvPr>
            <p:ph type="title"/>
          </p:nvPr>
        </p:nvSpPr>
        <p:spPr>
          <a:xfrm>
            <a:off x="457200" y="182880"/>
            <a:ext cx="8229600" cy="914400"/>
          </a:xfrm>
          <a:prstGeom prst="rect">
            <a:avLst/>
          </a:prstGeom>
        </p:spPr>
        <p:txBody>
          <a:bodyPr/>
          <a:lstStyle/>
          <a:p>
            <a:r>
              <a:rPr lang="en-US" dirty="0"/>
              <a:t>Caution: Common Error (cont.)</a:t>
            </a:r>
            <a:endParaRPr lang="en-US" sz="3200" dirty="0">
              <a:solidFill>
                <a:schemeClr val="accent1"/>
              </a:solidFill>
            </a:endParaRPr>
          </a:p>
        </p:txBody>
      </p:sp>
      <p:sp>
        <p:nvSpPr>
          <p:cNvPr id="25604"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sp>
        <p:nvSpPr>
          <p:cNvPr id="25605" name="TextBox 3"/>
          <p:cNvSpPr>
            <a:spLocks noChangeArrowheads="1"/>
          </p:cNvSpPr>
          <p:nvPr/>
        </p:nvSpPr>
        <p:spPr bwMode="auto">
          <a:xfrm>
            <a:off x="457200" y="1280160"/>
            <a:ext cx="8229600" cy="3276600"/>
          </a:xfrm>
          <a:prstGeom prst="rect">
            <a:avLst/>
          </a:prstGeom>
          <a:noFill/>
          <a:ln w="28575">
            <a:solidFill>
              <a:srgbClr val="FF0008"/>
            </a:solidFill>
            <a:miter lim="800000"/>
            <a:headEnd/>
            <a:tailEnd/>
          </a:ln>
        </p:spPr>
        <p:txBody>
          <a:bodyPr/>
          <a:lstStyle/>
          <a:p>
            <a:pPr marL="457200" indent="-457200" algn="just"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By using parentheses, you can avoid such mistakes.</a:t>
            </a:r>
            <a:endParaRPr lang="en-US" sz="2800" b="1" dirty="0">
              <a:solidFill>
                <a:srgbClr val="000000"/>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b="1" dirty="0">
                <a:solidFill>
                  <a:srgbClr val="006600"/>
                </a:solidFill>
                <a:latin typeface="Calibri" pitchFamily="34" charset="0"/>
              </a:rPr>
              <a:t>Correct Solution</a:t>
            </a:r>
            <a:r>
              <a:rPr lang="en-US" sz="2800" b="1" dirty="0">
                <a:solidFill>
                  <a:schemeClr val="tx2"/>
                </a:solidFill>
                <a:latin typeface="Calibri" pitchFamily="34" charset="0"/>
              </a:rPr>
              <a:t> </a:t>
            </a: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chemeClr val="accent1"/>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i="1" dirty="0">
                <a:solidFill>
                  <a:srgbClr val="10253F"/>
                </a:solidFill>
                <a:latin typeface="Calibri" pitchFamily="34" charset="0"/>
              </a:rPr>
              <a:t> </a:t>
            </a:r>
          </a:p>
        </p:txBody>
      </p:sp>
      <p:graphicFrame>
        <p:nvGraphicFramePr>
          <p:cNvPr id="25606" name="Object 5"/>
          <p:cNvGraphicFramePr>
            <a:graphicFrameLocks noChangeAspect="1"/>
          </p:cNvGraphicFramePr>
          <p:nvPr>
            <p:extLst>
              <p:ext uri="{D42A27DB-BD31-4B8C-83A1-F6EECF244321}">
                <p14:modId xmlns:p14="http://schemas.microsoft.com/office/powerpoint/2010/main" val="2741877395"/>
              </p:ext>
            </p:extLst>
          </p:nvPr>
        </p:nvGraphicFramePr>
        <p:xfrm>
          <a:off x="1022873" y="2747682"/>
          <a:ext cx="7200900" cy="889000"/>
        </p:xfrm>
        <a:graphic>
          <a:graphicData uri="http://schemas.openxmlformats.org/presentationml/2006/ole">
            <mc:AlternateContent xmlns:mc="http://schemas.openxmlformats.org/markup-compatibility/2006">
              <mc:Choice xmlns:v="urn:schemas-microsoft-com:vml" Requires="v">
                <p:oleObj name="Equation" r:id="rId2" imgW="7200720" imgH="888840" progId="Equation.DSMT4">
                  <p:embed/>
                </p:oleObj>
              </mc:Choice>
              <mc:Fallback>
                <p:oleObj name="Equation" r:id="rId2" imgW="7200720" imgH="8888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2873" y="2747682"/>
                        <a:ext cx="720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ounded Rectangle 6"/>
          <p:cNvSpPr/>
          <p:nvPr/>
        </p:nvSpPr>
        <p:spPr>
          <a:xfrm>
            <a:off x="870473" y="2595282"/>
            <a:ext cx="7467600" cy="1371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a:t>
            </a:r>
          </a:p>
        </p:txBody>
      </p:sp>
      <p:sp>
        <p:nvSpPr>
          <p:cNvPr id="2662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a:lnSpc>
                <a:spcPct val="50000"/>
              </a:lnSpc>
              <a:spcBef>
                <a:spcPts val="0"/>
              </a:spcBef>
              <a:buFont typeface="Courier New" pitchFamily="49" charset="0"/>
              <a:buNone/>
            </a:pPr>
            <a:endParaRPr lang="en-US" sz="2800" b="1" i="0" dirty="0">
              <a:solidFill>
                <a:schemeClr val="tx1"/>
              </a:solidFill>
            </a:endParaRPr>
          </a:p>
          <a:p>
            <a:pPr marL="514350" indent="-514350">
              <a:spcBef>
                <a:spcPts val="0"/>
              </a:spcBef>
              <a:buFont typeface="+mj-lt"/>
              <a:buAutoNum type="alphaLcPeriod"/>
            </a:pPr>
            <a:r>
              <a:rPr lang="en-US" sz="2800" dirty="0"/>
              <a:t> </a:t>
            </a:r>
          </a:p>
          <a:p>
            <a:pPr marL="514350" indent="-514350">
              <a:spcBef>
                <a:spcPts val="0"/>
              </a:spcBef>
              <a:buFont typeface="+mj-lt"/>
              <a:buAutoNum type="alphaLcPeriod"/>
            </a:pPr>
            <a:endParaRPr lang="en-US" sz="2800" i="0" dirty="0">
              <a:solidFill>
                <a:schemeClr val="tx1"/>
              </a:solidFill>
            </a:endParaRPr>
          </a:p>
          <a:p>
            <a:pPr marL="514350" indent="-514350">
              <a:spcBef>
                <a:spcPts val="0"/>
              </a:spcBef>
              <a:buFont typeface="+mj-lt"/>
              <a:buAutoNum type="alphaLcPeriod"/>
            </a:pPr>
            <a:endParaRPr lang="en-US" sz="2800" dirty="0"/>
          </a:p>
          <a:p>
            <a:pPr marL="514350" indent="-514350">
              <a:spcBef>
                <a:spcPts val="0"/>
              </a:spcBef>
              <a:buFont typeface="+mj-lt"/>
              <a:buAutoNum type="alphaLcPeriod"/>
            </a:pPr>
            <a:r>
              <a:rPr lang="en-US" sz="2800" i="0" dirty="0">
                <a:solidFill>
                  <a:schemeClr val="tx1"/>
                </a:solidFill>
              </a:rPr>
              <a:t> </a:t>
            </a:r>
          </a:p>
          <a:p>
            <a:pPr marL="514350" indent="-514350">
              <a:spcBef>
                <a:spcPts val="0"/>
              </a:spcBef>
              <a:buFont typeface="+mj-lt"/>
              <a:buAutoNum type="alphaLcPeriod"/>
            </a:pPr>
            <a:endParaRPr lang="en-US" sz="2800" dirty="0"/>
          </a:p>
          <a:p>
            <a:pPr marL="514350" indent="-514350">
              <a:spcBef>
                <a:spcPts val="0"/>
              </a:spcBef>
              <a:buFont typeface="+mj-lt"/>
              <a:buAutoNum type="alphaLcPeriod"/>
            </a:pPr>
            <a:endParaRPr lang="en-US" sz="2800" i="0" dirty="0">
              <a:solidFill>
                <a:schemeClr val="tx1"/>
              </a:solidFill>
            </a:endParaRPr>
          </a:p>
          <a:p>
            <a:pPr marL="514350" indent="-514350">
              <a:spcBef>
                <a:spcPts val="0"/>
              </a:spcBef>
              <a:buFont typeface="+mj-lt"/>
              <a:buAutoNum type="alphaLcPeriod"/>
            </a:pPr>
            <a:r>
              <a:rPr lang="en-US" sz="2800" dirty="0"/>
              <a:t> </a:t>
            </a:r>
            <a:endParaRPr lang="en-US" sz="2800" i="0" dirty="0">
              <a:solidFill>
                <a:schemeClr val="tx1"/>
              </a:solidFill>
            </a:endParaRPr>
          </a:p>
          <a:p>
            <a:pPr>
              <a:spcBef>
                <a:spcPts val="0"/>
              </a:spcBef>
              <a:buFont typeface="Courier New" pitchFamily="49" charset="0"/>
              <a:buNone/>
            </a:pPr>
            <a:endParaRPr lang="en-US" sz="2800" b="1" i="0" dirty="0">
              <a:solidFill>
                <a:schemeClr val="tx1"/>
              </a:solidFill>
            </a:endParaRPr>
          </a:p>
          <a:p>
            <a:pPr>
              <a:buFont typeface="Courier New" pitchFamily="49" charset="0"/>
              <a:buNone/>
            </a:pPr>
            <a:endParaRPr lang="en-US" sz="2800" dirty="0">
              <a:solidFill>
                <a:schemeClr val="tx1"/>
              </a:solidFill>
            </a:endParaRPr>
          </a:p>
        </p:txBody>
      </p:sp>
      <p:graphicFrame>
        <p:nvGraphicFramePr>
          <p:cNvPr id="26628" name="Object 4"/>
          <p:cNvGraphicFramePr>
            <a:graphicFrameLocks noChangeAspect="1"/>
          </p:cNvGraphicFramePr>
          <p:nvPr/>
        </p:nvGraphicFramePr>
        <p:xfrm>
          <a:off x="965200" y="2286000"/>
          <a:ext cx="2082800" cy="838200"/>
        </p:xfrm>
        <a:graphic>
          <a:graphicData uri="http://schemas.openxmlformats.org/presentationml/2006/ole">
            <mc:AlternateContent xmlns:mc="http://schemas.openxmlformats.org/markup-compatibility/2006">
              <mc:Choice xmlns:v="urn:schemas-microsoft-com:vml" Requires="v">
                <p:oleObj name="Equation" r:id="rId2" imgW="2082800" imgH="838200" progId="Equation.DSMT4">
                  <p:embed/>
                </p:oleObj>
              </mc:Choice>
              <mc:Fallback>
                <p:oleObj name="Equation" r:id="rId2" imgW="2082800" imgH="8382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5200" y="2286000"/>
                        <a:ext cx="2082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6CB46AF3-FCE2-F161-9249-67F79B3A1E26}"/>
              </a:ext>
            </a:extLst>
          </p:cNvPr>
          <p:cNvGraphicFramePr>
            <a:graphicFrameLocks noChangeAspect="1"/>
          </p:cNvGraphicFramePr>
          <p:nvPr>
            <p:extLst>
              <p:ext uri="{D42A27DB-BD31-4B8C-83A1-F6EECF244321}">
                <p14:modId xmlns:p14="http://schemas.microsoft.com/office/powerpoint/2010/main" val="1893912071"/>
              </p:ext>
            </p:extLst>
          </p:nvPr>
        </p:nvGraphicFramePr>
        <p:xfrm>
          <a:off x="943685" y="3402106"/>
          <a:ext cx="3505200" cy="889000"/>
        </p:xfrm>
        <a:graphic>
          <a:graphicData uri="http://schemas.openxmlformats.org/presentationml/2006/ole">
            <mc:AlternateContent xmlns:mc="http://schemas.openxmlformats.org/markup-compatibility/2006">
              <mc:Choice xmlns:v="urn:schemas-microsoft-com:vml" Requires="v">
                <p:oleObj name="Equation" r:id="rId4" imgW="3505200" imgH="889000" progId="Equation.DSMT4">
                  <p:embed/>
                </p:oleObj>
              </mc:Choice>
              <mc:Fallback>
                <p:oleObj name="Equation" r:id="rId4" imgW="3505200" imgH="889000" progId="Equation.DSMT4">
                  <p:embed/>
                  <p:pic>
                    <p:nvPicPr>
                      <p:cNvPr id="307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3685" y="3402106"/>
                        <a:ext cx="3505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2759FB41-D67C-D749-0E79-4F472E171ECE}"/>
              </a:ext>
            </a:extLst>
          </p:cNvPr>
          <p:cNvGraphicFramePr>
            <a:graphicFrameLocks noChangeAspect="1"/>
          </p:cNvGraphicFramePr>
          <p:nvPr>
            <p:extLst>
              <p:ext uri="{D42A27DB-BD31-4B8C-83A1-F6EECF244321}">
                <p14:modId xmlns:p14="http://schemas.microsoft.com/office/powerpoint/2010/main" val="2387058982"/>
              </p:ext>
            </p:extLst>
          </p:nvPr>
        </p:nvGraphicFramePr>
        <p:xfrm>
          <a:off x="965200" y="4801646"/>
          <a:ext cx="5029200" cy="889000"/>
        </p:xfrm>
        <a:graphic>
          <a:graphicData uri="http://schemas.openxmlformats.org/presentationml/2006/ole">
            <mc:AlternateContent xmlns:mc="http://schemas.openxmlformats.org/markup-compatibility/2006">
              <mc:Choice xmlns:v="urn:schemas-microsoft-com:vml" Requires="v">
                <p:oleObj name="Equation" r:id="rId6" imgW="5029200" imgH="889000" progId="Equation.DSMT4">
                  <p:embed/>
                </p:oleObj>
              </mc:Choice>
              <mc:Fallback>
                <p:oleObj name="Equation" r:id="rId6" imgW="5029200" imgH="889000" progId="Equation.DSMT4">
                  <p:embed/>
                  <p:pic>
                    <p:nvPicPr>
                      <p:cNvPr id="32772"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65200" y="4801646"/>
                        <a:ext cx="5029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 (cont.)</a:t>
            </a:r>
          </a:p>
        </p:txBody>
      </p:sp>
      <p:sp>
        <p:nvSpPr>
          <p:cNvPr id="26627" name="Rectangle 3"/>
          <p:cNvSpPr>
            <a:spLocks noGrp="1"/>
          </p:cNvSpPr>
          <p:nvPr>
            <p:ph idx="4294967295"/>
          </p:nvPr>
        </p:nvSpPr>
        <p:spPr>
          <a:xfrm>
            <a:off x="457200" y="1265668"/>
            <a:ext cx="8229600" cy="4572000"/>
          </a:xfrm>
          <a:prstGeom prst="rect">
            <a:avLst/>
          </a:prstGeom>
        </p:spPr>
        <p:txBody>
          <a:bodyPr/>
          <a:lstStyle/>
          <a:p>
            <a:pPr>
              <a:spcBef>
                <a:spcPts val="0"/>
              </a:spcBef>
              <a:buFont typeface="Courier New" pitchFamily="49" charset="0"/>
              <a:buNone/>
            </a:pPr>
            <a:r>
              <a:rPr lang="en-US" sz="2800" b="1" i="0" dirty="0">
                <a:solidFill>
                  <a:schemeClr val="tx1"/>
                </a:solidFill>
              </a:rPr>
              <a:t>Solution</a:t>
            </a:r>
            <a:r>
              <a:rPr lang="en-US" sz="2800" dirty="0">
                <a:solidFill>
                  <a:schemeClr val="tx1"/>
                </a:solidFill>
              </a:rPr>
              <a:t> </a:t>
            </a:r>
          </a:p>
          <a:p>
            <a:pPr>
              <a:buFont typeface="Courier New" pitchFamily="49" charset="0"/>
              <a:buNone/>
            </a:pPr>
            <a:r>
              <a:rPr lang="en-US" sz="2800" dirty="0">
                <a:solidFill>
                  <a:schemeClr val="tx1"/>
                </a:solidFill>
              </a:rPr>
              <a:t>a. </a:t>
            </a:r>
          </a:p>
        </p:txBody>
      </p:sp>
      <p:graphicFrame>
        <p:nvGraphicFramePr>
          <p:cNvPr id="26629" name="Object 5"/>
          <p:cNvGraphicFramePr>
            <a:graphicFrameLocks noChangeAspect="1"/>
          </p:cNvGraphicFramePr>
          <p:nvPr>
            <p:extLst>
              <p:ext uri="{D42A27DB-BD31-4B8C-83A1-F6EECF244321}">
                <p14:modId xmlns:p14="http://schemas.microsoft.com/office/powerpoint/2010/main" val="2631157614"/>
              </p:ext>
            </p:extLst>
          </p:nvPr>
        </p:nvGraphicFramePr>
        <p:xfrm>
          <a:off x="1053522" y="2043766"/>
          <a:ext cx="3086100" cy="977900"/>
        </p:xfrm>
        <a:graphic>
          <a:graphicData uri="http://schemas.openxmlformats.org/presentationml/2006/ole">
            <mc:AlternateContent xmlns:mc="http://schemas.openxmlformats.org/markup-compatibility/2006">
              <mc:Choice xmlns:v="urn:schemas-microsoft-com:vml" Requires="v">
                <p:oleObj name="Equation" r:id="rId2" imgW="3085920" imgH="977760" progId="Equation.DSMT4">
                  <p:embed/>
                </p:oleObj>
              </mc:Choice>
              <mc:Fallback>
                <p:oleObj name="Equation" r:id="rId2" imgW="3085920" imgH="977760" progId="Equation.DSMT4">
                  <p:embed/>
                  <p:pic>
                    <p:nvPicPr>
                      <p:cNvPr id="2662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3522" y="2043766"/>
                        <a:ext cx="30861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3723184897"/>
              </p:ext>
            </p:extLst>
          </p:nvPr>
        </p:nvGraphicFramePr>
        <p:xfrm>
          <a:off x="4461200" y="2272599"/>
          <a:ext cx="2679700" cy="469900"/>
        </p:xfrm>
        <a:graphic>
          <a:graphicData uri="http://schemas.openxmlformats.org/presentationml/2006/ole">
            <mc:AlternateContent xmlns:mc="http://schemas.openxmlformats.org/markup-compatibility/2006">
              <mc:Choice xmlns:v="urn:schemas-microsoft-com:vml" Requires="v">
                <p:oleObj name="Equation" r:id="rId4" imgW="2679700" imgH="469900" progId="Equation.DSMT4">
                  <p:embed/>
                </p:oleObj>
              </mc:Choice>
              <mc:Fallback>
                <p:oleObj name="Equation" r:id="rId4" imgW="2679700" imgH="469900" progId="Equation.DSMT4">
                  <p:embed/>
                  <p:pic>
                    <p:nvPicPr>
                      <p:cNvPr id="1843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61200" y="2272599"/>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4152322" y="1916766"/>
            <a:ext cx="228600" cy="11430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2" name="Object 3">
            <a:extLst>
              <a:ext uri="{FF2B5EF4-FFF2-40B4-BE49-F238E27FC236}">
                <a16:creationId xmlns:a16="http://schemas.microsoft.com/office/drawing/2014/main" id="{D9AF943D-EAFA-F4A7-B1FA-D173EBE3AD17}"/>
              </a:ext>
            </a:extLst>
          </p:cNvPr>
          <p:cNvGraphicFramePr>
            <a:graphicFrameLocks noChangeAspect="1"/>
          </p:cNvGraphicFramePr>
          <p:nvPr>
            <p:extLst>
              <p:ext uri="{D42A27DB-BD31-4B8C-83A1-F6EECF244321}">
                <p14:modId xmlns:p14="http://schemas.microsoft.com/office/powerpoint/2010/main" val="712350222"/>
              </p:ext>
            </p:extLst>
          </p:nvPr>
        </p:nvGraphicFramePr>
        <p:xfrm>
          <a:off x="1073244" y="3371891"/>
          <a:ext cx="2095500" cy="838200"/>
        </p:xfrm>
        <a:graphic>
          <a:graphicData uri="http://schemas.openxmlformats.org/presentationml/2006/ole">
            <mc:AlternateContent xmlns:mc="http://schemas.openxmlformats.org/markup-compatibility/2006">
              <mc:Choice xmlns:v="urn:schemas-microsoft-com:vml" Requires="v">
                <p:oleObj name="Equation" r:id="rId6" imgW="2095500" imgH="838200" progId="Equation.DSMT4">
                  <p:embed/>
                </p:oleObj>
              </mc:Choice>
              <mc:Fallback>
                <p:oleObj name="Equation" r:id="rId6" imgW="2095500" imgH="838200" progId="Equation.DSMT4">
                  <p:embed/>
                  <p:pic>
                    <p:nvPicPr>
                      <p:cNvPr id="19459"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3244" y="3371891"/>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a16="http://schemas.microsoft.com/office/drawing/2014/main" id="{B2FAD05D-9F2E-C4DB-6873-DFEFB3493B6B}"/>
              </a:ext>
            </a:extLst>
          </p:cNvPr>
          <p:cNvGraphicFramePr>
            <a:graphicFrameLocks noChangeAspect="1"/>
          </p:cNvGraphicFramePr>
          <p:nvPr>
            <p:extLst>
              <p:ext uri="{D42A27DB-BD31-4B8C-83A1-F6EECF244321}">
                <p14:modId xmlns:p14="http://schemas.microsoft.com/office/powerpoint/2010/main" val="3950510699"/>
              </p:ext>
            </p:extLst>
          </p:nvPr>
        </p:nvGraphicFramePr>
        <p:xfrm>
          <a:off x="3168127" y="3350283"/>
          <a:ext cx="4381500" cy="939800"/>
        </p:xfrm>
        <a:graphic>
          <a:graphicData uri="http://schemas.openxmlformats.org/presentationml/2006/ole">
            <mc:AlternateContent xmlns:mc="http://schemas.openxmlformats.org/markup-compatibility/2006">
              <mc:Choice xmlns:v="urn:schemas-microsoft-com:vml" Requires="v">
                <p:oleObj name="Equation" r:id="rId8" imgW="4381500" imgH="939800" progId="Equation.DSMT4">
                  <p:embed/>
                </p:oleObj>
              </mc:Choice>
              <mc:Fallback>
                <p:oleObj name="Equation" r:id="rId8" imgW="4381500" imgH="939800" progId="Equation.DSMT4">
                  <p:embed/>
                  <p:pic>
                    <p:nvPicPr>
                      <p:cNvPr id="1946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68127" y="3350283"/>
                        <a:ext cx="438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5">
            <a:extLst>
              <a:ext uri="{FF2B5EF4-FFF2-40B4-BE49-F238E27FC236}">
                <a16:creationId xmlns:a16="http://schemas.microsoft.com/office/drawing/2014/main" id="{48690367-3E9A-201C-3E7A-0D09AF04A35F}"/>
              </a:ext>
            </a:extLst>
          </p:cNvPr>
          <p:cNvGraphicFramePr>
            <a:graphicFrameLocks noChangeAspect="1"/>
          </p:cNvGraphicFramePr>
          <p:nvPr>
            <p:extLst>
              <p:ext uri="{D42A27DB-BD31-4B8C-83A1-F6EECF244321}">
                <p14:modId xmlns:p14="http://schemas.microsoft.com/office/powerpoint/2010/main" val="2366252303"/>
              </p:ext>
            </p:extLst>
          </p:nvPr>
        </p:nvGraphicFramePr>
        <p:xfrm>
          <a:off x="3168127" y="4562586"/>
          <a:ext cx="3213100" cy="1041400"/>
        </p:xfrm>
        <a:graphic>
          <a:graphicData uri="http://schemas.openxmlformats.org/presentationml/2006/ole">
            <mc:AlternateContent xmlns:mc="http://schemas.openxmlformats.org/markup-compatibility/2006">
              <mc:Choice xmlns:v="urn:schemas-microsoft-com:vml" Requires="v">
                <p:oleObj name="Equation" r:id="rId10" imgW="3213100" imgH="1041400" progId="Equation.DSMT4">
                  <p:embed/>
                </p:oleObj>
              </mc:Choice>
              <mc:Fallback>
                <p:oleObj name="Equation" r:id="rId10" imgW="3213100" imgH="1041400" progId="Equation.DSMT4">
                  <p:embed/>
                  <p:pic>
                    <p:nvPicPr>
                      <p:cNvPr id="19461"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68127" y="4562586"/>
                        <a:ext cx="32131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183787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27651"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19462" name="Object 6"/>
          <p:cNvGraphicFramePr>
            <a:graphicFrameLocks noChangeAspect="1"/>
          </p:cNvGraphicFramePr>
          <p:nvPr>
            <p:extLst>
              <p:ext uri="{D42A27DB-BD31-4B8C-83A1-F6EECF244321}">
                <p14:modId xmlns:p14="http://schemas.microsoft.com/office/powerpoint/2010/main" val="1070854893"/>
              </p:ext>
            </p:extLst>
          </p:nvPr>
        </p:nvGraphicFramePr>
        <p:xfrm>
          <a:off x="1379295" y="2329628"/>
          <a:ext cx="2159000" cy="977900"/>
        </p:xfrm>
        <a:graphic>
          <a:graphicData uri="http://schemas.openxmlformats.org/presentationml/2006/ole">
            <mc:AlternateContent xmlns:mc="http://schemas.openxmlformats.org/markup-compatibility/2006">
              <mc:Choice xmlns:v="urn:schemas-microsoft-com:vml" Requires="v">
                <p:oleObj name="Equation" r:id="rId2" imgW="2159000" imgH="977900" progId="Equation.DSMT4">
                  <p:embed/>
                </p:oleObj>
              </mc:Choice>
              <mc:Fallback>
                <p:oleObj name="Equation" r:id="rId2" imgW="2159000" imgH="9779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9295" y="2329628"/>
                        <a:ext cx="21590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extLst>
              <p:ext uri="{D42A27DB-BD31-4B8C-83A1-F6EECF244321}">
                <p14:modId xmlns:p14="http://schemas.microsoft.com/office/powerpoint/2010/main" val="3524313084"/>
              </p:ext>
            </p:extLst>
          </p:nvPr>
        </p:nvGraphicFramePr>
        <p:xfrm>
          <a:off x="1381984" y="4565351"/>
          <a:ext cx="1130300" cy="838200"/>
        </p:xfrm>
        <a:graphic>
          <a:graphicData uri="http://schemas.openxmlformats.org/presentationml/2006/ole">
            <mc:AlternateContent xmlns:mc="http://schemas.openxmlformats.org/markup-compatibility/2006">
              <mc:Choice xmlns:v="urn:schemas-microsoft-com:vml" Requires="v">
                <p:oleObj name="Equation" r:id="rId4" imgW="1130300" imgH="838200" progId="Equation.DSMT4">
                  <p:embed/>
                </p:oleObj>
              </mc:Choice>
              <mc:Fallback>
                <p:oleObj name="Equation" r:id="rId4" imgW="11303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1984" y="4565351"/>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extLst>
              <p:ext uri="{D42A27DB-BD31-4B8C-83A1-F6EECF244321}">
                <p14:modId xmlns:p14="http://schemas.microsoft.com/office/powerpoint/2010/main" val="2993117609"/>
              </p:ext>
            </p:extLst>
          </p:nvPr>
        </p:nvGraphicFramePr>
        <p:xfrm>
          <a:off x="1379295" y="3417196"/>
          <a:ext cx="2324100" cy="939800"/>
        </p:xfrm>
        <a:graphic>
          <a:graphicData uri="http://schemas.openxmlformats.org/presentationml/2006/ole">
            <mc:AlternateContent xmlns:mc="http://schemas.openxmlformats.org/markup-compatibility/2006">
              <mc:Choice xmlns:v="urn:schemas-microsoft-com:vml" Requires="v">
                <p:oleObj name="Equation" r:id="rId6" imgW="2324100" imgH="939800" progId="Equation.DSMT4">
                  <p:embed/>
                </p:oleObj>
              </mc:Choice>
              <mc:Fallback>
                <p:oleObj name="Equation" r:id="rId6" imgW="2324100" imgH="9398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9295" y="3417196"/>
                        <a:ext cx="2324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852268" y="3492943"/>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743410" y="3964657"/>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8">
            <a:extLst>
              <a:ext uri="{FF2B5EF4-FFF2-40B4-BE49-F238E27FC236}">
                <a16:creationId xmlns:a16="http://schemas.microsoft.com/office/drawing/2014/main" id="{64A390D9-4FE1-565D-0C23-2426015BCCD8}"/>
              </a:ext>
            </a:extLst>
          </p:cNvPr>
          <p:cNvGraphicFramePr>
            <a:graphicFrameLocks noChangeAspect="1"/>
          </p:cNvGraphicFramePr>
          <p:nvPr>
            <p:extLst>
              <p:ext uri="{D42A27DB-BD31-4B8C-83A1-F6EECF244321}">
                <p14:modId xmlns:p14="http://schemas.microsoft.com/office/powerpoint/2010/main" val="3938039118"/>
              </p:ext>
            </p:extLst>
          </p:nvPr>
        </p:nvGraphicFramePr>
        <p:xfrm>
          <a:off x="1384674" y="1280160"/>
          <a:ext cx="2971800" cy="977900"/>
        </p:xfrm>
        <a:graphic>
          <a:graphicData uri="http://schemas.openxmlformats.org/presentationml/2006/ole">
            <mc:AlternateContent xmlns:mc="http://schemas.openxmlformats.org/markup-compatibility/2006">
              <mc:Choice xmlns:v="urn:schemas-microsoft-com:vml" Requires="v">
                <p:oleObj name="Equation" r:id="rId8" imgW="2971800" imgH="977900" progId="Equation.DSMT4">
                  <p:embed/>
                </p:oleObj>
              </mc:Choice>
              <mc:Fallback>
                <p:oleObj name="Equation" r:id="rId8" imgW="2971800" imgH="977900" progId="Equation.DSMT4">
                  <p:embed/>
                  <p:pic>
                    <p:nvPicPr>
                      <p:cNvPr id="20" name="Object 8">
                        <a:extLst>
                          <a:ext uri="{FF2B5EF4-FFF2-40B4-BE49-F238E27FC236}">
                            <a16:creationId xmlns:a16="http://schemas.microsoft.com/office/drawing/2014/main" id="{16C0AD9C-9624-4F95-5003-CC82DAFDA0D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84674" y="1280160"/>
                        <a:ext cx="29718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0723"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dirty="0"/>
              <a:t>In this problem, both expressions can be reduced before looking for the LCD. </a:t>
            </a:r>
          </a:p>
          <a:p>
            <a:pPr>
              <a:buFont typeface="Courier New" pitchFamily="49" charset="0"/>
              <a:buNone/>
            </a:pPr>
            <a:endParaRPr lang="en-US" sz="2800" dirty="0"/>
          </a:p>
          <a:p>
            <a:pPr>
              <a:buFont typeface="Courier New" pitchFamily="49" charset="0"/>
              <a:buNone/>
            </a:pPr>
            <a:endParaRPr lang="en-US" sz="2800" dirty="0"/>
          </a:p>
        </p:txBody>
      </p:sp>
      <p:graphicFrame>
        <p:nvGraphicFramePr>
          <p:cNvPr id="22533" name="Object 5"/>
          <p:cNvGraphicFramePr>
            <a:graphicFrameLocks noChangeAspect="1"/>
          </p:cNvGraphicFramePr>
          <p:nvPr>
            <p:extLst>
              <p:ext uri="{D42A27DB-BD31-4B8C-83A1-F6EECF244321}">
                <p14:modId xmlns:p14="http://schemas.microsoft.com/office/powerpoint/2010/main" val="1828696997"/>
              </p:ext>
            </p:extLst>
          </p:nvPr>
        </p:nvGraphicFramePr>
        <p:xfrm>
          <a:off x="685800" y="2540000"/>
          <a:ext cx="3479800" cy="889000"/>
        </p:xfrm>
        <a:graphic>
          <a:graphicData uri="http://schemas.openxmlformats.org/presentationml/2006/ole">
            <mc:AlternateContent xmlns:mc="http://schemas.openxmlformats.org/markup-compatibility/2006">
              <mc:Choice xmlns:v="urn:schemas-microsoft-com:vml" Requires="v">
                <p:oleObj name="Equation" r:id="rId2" imgW="3479800" imgH="889000" progId="Equation.DSMT4">
                  <p:embed/>
                </p:oleObj>
              </mc:Choice>
              <mc:Fallback>
                <p:oleObj name="Equation" r:id="rId2" imgW="3479800" imgH="8890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540000"/>
                        <a:ext cx="34798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7"/>
          <p:cNvGraphicFramePr>
            <a:graphicFrameLocks noChangeAspect="1"/>
          </p:cNvGraphicFramePr>
          <p:nvPr>
            <p:extLst>
              <p:ext uri="{D42A27DB-BD31-4B8C-83A1-F6EECF244321}">
                <p14:modId xmlns:p14="http://schemas.microsoft.com/office/powerpoint/2010/main" val="4177897973"/>
              </p:ext>
            </p:extLst>
          </p:nvPr>
        </p:nvGraphicFramePr>
        <p:xfrm>
          <a:off x="4195041" y="2531259"/>
          <a:ext cx="4330700" cy="990600"/>
        </p:xfrm>
        <a:graphic>
          <a:graphicData uri="http://schemas.openxmlformats.org/presentationml/2006/ole">
            <mc:AlternateContent xmlns:mc="http://schemas.openxmlformats.org/markup-compatibility/2006">
              <mc:Choice xmlns:v="urn:schemas-microsoft-com:vml" Requires="v">
                <p:oleObj name="Equation" r:id="rId4" imgW="4330700" imgH="990600" progId="Equation.DSMT4">
                  <p:embed/>
                </p:oleObj>
              </mc:Choice>
              <mc:Fallback>
                <p:oleObj name="Equation" r:id="rId4" imgW="4330700" imgH="9906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5041" y="2531259"/>
                        <a:ext cx="4330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3464678673"/>
              </p:ext>
            </p:extLst>
          </p:nvPr>
        </p:nvGraphicFramePr>
        <p:xfrm>
          <a:off x="4195041" y="3747779"/>
          <a:ext cx="1981200" cy="838200"/>
        </p:xfrm>
        <a:graphic>
          <a:graphicData uri="http://schemas.openxmlformats.org/presentationml/2006/ole">
            <mc:AlternateContent xmlns:mc="http://schemas.openxmlformats.org/markup-compatibility/2006">
              <mc:Choice xmlns:v="urn:schemas-microsoft-com:vml" Requires="v">
                <p:oleObj name="Equation" r:id="rId6" imgW="1981200" imgH="838200" progId="Equation.DSMT4">
                  <p:embed/>
                </p:oleObj>
              </mc:Choice>
              <mc:Fallback>
                <p:oleObj name="Equation" r:id="rId6" imgW="1981200" imgH="8382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5041" y="3747779"/>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124408" y="258977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5447352" y="3061484"/>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7305180" y="260428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6710094" y="3123170"/>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1747" name="Rectangle 3"/>
          <p:cNvSpPr>
            <a:spLocks noGrp="1"/>
          </p:cNvSpPr>
          <p:nvPr>
            <p:ph idx="4294967295"/>
          </p:nvPr>
        </p:nvSpPr>
        <p:spPr>
          <a:xfrm>
            <a:off x="457200" y="1280160"/>
            <a:ext cx="8229600" cy="1040285"/>
          </a:xfrm>
          <a:prstGeom prst="rect">
            <a:avLst/>
          </a:prstGeom>
          <a:noFill/>
        </p:spPr>
        <p:txBody>
          <a:bodyPr>
            <a:spAutoFit/>
          </a:bodyPr>
          <a:lstStyle/>
          <a:p>
            <a:pPr>
              <a:buFont typeface="Courier New" pitchFamily="49" charset="0"/>
              <a:buNone/>
            </a:pPr>
            <a:r>
              <a:rPr lang="en-US" sz="2800" i="0" dirty="0">
                <a:solidFill>
                  <a:schemeClr val="tx1"/>
                </a:solidFill>
              </a:rPr>
              <a:t>Now subtract these two expressions with </a:t>
            </a:r>
            <a:endParaRPr lang="en-US" sz="2800" dirty="0"/>
          </a:p>
          <a:p>
            <a:pPr>
              <a:buFont typeface="Courier New" pitchFamily="49" charset="0"/>
              <a:buNone/>
            </a:pPr>
            <a:r>
              <a:rPr lang="en-US" sz="2800" i="0" dirty="0">
                <a:solidFill>
                  <a:schemeClr val="tx1"/>
                </a:solidFill>
              </a:rPr>
              <a:t>LCD</a:t>
            </a:r>
            <a:r>
              <a:rPr lang="en-US" sz="2800" dirty="0">
                <a:solidFill>
                  <a:schemeClr val="tx1"/>
                </a:solidFill>
              </a:rPr>
              <a:t> </a:t>
            </a:r>
            <a:r>
              <a:rPr lang="en-US" sz="2800" i="0" dirty="0">
                <a:solidFill>
                  <a:schemeClr val="tx1"/>
                </a:solidFill>
              </a:rPr>
              <a:t>=</a:t>
            </a:r>
            <a:r>
              <a:rPr lang="en-US" sz="2800" dirty="0">
                <a:solidFill>
                  <a:srgbClr val="CC0060"/>
                </a:solidFill>
              </a:rPr>
              <a:t> </a:t>
            </a:r>
            <a:r>
              <a:rPr lang="en-US" sz="2800" i="0" dirty="0">
                <a:solidFill>
                  <a:srgbClr val="FF00FF"/>
                </a:solidFill>
              </a:rPr>
              <a:t>(</a:t>
            </a:r>
            <a:r>
              <a:rPr lang="en-US" sz="2800" i="1" dirty="0">
                <a:solidFill>
                  <a:srgbClr val="FF00FF"/>
                </a:solidFill>
              </a:rPr>
              <a:t>x</a:t>
            </a:r>
            <a:r>
              <a:rPr lang="en-US" sz="2800" i="0" dirty="0">
                <a:solidFill>
                  <a:srgbClr val="FF00FF"/>
                </a:solidFill>
              </a:rPr>
              <a:t> + 5)(</a:t>
            </a:r>
            <a:r>
              <a:rPr lang="en-US" sz="2800" i="1" dirty="0">
                <a:solidFill>
                  <a:srgbClr val="FF00FF"/>
                </a:solidFill>
              </a:rPr>
              <a:t>x</a:t>
            </a:r>
            <a:r>
              <a:rPr lang="en-US" sz="2800" dirty="0">
                <a:solidFill>
                  <a:srgbClr val="FF00FF"/>
                </a:solidFill>
              </a:rPr>
              <a:t> </a:t>
            </a:r>
            <a:r>
              <a:rPr lang="en-US" sz="2800" i="0" dirty="0">
                <a:solidFill>
                  <a:srgbClr val="FF00FF"/>
                </a:solidFill>
              </a:rPr>
              <a:t>+ 4)</a:t>
            </a:r>
            <a:r>
              <a:rPr lang="en-US" sz="2800" i="0" dirty="0">
                <a:solidFill>
                  <a:schemeClr val="tx1"/>
                </a:solidFill>
              </a:rPr>
              <a:t>.</a:t>
            </a:r>
            <a:endParaRPr lang="en-US" sz="2800" i="0" dirty="0"/>
          </a:p>
        </p:txBody>
      </p:sp>
      <p:graphicFrame>
        <p:nvGraphicFramePr>
          <p:cNvPr id="23555" name="Object 3"/>
          <p:cNvGraphicFramePr>
            <a:graphicFrameLocks noChangeAspect="1"/>
          </p:cNvGraphicFramePr>
          <p:nvPr/>
        </p:nvGraphicFramePr>
        <p:xfrm>
          <a:off x="900752" y="2590800"/>
          <a:ext cx="1727200" cy="838200"/>
        </p:xfrm>
        <a:graphic>
          <a:graphicData uri="http://schemas.openxmlformats.org/presentationml/2006/ole">
            <mc:AlternateContent xmlns:mc="http://schemas.openxmlformats.org/markup-compatibility/2006">
              <mc:Choice xmlns:v="urn:schemas-microsoft-com:vml" Requires="v">
                <p:oleObj name="Equation" r:id="rId2" imgW="1727200" imgH="838200" progId="Equation.DSMT4">
                  <p:embed/>
                </p:oleObj>
              </mc:Choice>
              <mc:Fallback>
                <p:oleObj name="Equation" r:id="rId2" imgW="1727200" imgH="838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752" y="25908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2641600" y="2549525"/>
          <a:ext cx="4292600" cy="990600"/>
        </p:xfrm>
        <a:graphic>
          <a:graphicData uri="http://schemas.openxmlformats.org/presentationml/2006/ole">
            <mc:AlternateContent xmlns:mc="http://schemas.openxmlformats.org/markup-compatibility/2006">
              <mc:Choice xmlns:v="urn:schemas-microsoft-com:vml" Requires="v">
                <p:oleObj name="Equation" r:id="rId4" imgW="4292600" imgH="990600" progId="Equation.DSMT4">
                  <p:embed/>
                </p:oleObj>
              </mc:Choice>
              <mc:Fallback>
                <p:oleObj name="Equation" r:id="rId4" imgW="4292600" imgH="9906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41600" y="2549525"/>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2641600" y="3671888"/>
          <a:ext cx="3048000" cy="1104900"/>
        </p:xfrm>
        <a:graphic>
          <a:graphicData uri="http://schemas.openxmlformats.org/presentationml/2006/ole">
            <mc:AlternateContent xmlns:mc="http://schemas.openxmlformats.org/markup-compatibility/2006">
              <mc:Choice xmlns:v="urn:schemas-microsoft-com:vml" Requires="v">
                <p:oleObj name="Equation" r:id="rId6" imgW="3048000" imgH="1104900" progId="Equation.DSMT4">
                  <p:embed/>
                </p:oleObj>
              </mc:Choice>
              <mc:Fallback>
                <p:oleObj name="Equation" r:id="rId6" imgW="3048000" imgH="11049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41600" y="3671888"/>
                        <a:ext cx="3048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5334000" y="4884738"/>
          <a:ext cx="2146300" cy="1003300"/>
        </p:xfrm>
        <a:graphic>
          <a:graphicData uri="http://schemas.openxmlformats.org/presentationml/2006/ole">
            <mc:AlternateContent xmlns:mc="http://schemas.openxmlformats.org/markup-compatibility/2006">
              <mc:Choice xmlns:v="urn:schemas-microsoft-com:vml" Requires="v">
                <p:oleObj name="Equation" r:id="rId8" imgW="2146300" imgH="1003300" progId="Equation.DSMT4">
                  <p:embed/>
                </p:oleObj>
              </mc:Choice>
              <mc:Fallback>
                <p:oleObj name="Equation" r:id="rId8" imgW="2146300" imgH="1003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0" y="4884738"/>
                        <a:ext cx="2146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2641600" y="4876800"/>
          <a:ext cx="2603500" cy="1003300"/>
        </p:xfrm>
        <a:graphic>
          <a:graphicData uri="http://schemas.openxmlformats.org/presentationml/2006/ole">
            <mc:AlternateContent xmlns:mc="http://schemas.openxmlformats.org/markup-compatibility/2006">
              <mc:Choice xmlns:v="urn:schemas-microsoft-com:vml" Requires="v">
                <p:oleObj name="Equation" r:id="rId10" imgW="2603500" imgH="1003300" progId="Equation.DSMT4">
                  <p:embed/>
                </p:oleObj>
              </mc:Choice>
              <mc:Fallback>
                <p:oleObj name="Equation" r:id="rId10" imgW="2603500" imgH="10033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41600" y="4876800"/>
                        <a:ext cx="2603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dirty="0"/>
              <a:t> </a:t>
            </a:r>
            <a:endParaRPr lang="en-US" sz="2800" i="0" dirty="0">
              <a:solidFill>
                <a:schemeClr val="tx1"/>
              </a:solidFill>
            </a:endParaRPr>
          </a:p>
          <a:p>
            <a:pPr>
              <a:buFont typeface="Courier New" pitchFamily="49" charset="0"/>
              <a:buNone/>
            </a:pPr>
            <a:endParaRPr lang="en-US" sz="2800" dirty="0"/>
          </a:p>
          <a:p>
            <a:pPr>
              <a:buFont typeface="Courier New" pitchFamily="49" charset="0"/>
              <a:buNone/>
            </a:pPr>
            <a:endParaRPr lang="en-US" sz="2800" dirty="0"/>
          </a:p>
        </p:txBody>
      </p:sp>
      <p:graphicFrame>
        <p:nvGraphicFramePr>
          <p:cNvPr id="32773" name="Object 5"/>
          <p:cNvGraphicFramePr>
            <a:graphicFrameLocks noChangeAspect="1"/>
          </p:cNvGraphicFramePr>
          <p:nvPr>
            <p:extLst>
              <p:ext uri="{D42A27DB-BD31-4B8C-83A1-F6EECF244321}">
                <p14:modId xmlns:p14="http://schemas.microsoft.com/office/powerpoint/2010/main" val="4190899814"/>
              </p:ext>
            </p:extLst>
          </p:nvPr>
        </p:nvGraphicFramePr>
        <p:xfrm>
          <a:off x="876618" y="1321305"/>
          <a:ext cx="4630737" cy="2198687"/>
        </p:xfrm>
        <a:graphic>
          <a:graphicData uri="http://schemas.openxmlformats.org/presentationml/2006/ole">
            <mc:AlternateContent xmlns:mc="http://schemas.openxmlformats.org/markup-compatibility/2006">
              <mc:Choice xmlns:v="urn:schemas-microsoft-com:vml" Requires="v">
                <p:oleObj name="Equation" r:id="rId2" imgW="4889160" imgH="2323800" progId="Equation.DSMT4">
                  <p:embed/>
                </p:oleObj>
              </mc:Choice>
              <mc:Fallback>
                <p:oleObj name="Equation" r:id="rId2" imgW="4889160" imgH="23238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618" y="1321305"/>
                        <a:ext cx="4630737" cy="2198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extLst>
              <p:ext uri="{D42A27DB-BD31-4B8C-83A1-F6EECF244321}">
                <p14:modId xmlns:p14="http://schemas.microsoft.com/office/powerpoint/2010/main" val="3869982137"/>
              </p:ext>
            </p:extLst>
          </p:nvPr>
        </p:nvGraphicFramePr>
        <p:xfrm>
          <a:off x="5792652" y="2244548"/>
          <a:ext cx="3352800" cy="469900"/>
        </p:xfrm>
        <a:graphic>
          <a:graphicData uri="http://schemas.openxmlformats.org/presentationml/2006/ole">
            <mc:AlternateContent xmlns:mc="http://schemas.openxmlformats.org/markup-compatibility/2006">
              <mc:Choice xmlns:v="urn:schemas-microsoft-com:vml" Requires="v">
                <p:oleObj name="Equation" r:id="rId4" imgW="3352800" imgH="469900" progId="Equation.DSMT4">
                  <p:embed/>
                </p:oleObj>
              </mc:Choice>
              <mc:Fallback>
                <p:oleObj name="Equation" r:id="rId4" imgW="3352800" imgH="4699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2652" y="2244548"/>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5516880" y="1348292"/>
            <a:ext cx="228600" cy="22098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 name="Object 3">
            <a:extLst>
              <a:ext uri="{FF2B5EF4-FFF2-40B4-BE49-F238E27FC236}">
                <a16:creationId xmlns:a16="http://schemas.microsoft.com/office/drawing/2014/main" id="{57648387-B540-190A-F19F-6D4DC6841B1F}"/>
              </a:ext>
            </a:extLst>
          </p:cNvPr>
          <p:cNvGraphicFramePr>
            <a:graphicFrameLocks noChangeAspect="1"/>
          </p:cNvGraphicFramePr>
          <p:nvPr>
            <p:extLst>
              <p:ext uri="{D42A27DB-BD31-4B8C-83A1-F6EECF244321}">
                <p14:modId xmlns:p14="http://schemas.microsoft.com/office/powerpoint/2010/main" val="290180709"/>
              </p:ext>
            </p:extLst>
          </p:nvPr>
        </p:nvGraphicFramePr>
        <p:xfrm>
          <a:off x="907098" y="3605920"/>
          <a:ext cx="5003800" cy="901700"/>
        </p:xfrm>
        <a:graphic>
          <a:graphicData uri="http://schemas.openxmlformats.org/presentationml/2006/ole">
            <mc:AlternateContent xmlns:mc="http://schemas.openxmlformats.org/markup-compatibility/2006">
              <mc:Choice xmlns:v="urn:schemas-microsoft-com:vml" Requires="v">
                <p:oleObj name="Equation" r:id="rId6" imgW="5003800" imgH="901700" progId="Equation.DSMT4">
                  <p:embed/>
                </p:oleObj>
              </mc:Choice>
              <mc:Fallback>
                <p:oleObj name="Equation" r:id="rId6" imgW="5003800" imgH="901700" progId="Equation.DSMT4">
                  <p:embed/>
                  <p:pic>
                    <p:nvPicPr>
                      <p:cNvPr id="25603"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7098" y="3605920"/>
                        <a:ext cx="500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BCF8393B-3AF2-1025-814A-CE336DB9DB40}"/>
              </a:ext>
            </a:extLst>
          </p:cNvPr>
          <p:cNvGraphicFramePr>
            <a:graphicFrameLocks noChangeAspect="1"/>
          </p:cNvGraphicFramePr>
          <p:nvPr>
            <p:extLst>
              <p:ext uri="{D42A27DB-BD31-4B8C-83A1-F6EECF244321}">
                <p14:modId xmlns:p14="http://schemas.microsoft.com/office/powerpoint/2010/main" val="3875299954"/>
              </p:ext>
            </p:extLst>
          </p:nvPr>
        </p:nvGraphicFramePr>
        <p:xfrm>
          <a:off x="1492250" y="4806868"/>
          <a:ext cx="6159500" cy="990600"/>
        </p:xfrm>
        <a:graphic>
          <a:graphicData uri="http://schemas.openxmlformats.org/presentationml/2006/ole">
            <mc:AlternateContent xmlns:mc="http://schemas.openxmlformats.org/markup-compatibility/2006">
              <mc:Choice xmlns:v="urn:schemas-microsoft-com:vml" Requires="v">
                <p:oleObj name="Equation" r:id="rId8" imgW="6159500" imgH="990600" progId="Equation.DSMT4">
                  <p:embed/>
                </p:oleObj>
              </mc:Choice>
              <mc:Fallback>
                <p:oleObj name="Equation" r:id="rId8" imgW="6159500" imgH="990600" progId="Equation.DSMT4">
                  <p:embed/>
                  <p:pic>
                    <p:nvPicPr>
                      <p:cNvPr id="2560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92250" y="4806868"/>
                        <a:ext cx="6159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 (cont.)</a:t>
            </a:r>
          </a:p>
        </p:txBody>
      </p:sp>
      <p:sp>
        <p:nvSpPr>
          <p:cNvPr id="3379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25605" name="Object 5"/>
          <p:cNvGraphicFramePr>
            <a:graphicFrameLocks noChangeAspect="1"/>
          </p:cNvGraphicFramePr>
          <p:nvPr>
            <p:extLst>
              <p:ext uri="{D42A27DB-BD31-4B8C-83A1-F6EECF244321}">
                <p14:modId xmlns:p14="http://schemas.microsoft.com/office/powerpoint/2010/main" val="1000652317"/>
              </p:ext>
            </p:extLst>
          </p:nvPr>
        </p:nvGraphicFramePr>
        <p:xfrm>
          <a:off x="1676400" y="1309744"/>
          <a:ext cx="3759200" cy="1104900"/>
        </p:xfrm>
        <a:graphic>
          <a:graphicData uri="http://schemas.openxmlformats.org/presentationml/2006/ole">
            <mc:AlternateContent xmlns:mc="http://schemas.openxmlformats.org/markup-compatibility/2006">
              <mc:Choice xmlns:v="urn:schemas-microsoft-com:vml" Requires="v">
                <p:oleObj name="Equation" r:id="rId2" imgW="3759200" imgH="1104900" progId="Equation.DSMT4">
                  <p:embed/>
                </p:oleObj>
              </mc:Choice>
              <mc:Fallback>
                <p:oleObj name="Equation" r:id="rId2" imgW="3759200" imgH="11049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309744"/>
                        <a:ext cx="37592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484449962"/>
              </p:ext>
            </p:extLst>
          </p:nvPr>
        </p:nvGraphicFramePr>
        <p:xfrm>
          <a:off x="1676400" y="2729006"/>
          <a:ext cx="3530600" cy="1003300"/>
        </p:xfrm>
        <a:graphic>
          <a:graphicData uri="http://schemas.openxmlformats.org/presentationml/2006/ole">
            <mc:AlternateContent xmlns:mc="http://schemas.openxmlformats.org/markup-compatibility/2006">
              <mc:Choice xmlns:v="urn:schemas-microsoft-com:vml" Requires="v">
                <p:oleObj name="Equation" r:id="rId4" imgW="3530520" imgH="1002960" progId="Equation.DSMT4">
                  <p:embed/>
                </p:oleObj>
              </mc:Choice>
              <mc:Fallback>
                <p:oleObj name="Equation" r:id="rId4" imgW="3530520" imgH="10029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729006"/>
                        <a:ext cx="3530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7" name="Object 7"/>
          <p:cNvGraphicFramePr>
            <a:graphicFrameLocks noChangeAspect="1"/>
          </p:cNvGraphicFramePr>
          <p:nvPr>
            <p:extLst>
              <p:ext uri="{D42A27DB-BD31-4B8C-83A1-F6EECF244321}">
                <p14:modId xmlns:p14="http://schemas.microsoft.com/office/powerpoint/2010/main" val="2209658438"/>
              </p:ext>
            </p:extLst>
          </p:nvPr>
        </p:nvGraphicFramePr>
        <p:xfrm>
          <a:off x="1676400" y="4046669"/>
          <a:ext cx="3060700" cy="952500"/>
        </p:xfrm>
        <a:graphic>
          <a:graphicData uri="http://schemas.openxmlformats.org/presentationml/2006/ole">
            <mc:AlternateContent xmlns:mc="http://schemas.openxmlformats.org/markup-compatibility/2006">
              <mc:Choice xmlns:v="urn:schemas-microsoft-com:vml" Requires="v">
                <p:oleObj name="Equation" r:id="rId6" imgW="3060700" imgH="952500" progId="Equation.DSMT4">
                  <p:embed/>
                </p:oleObj>
              </mc:Choice>
              <mc:Fallback>
                <p:oleObj name="Equation" r:id="rId6" imgW="30607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4046669"/>
                        <a:ext cx="306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6: </a:t>
            </a:r>
            <a:r>
              <a:rPr lang="en-US" dirty="0"/>
              <a:t>Subtracting </a:t>
            </a:r>
            <a:r>
              <a:rPr lang="en-US" sz="3200" dirty="0">
                <a:solidFill>
                  <a:schemeClr val="accent1"/>
                </a:solidFill>
              </a:rPr>
              <a:t>Rational Expressions</a:t>
            </a:r>
          </a:p>
        </p:txBody>
      </p:sp>
      <p:sp>
        <p:nvSpPr>
          <p:cNvPr id="34819"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dirty="0"/>
              <a:t>Find the difference and reduce, if possible. Assume that no denominator has a value of 0. </a:t>
            </a: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r>
              <a:rPr lang="en-US" sz="2800" dirty="0">
                <a:solidFill>
                  <a:schemeClr val="tx1"/>
                </a:solidFill>
              </a:rPr>
              <a:t> </a:t>
            </a:r>
          </a:p>
          <a:p>
            <a:pPr marL="0" indent="0">
              <a:buFont typeface="Courier New" pitchFamily="49" charset="0"/>
              <a:buNone/>
            </a:pPr>
            <a:endParaRPr lang="en-US" sz="2800" dirty="0">
              <a:solidFill>
                <a:schemeClr val="tx1"/>
              </a:solidFill>
            </a:endParaRPr>
          </a:p>
        </p:txBody>
      </p:sp>
      <p:graphicFrame>
        <p:nvGraphicFramePr>
          <p:cNvPr id="34820" name="Object 4"/>
          <p:cNvGraphicFramePr>
            <a:graphicFrameLocks noChangeAspect="1"/>
          </p:cNvGraphicFramePr>
          <p:nvPr/>
        </p:nvGraphicFramePr>
        <p:xfrm>
          <a:off x="3175000" y="2146300"/>
          <a:ext cx="2387600" cy="825500"/>
        </p:xfrm>
        <a:graphic>
          <a:graphicData uri="http://schemas.openxmlformats.org/presentationml/2006/ole">
            <mc:AlternateContent xmlns:mc="http://schemas.openxmlformats.org/markup-compatibility/2006">
              <mc:Choice xmlns:v="urn:schemas-microsoft-com:vml" Requires="v">
                <p:oleObj name="Equation" r:id="rId2" imgW="2387600" imgH="825500" progId="Equation.DSMT4">
                  <p:embed/>
                </p:oleObj>
              </mc:Choice>
              <mc:Fallback>
                <p:oleObj name="Equation" r:id="rId2" imgW="2387600" imgH="825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000" y="2146300"/>
                        <a:ext cx="2387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1" name="Object 5"/>
          <p:cNvGraphicFramePr>
            <a:graphicFrameLocks noChangeAspect="1"/>
          </p:cNvGraphicFramePr>
          <p:nvPr>
            <p:extLst>
              <p:ext uri="{D42A27DB-BD31-4B8C-83A1-F6EECF244321}">
                <p14:modId xmlns:p14="http://schemas.microsoft.com/office/powerpoint/2010/main" val="3400966592"/>
              </p:ext>
            </p:extLst>
          </p:nvPr>
        </p:nvGraphicFramePr>
        <p:xfrm>
          <a:off x="508000" y="3346450"/>
          <a:ext cx="8382000" cy="2082800"/>
        </p:xfrm>
        <a:graphic>
          <a:graphicData uri="http://schemas.openxmlformats.org/presentationml/2006/ole">
            <mc:AlternateContent xmlns:mc="http://schemas.openxmlformats.org/markup-compatibility/2006">
              <mc:Choice xmlns:v="urn:schemas-microsoft-com:vml" Requires="v">
                <p:oleObj name="Equation" r:id="rId4" imgW="8381880" imgH="2082600" progId="Equation.DSMT4">
                  <p:embed/>
                </p:oleObj>
              </mc:Choice>
              <mc:Fallback>
                <p:oleObj name="Equation" r:id="rId4" imgW="8381880" imgH="2082600" progId="Equation.DSMT4">
                  <p:embed/>
                  <p:pic>
                    <p:nvPicPr>
                      <p:cNvPr id="0" name="Picture 15"/>
                      <p:cNvPicPr>
                        <a:picLocks noChangeAspect="1" noChangeArrowheads="1"/>
                      </p:cNvPicPr>
                      <p:nvPr/>
                    </p:nvPicPr>
                    <p:blipFill>
                      <a:blip r:embed="rId5"/>
                      <a:srcRect/>
                      <a:stretch>
                        <a:fillRect/>
                      </a:stretch>
                    </p:blipFill>
                    <p:spPr bwMode="auto">
                      <a:xfrm>
                        <a:off x="508000" y="3346450"/>
                        <a:ext cx="8382000" cy="2082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4" name="Object 6"/>
          <p:cNvGraphicFramePr>
            <a:graphicFrameLocks noChangeAspect="1"/>
          </p:cNvGraphicFramePr>
          <p:nvPr/>
        </p:nvGraphicFramePr>
        <p:xfrm>
          <a:off x="3485218" y="3987800"/>
          <a:ext cx="647700" cy="254000"/>
        </p:xfrm>
        <a:graphic>
          <a:graphicData uri="http://schemas.openxmlformats.org/presentationml/2006/ole">
            <mc:AlternateContent xmlns:mc="http://schemas.openxmlformats.org/markup-compatibility/2006">
              <mc:Choice xmlns:v="urn:schemas-microsoft-com:vml" Requires="v">
                <p:oleObj name="Equation" r:id="rId6" imgW="647419" imgH="253890" progId="Equation.DSMT4">
                  <p:embed/>
                </p:oleObj>
              </mc:Choice>
              <mc:Fallback>
                <p:oleObj name="Equation" r:id="rId6" imgW="647419" imgH="25389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5218" y="3987800"/>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5" name="Object 7"/>
          <p:cNvGraphicFramePr>
            <a:graphicFrameLocks noChangeAspect="1"/>
          </p:cNvGraphicFramePr>
          <p:nvPr/>
        </p:nvGraphicFramePr>
        <p:xfrm>
          <a:off x="4673833" y="3987800"/>
          <a:ext cx="635000" cy="254000"/>
        </p:xfrm>
        <a:graphic>
          <a:graphicData uri="http://schemas.openxmlformats.org/presentationml/2006/ole">
            <mc:AlternateContent xmlns:mc="http://schemas.openxmlformats.org/markup-compatibility/2006">
              <mc:Choice xmlns:v="urn:schemas-microsoft-com:vml" Requires="v">
                <p:oleObj name="Equation" r:id="rId8" imgW="634725" imgH="253890" progId="Equation.DSMT4">
                  <p:embed/>
                </p:oleObj>
              </mc:Choice>
              <mc:Fallback>
                <p:oleObj name="Equation" r:id="rId8" imgW="634725" imgH="25389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73833"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6" name="Object 8"/>
          <p:cNvGraphicFramePr>
            <a:graphicFrameLocks noChangeAspect="1"/>
          </p:cNvGraphicFramePr>
          <p:nvPr/>
        </p:nvGraphicFramePr>
        <p:xfrm>
          <a:off x="6721912" y="3454400"/>
          <a:ext cx="635000" cy="254000"/>
        </p:xfrm>
        <a:graphic>
          <a:graphicData uri="http://schemas.openxmlformats.org/presentationml/2006/ole">
            <mc:AlternateContent xmlns:mc="http://schemas.openxmlformats.org/markup-compatibility/2006">
              <mc:Choice xmlns:v="urn:schemas-microsoft-com:vml" Requires="v">
                <p:oleObj name="Equation" r:id="rId10" imgW="634725" imgH="253890" progId="Equation.DSMT4">
                  <p:embed/>
                </p:oleObj>
              </mc:Choice>
              <mc:Fallback>
                <p:oleObj name="Equation" r:id="rId10" imgW="634725" imgH="25389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21912" y="34544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7" name="Object 9"/>
          <p:cNvGraphicFramePr>
            <a:graphicFrameLocks noChangeAspect="1"/>
          </p:cNvGraphicFramePr>
          <p:nvPr/>
        </p:nvGraphicFramePr>
        <p:xfrm>
          <a:off x="7102912" y="3987800"/>
          <a:ext cx="635000" cy="254000"/>
        </p:xfrm>
        <a:graphic>
          <a:graphicData uri="http://schemas.openxmlformats.org/presentationml/2006/ole">
            <mc:AlternateContent xmlns:mc="http://schemas.openxmlformats.org/markup-compatibility/2006">
              <mc:Choice xmlns:v="urn:schemas-microsoft-com:vml" Requires="v">
                <p:oleObj name="Equation" r:id="rId12" imgW="634725" imgH="253890" progId="Equation.DSMT4">
                  <p:embed/>
                </p:oleObj>
              </mc:Choice>
              <mc:Fallback>
                <p:oleObj name="Equation" r:id="rId12" imgW="634725" imgH="25389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102912"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8" name="Object 10"/>
          <p:cNvGraphicFramePr>
            <a:graphicFrameLocks noChangeAspect="1"/>
          </p:cNvGraphicFramePr>
          <p:nvPr>
            <p:extLst>
              <p:ext uri="{D42A27DB-BD31-4B8C-83A1-F6EECF244321}">
                <p14:modId xmlns:p14="http://schemas.microsoft.com/office/powerpoint/2010/main" val="495109689"/>
              </p:ext>
            </p:extLst>
          </p:nvPr>
        </p:nvGraphicFramePr>
        <p:xfrm>
          <a:off x="4381500" y="4506744"/>
          <a:ext cx="635000" cy="254000"/>
        </p:xfrm>
        <a:graphic>
          <a:graphicData uri="http://schemas.openxmlformats.org/presentationml/2006/ole">
            <mc:AlternateContent xmlns:mc="http://schemas.openxmlformats.org/markup-compatibility/2006">
              <mc:Choice xmlns:v="urn:schemas-microsoft-com:vml" Requires="v">
                <p:oleObj name="Equation" r:id="rId14" imgW="634725" imgH="253890" progId="Equation.DSMT4">
                  <p:embed/>
                </p:oleObj>
              </mc:Choice>
              <mc:Fallback>
                <p:oleObj name="Equation" r:id="rId14" imgW="634725" imgH="25389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81500" y="4506744"/>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9" name="Object 11"/>
          <p:cNvGraphicFramePr>
            <a:graphicFrameLocks noChangeAspect="1"/>
          </p:cNvGraphicFramePr>
          <p:nvPr/>
        </p:nvGraphicFramePr>
        <p:xfrm>
          <a:off x="4749101" y="5041900"/>
          <a:ext cx="635000" cy="254000"/>
        </p:xfrm>
        <a:graphic>
          <a:graphicData uri="http://schemas.openxmlformats.org/presentationml/2006/ole">
            <mc:AlternateContent xmlns:mc="http://schemas.openxmlformats.org/markup-compatibility/2006">
              <mc:Choice xmlns:v="urn:schemas-microsoft-com:vml" Requires="v">
                <p:oleObj name="Equation" r:id="rId16" imgW="634725" imgH="253890" progId="Equation.DSMT4">
                  <p:embed/>
                </p:oleObj>
              </mc:Choice>
              <mc:Fallback>
                <p:oleObj name="Equation" r:id="rId16" imgW="634725" imgH="25389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9101" y="50419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0" name="Object 12"/>
          <p:cNvGraphicFramePr>
            <a:graphicFrameLocks noChangeAspect="1"/>
          </p:cNvGraphicFramePr>
          <p:nvPr/>
        </p:nvGraphicFramePr>
        <p:xfrm>
          <a:off x="3512657" y="5046211"/>
          <a:ext cx="647700" cy="254000"/>
        </p:xfrm>
        <a:graphic>
          <a:graphicData uri="http://schemas.openxmlformats.org/presentationml/2006/ole">
            <mc:AlternateContent xmlns:mc="http://schemas.openxmlformats.org/markup-compatibility/2006">
              <mc:Choice xmlns:v="urn:schemas-microsoft-com:vml" Requires="v">
                <p:oleObj name="Equation" r:id="rId18" imgW="647419" imgH="253890" progId="Equation.DSMT4">
                  <p:embed/>
                </p:oleObj>
              </mc:Choice>
              <mc:Fallback>
                <p:oleObj name="Equation" r:id="rId18" imgW="647419" imgH="25389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12657" y="5046211"/>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1" name="Object 13"/>
          <p:cNvGraphicFramePr>
            <a:graphicFrameLocks noChangeAspect="1"/>
          </p:cNvGraphicFramePr>
          <p:nvPr/>
        </p:nvGraphicFramePr>
        <p:xfrm>
          <a:off x="7162800" y="4512578"/>
          <a:ext cx="368300" cy="254000"/>
        </p:xfrm>
        <a:graphic>
          <a:graphicData uri="http://schemas.openxmlformats.org/presentationml/2006/ole">
            <mc:AlternateContent xmlns:mc="http://schemas.openxmlformats.org/markup-compatibility/2006">
              <mc:Choice xmlns:v="urn:schemas-microsoft-com:vml" Requires="v">
                <p:oleObj name="Equation" r:id="rId20" imgW="368140" imgH="253890" progId="Equation.DSMT4">
                  <p:embed/>
                </p:oleObj>
              </mc:Choice>
              <mc:Fallback>
                <p:oleObj name="Equation" r:id="rId20" imgW="368140" imgH="25389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162800" y="4512578"/>
                        <a:ext cx="3683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2" name="Object 14"/>
          <p:cNvGraphicFramePr>
            <a:graphicFrameLocks noChangeAspect="1"/>
          </p:cNvGraphicFramePr>
          <p:nvPr/>
        </p:nvGraphicFramePr>
        <p:xfrm>
          <a:off x="6469077" y="5037822"/>
          <a:ext cx="647700" cy="254000"/>
        </p:xfrm>
        <a:graphic>
          <a:graphicData uri="http://schemas.openxmlformats.org/presentationml/2006/ole">
            <mc:AlternateContent xmlns:mc="http://schemas.openxmlformats.org/markup-compatibility/2006">
              <mc:Choice xmlns:v="urn:schemas-microsoft-com:vml" Requires="v">
                <p:oleObj name="Equation" r:id="rId22" imgW="647419" imgH="253890" progId="Equation.DSMT4">
                  <p:embed/>
                </p:oleObj>
              </mc:Choice>
              <mc:Fallback>
                <p:oleObj name="Equation" r:id="rId22" imgW="647419" imgH="25389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69077" y="5037822"/>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3" name="Object 15"/>
          <p:cNvGraphicFramePr>
            <a:graphicFrameLocks noChangeAspect="1"/>
          </p:cNvGraphicFramePr>
          <p:nvPr/>
        </p:nvGraphicFramePr>
        <p:xfrm>
          <a:off x="7789877" y="5012422"/>
          <a:ext cx="635000" cy="254000"/>
        </p:xfrm>
        <a:graphic>
          <a:graphicData uri="http://schemas.openxmlformats.org/presentationml/2006/ole">
            <mc:AlternateContent xmlns:mc="http://schemas.openxmlformats.org/markup-compatibility/2006">
              <mc:Choice xmlns:v="urn:schemas-microsoft-com:vml" Requires="v">
                <p:oleObj name="Equation" r:id="rId24" imgW="634725" imgH="253890" progId="Equation.DSMT4">
                  <p:embed/>
                </p:oleObj>
              </mc:Choice>
              <mc:Fallback>
                <p:oleObj name="Equation" r:id="rId24" imgW="634725" imgH="253890" progId="Equation.DSMT4">
                  <p:embed/>
                  <p:pic>
                    <p:nvPicPr>
                      <p:cNvPr id="0" name="Picture 2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789877" y="5012422"/>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797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0797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079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079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0797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0798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079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0798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079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079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a:t>
            </a:r>
          </a:p>
        </p:txBody>
      </p:sp>
      <p:sp>
        <p:nvSpPr>
          <p:cNvPr id="7171" name="Rectangle 3"/>
          <p:cNvSpPr>
            <a:spLocks noGrp="1"/>
          </p:cNvSpPr>
          <p:nvPr>
            <p:ph idx="4294967295"/>
          </p:nvPr>
        </p:nvSpPr>
        <p:spPr>
          <a:xfrm>
            <a:off x="457200" y="1280160"/>
            <a:ext cx="8229600" cy="3086999"/>
          </a:xfrm>
          <a:prstGeom prst="rect">
            <a:avLst/>
          </a:prstGeom>
          <a:noFill/>
        </p:spPr>
        <p:txBody>
          <a:bodyPr>
            <a:spAutoFit/>
          </a:bodyPr>
          <a:lstStyle/>
          <a:p>
            <a:pPr marL="0" indent="0">
              <a:buFont typeface="Courier New" pitchFamily="49" charset="0"/>
              <a:buNone/>
            </a:pPr>
            <a:r>
              <a:rPr lang="en-US" sz="2800" i="0" dirty="0">
                <a:solidFill>
                  <a:schemeClr val="tx1"/>
                </a:solidFill>
              </a:rPr>
              <a:t>Find each sum and reduce, if possible. (</a:t>
            </a:r>
            <a:r>
              <a:rPr lang="en-US" sz="2800" b="1" i="0" dirty="0">
                <a:solidFill>
                  <a:schemeClr val="tx1"/>
                </a:solidFill>
              </a:rPr>
              <a:t>Note:</a:t>
            </a:r>
            <a:r>
              <a:rPr lang="en-US" sz="2800" i="0" dirty="0">
                <a:solidFill>
                  <a:schemeClr val="tx1"/>
                </a:solidFill>
              </a:rPr>
              <a:t> the importance of the factoring techniques we studied </a:t>
            </a:r>
            <a:r>
              <a:rPr lang="en-US" sz="2800" dirty="0"/>
              <a:t>earlier will be important here.) State any restrictions on the variable. </a:t>
            </a:r>
            <a:r>
              <a:rPr lang="en-US" sz="2800" i="0" dirty="0">
                <a:solidFill>
                  <a:schemeClr val="tx1"/>
                </a:solidFill>
              </a:rPr>
              <a:t> </a:t>
            </a:r>
          </a:p>
          <a:p>
            <a:pPr marL="457200" indent="-457200" algn="just">
              <a:lnSpc>
                <a:spcPct val="55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i="0" dirty="0">
                <a:solidFill>
                  <a:schemeClr val="tx1"/>
                </a:solidFill>
              </a:rPr>
              <a:t>                                  b. </a:t>
            </a:r>
          </a:p>
          <a:p>
            <a:pPr marL="457200" indent="-457200" algn="just">
              <a:buFont typeface="Courier New" pitchFamily="49" charset="0"/>
              <a:buNone/>
            </a:pPr>
            <a:endParaRPr lang="en-US" sz="2800" b="1" i="0" dirty="0">
              <a:solidFill>
                <a:schemeClr val="tx1"/>
              </a:solidFill>
            </a:endParaRPr>
          </a:p>
        </p:txBody>
      </p:sp>
      <p:graphicFrame>
        <p:nvGraphicFramePr>
          <p:cNvPr id="7173" name="Object 29"/>
          <p:cNvGraphicFramePr>
            <a:graphicFrameLocks noChangeAspect="1"/>
          </p:cNvGraphicFramePr>
          <p:nvPr/>
        </p:nvGraphicFramePr>
        <p:xfrm>
          <a:off x="1028700" y="3124200"/>
          <a:ext cx="1993900" cy="825500"/>
        </p:xfrm>
        <a:graphic>
          <a:graphicData uri="http://schemas.openxmlformats.org/presentationml/2006/ole">
            <mc:AlternateContent xmlns:mc="http://schemas.openxmlformats.org/markup-compatibility/2006">
              <mc:Choice xmlns:v="urn:schemas-microsoft-com:vml" Requires="v">
                <p:oleObj name="Equation" r:id="rId2" imgW="1993900" imgH="825500" progId="Equation.DSMT4">
                  <p:embed/>
                </p:oleObj>
              </mc:Choice>
              <mc:Fallback>
                <p:oleObj name="Equation" r:id="rId2" imgW="1993900" imgH="8255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8700" y="3124200"/>
                        <a:ext cx="1993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20">
            <a:extLst>
              <a:ext uri="{FF2B5EF4-FFF2-40B4-BE49-F238E27FC236}">
                <a16:creationId xmlns:a16="http://schemas.microsoft.com/office/drawing/2014/main" id="{DED43042-DCEA-0F2C-E8A1-7145A9645E67}"/>
              </a:ext>
            </a:extLst>
          </p:cNvPr>
          <p:cNvGraphicFramePr>
            <a:graphicFrameLocks noChangeAspect="1"/>
          </p:cNvGraphicFramePr>
          <p:nvPr>
            <p:extLst>
              <p:ext uri="{D42A27DB-BD31-4B8C-83A1-F6EECF244321}">
                <p14:modId xmlns:p14="http://schemas.microsoft.com/office/powerpoint/2010/main" val="1809930988"/>
              </p:ext>
            </p:extLst>
          </p:nvPr>
        </p:nvGraphicFramePr>
        <p:xfrm>
          <a:off x="4843630" y="3143773"/>
          <a:ext cx="3606800" cy="838200"/>
        </p:xfrm>
        <a:graphic>
          <a:graphicData uri="http://schemas.openxmlformats.org/presentationml/2006/ole">
            <mc:AlternateContent xmlns:mc="http://schemas.openxmlformats.org/markup-compatibility/2006">
              <mc:Choice xmlns:v="urn:schemas-microsoft-com:vml" Requires="v">
                <p:oleObj name="Equation" r:id="rId4" imgW="3606800" imgH="838200" progId="Equation.DSMT4">
                  <p:embed/>
                </p:oleObj>
              </mc:Choice>
              <mc:Fallback>
                <p:oleObj name="Equation" r:id="rId4" imgW="3606800" imgH="838200" progId="Equation.DSMT4">
                  <p:embed/>
                  <p:pic>
                    <p:nvPicPr>
                      <p:cNvPr id="9220"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43630" y="3143773"/>
                        <a:ext cx="360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a:t>
            </a:r>
          </a:p>
        </p:txBody>
      </p:sp>
      <p:sp>
        <p:nvSpPr>
          <p:cNvPr id="3" name="Content Placeholder 2"/>
          <p:cNvSpPr>
            <a:spLocks noGrp="1"/>
          </p:cNvSpPr>
          <p:nvPr>
            <p:ph idx="1"/>
          </p:nvPr>
        </p:nvSpPr>
        <p:spPr/>
        <p:txBody>
          <a:bodyPr/>
          <a:lstStyle/>
          <a:p>
            <a:r>
              <a:rPr lang="en-US" dirty="0"/>
              <a:t>Perform the indicated operations and reduce, if possible. Assume that no denominator has a value of 0.</a:t>
            </a:r>
          </a:p>
          <a:p>
            <a:endParaRPr lang="en-US" dirty="0"/>
          </a:p>
          <a:p>
            <a:pPr>
              <a:spcBef>
                <a:spcPts val="0"/>
              </a:spcBef>
            </a:pPr>
            <a:endParaRPr lang="en-US" b="1" dirty="0"/>
          </a:p>
          <a:p>
            <a:pPr>
              <a:spcBef>
                <a:spcPts val="0"/>
              </a:spcBef>
            </a:pPr>
            <a:r>
              <a:rPr lang="en-US" b="1" dirty="0"/>
              <a:t>Solution</a:t>
            </a:r>
            <a:endParaRPr lang="en-US" dirty="0"/>
          </a:p>
        </p:txBody>
      </p:sp>
      <p:graphicFrame>
        <p:nvGraphicFramePr>
          <p:cNvPr id="52226" name="Object 2"/>
          <p:cNvGraphicFramePr>
            <a:graphicFrameLocks noChangeAspect="1"/>
          </p:cNvGraphicFramePr>
          <p:nvPr/>
        </p:nvGraphicFramePr>
        <p:xfrm>
          <a:off x="3003550" y="2286000"/>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3550" y="228600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990600" y="3733800"/>
          <a:ext cx="3200400" cy="482600"/>
        </p:xfrm>
        <a:graphic>
          <a:graphicData uri="http://schemas.openxmlformats.org/presentationml/2006/ole">
            <mc:AlternateContent xmlns:mc="http://schemas.openxmlformats.org/markup-compatibility/2006">
              <mc:Choice xmlns:v="urn:schemas-microsoft-com:vml" Requires="v">
                <p:oleObj name="Equation" r:id="rId4" imgW="3200400" imgH="482400" progId="Equation.DSMT4">
                  <p:embed/>
                </p:oleObj>
              </mc:Choice>
              <mc:Fallback>
                <p:oleObj name="Equation" r:id="rId4" imgW="3200400" imgH="4824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733800"/>
                        <a:ext cx="3200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990600" y="4360178"/>
          <a:ext cx="1727200" cy="279400"/>
        </p:xfrm>
        <a:graphic>
          <a:graphicData uri="http://schemas.openxmlformats.org/presentationml/2006/ole">
            <mc:AlternateContent xmlns:mc="http://schemas.openxmlformats.org/markup-compatibility/2006">
              <mc:Choice xmlns:v="urn:schemas-microsoft-com:vml" Requires="v">
                <p:oleObj name="Equation" r:id="rId6" imgW="1726920" imgH="279360" progId="Equation.DSMT4">
                  <p:embed/>
                </p:oleObj>
              </mc:Choice>
              <mc:Fallback>
                <p:oleObj name="Equation" r:id="rId6" imgW="1726920" imgH="2793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4360178"/>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990600" y="4902666"/>
          <a:ext cx="1727200" cy="279400"/>
        </p:xfrm>
        <a:graphic>
          <a:graphicData uri="http://schemas.openxmlformats.org/presentationml/2006/ole">
            <mc:AlternateContent xmlns:mc="http://schemas.openxmlformats.org/markup-compatibility/2006">
              <mc:Choice xmlns:v="urn:schemas-microsoft-com:vml" Requires="v">
                <p:oleObj name="Equation" r:id="rId8" imgW="1726920" imgH="279360" progId="Equation.DSMT4">
                  <p:embed/>
                </p:oleObj>
              </mc:Choice>
              <mc:Fallback>
                <p:oleObj name="Equation" r:id="rId8" imgW="1726920" imgH="279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4902666"/>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4657288" y="4309145"/>
          <a:ext cx="2755900" cy="469900"/>
        </p:xfrm>
        <a:graphic>
          <a:graphicData uri="http://schemas.openxmlformats.org/presentationml/2006/ole">
            <mc:AlternateContent xmlns:mc="http://schemas.openxmlformats.org/markup-compatibility/2006">
              <mc:Choice xmlns:v="urn:schemas-microsoft-com:vml" Requires="v">
                <p:oleObj name="Equation" r:id="rId10" imgW="2755800" imgH="469800" progId="Equation.DSMT4">
                  <p:embed/>
                </p:oleObj>
              </mc:Choice>
              <mc:Fallback>
                <p:oleObj name="Equation" r:id="rId10" imgW="275580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57288" y="4309145"/>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ight Brace 9"/>
          <p:cNvSpPr/>
          <p:nvPr/>
        </p:nvSpPr>
        <p:spPr>
          <a:xfrm>
            <a:off x="4258811" y="3775745"/>
            <a:ext cx="304800" cy="1524000"/>
          </a:xfrm>
          <a:prstGeom prst="rightBrace">
            <a:avLst/>
          </a:prstGeom>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2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22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 (cont.)</a:t>
            </a:r>
          </a:p>
        </p:txBody>
      </p:sp>
      <p:graphicFrame>
        <p:nvGraphicFramePr>
          <p:cNvPr id="53251" name="Object 3"/>
          <p:cNvGraphicFramePr>
            <a:graphicFrameLocks noChangeAspect="1"/>
          </p:cNvGraphicFramePr>
          <p:nvPr>
            <p:extLst>
              <p:ext uri="{D42A27DB-BD31-4B8C-83A1-F6EECF244321}">
                <p14:modId xmlns:p14="http://schemas.microsoft.com/office/powerpoint/2010/main" val="4271313709"/>
              </p:ext>
            </p:extLst>
          </p:nvPr>
        </p:nvGraphicFramePr>
        <p:xfrm>
          <a:off x="470647" y="1299245"/>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647" y="1299245"/>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extLst>
              <p:ext uri="{D42A27DB-BD31-4B8C-83A1-F6EECF244321}">
                <p14:modId xmlns:p14="http://schemas.microsoft.com/office/powerpoint/2010/main" val="2572282821"/>
              </p:ext>
            </p:extLst>
          </p:nvPr>
        </p:nvGraphicFramePr>
        <p:xfrm>
          <a:off x="652525" y="2281456"/>
          <a:ext cx="6527800" cy="1003300"/>
        </p:xfrm>
        <a:graphic>
          <a:graphicData uri="http://schemas.openxmlformats.org/presentationml/2006/ole">
            <mc:AlternateContent xmlns:mc="http://schemas.openxmlformats.org/markup-compatibility/2006">
              <mc:Choice xmlns:v="urn:schemas-microsoft-com:vml" Requires="v">
                <p:oleObj name="Equation" r:id="rId4" imgW="6527520" imgH="1002960" progId="Equation.DSMT4">
                  <p:embed/>
                </p:oleObj>
              </mc:Choice>
              <mc:Fallback>
                <p:oleObj name="Equation" r:id="rId4" imgW="6527520" imgH="1002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2525" y="2281456"/>
                        <a:ext cx="6527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extLst>
              <p:ext uri="{D42A27DB-BD31-4B8C-83A1-F6EECF244321}">
                <p14:modId xmlns:p14="http://schemas.microsoft.com/office/powerpoint/2010/main" val="3681259782"/>
              </p:ext>
            </p:extLst>
          </p:nvPr>
        </p:nvGraphicFramePr>
        <p:xfrm>
          <a:off x="652525" y="3508346"/>
          <a:ext cx="4254500" cy="1003300"/>
        </p:xfrm>
        <a:graphic>
          <a:graphicData uri="http://schemas.openxmlformats.org/presentationml/2006/ole">
            <mc:AlternateContent xmlns:mc="http://schemas.openxmlformats.org/markup-compatibility/2006">
              <mc:Choice xmlns:v="urn:schemas-microsoft-com:vml" Requires="v">
                <p:oleObj name="Equation" r:id="rId6" imgW="4254480" imgH="1002960" progId="Equation.DSMT4">
                  <p:embed/>
                </p:oleObj>
              </mc:Choice>
              <mc:Fallback>
                <p:oleObj name="Equation" r:id="rId6" imgW="4254480" imgH="1002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2525" y="3508346"/>
                        <a:ext cx="4254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extLst>
              <p:ext uri="{D42A27DB-BD31-4B8C-83A1-F6EECF244321}">
                <p14:modId xmlns:p14="http://schemas.microsoft.com/office/powerpoint/2010/main" val="1403667322"/>
              </p:ext>
            </p:extLst>
          </p:nvPr>
        </p:nvGraphicFramePr>
        <p:xfrm>
          <a:off x="4933950" y="3417888"/>
          <a:ext cx="4165600" cy="1104900"/>
        </p:xfrm>
        <a:graphic>
          <a:graphicData uri="http://schemas.openxmlformats.org/presentationml/2006/ole">
            <mc:AlternateContent xmlns:mc="http://schemas.openxmlformats.org/markup-compatibility/2006">
              <mc:Choice xmlns:v="urn:schemas-microsoft-com:vml" Requires="v">
                <p:oleObj name="Equation" r:id="rId8" imgW="4165560" imgH="1104840" progId="Equation.DSMT4">
                  <p:embed/>
                </p:oleObj>
              </mc:Choice>
              <mc:Fallback>
                <p:oleObj name="Equation" r:id="rId8" imgW="4165560" imgH="1104840" progId="Equation.DSMT4">
                  <p:embed/>
                  <p:pic>
                    <p:nvPicPr>
                      <p:cNvPr id="0" name="Picture 6"/>
                      <p:cNvPicPr>
                        <a:picLocks noChangeAspect="1" noChangeArrowheads="1"/>
                      </p:cNvPicPr>
                      <p:nvPr/>
                    </p:nvPicPr>
                    <p:blipFill>
                      <a:blip r:embed="rId9"/>
                      <a:srcRect/>
                      <a:stretch>
                        <a:fillRect/>
                      </a:stretch>
                    </p:blipFill>
                    <p:spPr bwMode="auto">
                      <a:xfrm>
                        <a:off x="4933950" y="3417888"/>
                        <a:ext cx="41656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367814997"/>
              </p:ext>
            </p:extLst>
          </p:nvPr>
        </p:nvGraphicFramePr>
        <p:xfrm>
          <a:off x="652525" y="4648200"/>
          <a:ext cx="3937000" cy="990600"/>
        </p:xfrm>
        <a:graphic>
          <a:graphicData uri="http://schemas.openxmlformats.org/presentationml/2006/ole">
            <mc:AlternateContent xmlns:mc="http://schemas.openxmlformats.org/markup-compatibility/2006">
              <mc:Choice xmlns:v="urn:schemas-microsoft-com:vml" Requires="v">
                <p:oleObj name="Equation" r:id="rId10" imgW="3936960" imgH="990360" progId="Equation.DSMT4">
                  <p:embed/>
                </p:oleObj>
              </mc:Choice>
              <mc:Fallback>
                <p:oleObj name="Equation" r:id="rId10" imgW="3936960" imgH="9903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2525" y="4648200"/>
                        <a:ext cx="393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21699929"/>
              </p:ext>
            </p:extLst>
          </p:nvPr>
        </p:nvGraphicFramePr>
        <p:xfrm>
          <a:off x="4614925" y="4690145"/>
          <a:ext cx="2222500" cy="952500"/>
        </p:xfrm>
        <a:graphic>
          <a:graphicData uri="http://schemas.openxmlformats.org/presentationml/2006/ole">
            <mc:AlternateContent xmlns:mc="http://schemas.openxmlformats.org/markup-compatibility/2006">
              <mc:Choice xmlns:v="urn:schemas-microsoft-com:vml" Requires="v">
                <p:oleObj name="Equation" r:id="rId12" imgW="2222280" imgH="952200" progId="Equation.DSMT4">
                  <p:embed/>
                </p:oleObj>
              </mc:Choice>
              <mc:Fallback>
                <p:oleObj name="Equation" r:id="rId12" imgW="2222280" imgH="9522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14925" y="4690145"/>
                        <a:ext cx="222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 (cont.)</a:t>
            </a:r>
          </a:p>
        </p:txBody>
      </p:sp>
      <p:sp>
        <p:nvSpPr>
          <p:cNvPr id="8195" name="Rectangle 68"/>
          <p:cNvSpPr>
            <a:spLocks noGrp="1"/>
          </p:cNvSpPr>
          <p:nvPr>
            <p:ph idx="4294967295"/>
          </p:nvPr>
        </p:nvSpPr>
        <p:spPr>
          <a:xfrm>
            <a:off x="500231" y="1108038"/>
            <a:ext cx="8229600" cy="3108543"/>
          </a:xfrm>
          <a:prstGeom prst="rect">
            <a:avLst/>
          </a:prstGeom>
          <a:noFill/>
        </p:spPr>
        <p:txBody>
          <a:bodyPr>
            <a:spAutoFit/>
          </a:bodyPr>
          <a:lstStyle/>
          <a:p>
            <a:pPr marL="457200" indent="-457200" eaLnBrk="1" hangingPunct="1">
              <a:spcBef>
                <a:spcPct val="0"/>
              </a:spcBef>
              <a:buFontTx/>
              <a:buNone/>
            </a:pPr>
            <a:r>
              <a:rPr lang="en-US" sz="2800" b="1" i="0" dirty="0">
                <a:solidFill>
                  <a:schemeClr val="tx1"/>
                </a:solidFill>
              </a:rPr>
              <a:t>Solution</a:t>
            </a:r>
          </a:p>
          <a:p>
            <a:pPr marL="457200" indent="-457200" eaLnBrk="1" hangingPunct="1">
              <a:spcBef>
                <a:spcPct val="0"/>
              </a:spcBef>
              <a:buFontTx/>
              <a:buNone/>
            </a:pPr>
            <a:r>
              <a:rPr lang="en-US" sz="2800" i="0" dirty="0">
                <a:solidFill>
                  <a:schemeClr val="tx1"/>
                </a:solidFill>
              </a:rPr>
              <a:t>a. </a:t>
            </a: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p:txBody>
      </p:sp>
      <p:graphicFrame>
        <p:nvGraphicFramePr>
          <p:cNvPr id="3075" name="Object 3"/>
          <p:cNvGraphicFramePr>
            <a:graphicFrameLocks noChangeAspect="1"/>
          </p:cNvGraphicFramePr>
          <p:nvPr>
            <p:extLst>
              <p:ext uri="{D42A27DB-BD31-4B8C-83A1-F6EECF244321}">
                <p14:modId xmlns:p14="http://schemas.microsoft.com/office/powerpoint/2010/main" val="2622925874"/>
              </p:ext>
            </p:extLst>
          </p:nvPr>
        </p:nvGraphicFramePr>
        <p:xfrm>
          <a:off x="1209267" y="1619406"/>
          <a:ext cx="1993900" cy="838200"/>
        </p:xfrm>
        <a:graphic>
          <a:graphicData uri="http://schemas.openxmlformats.org/presentationml/2006/ole">
            <mc:AlternateContent xmlns:mc="http://schemas.openxmlformats.org/markup-compatibility/2006">
              <mc:Choice xmlns:v="urn:schemas-microsoft-com:vml" Requires="v">
                <p:oleObj name="Equation" r:id="rId2" imgW="1993900" imgH="838200" progId="Equation.DSMT4">
                  <p:embed/>
                </p:oleObj>
              </mc:Choice>
              <mc:Fallback>
                <p:oleObj name="Equation" r:id="rId2" imgW="1993900" imgH="8382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9267" y="1619406"/>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557833086"/>
              </p:ext>
            </p:extLst>
          </p:nvPr>
        </p:nvGraphicFramePr>
        <p:xfrm>
          <a:off x="3214919" y="1619406"/>
          <a:ext cx="1104900" cy="838200"/>
        </p:xfrm>
        <a:graphic>
          <a:graphicData uri="http://schemas.openxmlformats.org/presentationml/2006/ole">
            <mc:AlternateContent xmlns:mc="http://schemas.openxmlformats.org/markup-compatibility/2006">
              <mc:Choice xmlns:v="urn:schemas-microsoft-com:vml" Requires="v">
                <p:oleObj name="Equation" r:id="rId4" imgW="1104900" imgH="838200" progId="Equation.DSMT4">
                  <p:embed/>
                </p:oleObj>
              </mc:Choice>
              <mc:Fallback>
                <p:oleObj name="Equation" r:id="rId4" imgW="1104900" imgH="8382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4919" y="161940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194453369"/>
              </p:ext>
            </p:extLst>
          </p:nvPr>
        </p:nvGraphicFramePr>
        <p:xfrm>
          <a:off x="3236434" y="2684419"/>
          <a:ext cx="2108200" cy="952500"/>
        </p:xfrm>
        <a:graphic>
          <a:graphicData uri="http://schemas.openxmlformats.org/presentationml/2006/ole">
            <mc:AlternateContent xmlns:mc="http://schemas.openxmlformats.org/markup-compatibility/2006">
              <mc:Choice xmlns:v="urn:schemas-microsoft-com:vml" Requires="v">
                <p:oleObj name="Equation" r:id="rId6" imgW="2108200" imgH="952500" progId="Equation.DSMT4">
                  <p:embed/>
                </p:oleObj>
              </mc:Choice>
              <mc:Fallback>
                <p:oleObj name="Equation" r:id="rId6" imgW="2108200" imgH="9525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6434" y="2684419"/>
                        <a:ext cx="2108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303901957"/>
              </p:ext>
            </p:extLst>
          </p:nvPr>
        </p:nvGraphicFramePr>
        <p:xfrm>
          <a:off x="3256640" y="3693758"/>
          <a:ext cx="2273300" cy="838200"/>
        </p:xfrm>
        <a:graphic>
          <a:graphicData uri="http://schemas.openxmlformats.org/presentationml/2006/ole">
            <mc:AlternateContent xmlns:mc="http://schemas.openxmlformats.org/markup-compatibility/2006">
              <mc:Choice xmlns:v="urn:schemas-microsoft-com:vml" Requires="v">
                <p:oleObj name="Equation" r:id="rId8" imgW="2273300" imgH="838200" progId="Equation.DSMT4">
                  <p:embed/>
                </p:oleObj>
              </mc:Choice>
              <mc:Fallback>
                <p:oleObj name="Equation" r:id="rId8" imgW="2273300" imgH="83820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56640" y="3693758"/>
                        <a:ext cx="227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 y="4692520"/>
            <a:ext cx="8229600" cy="1384995"/>
          </a:xfrm>
          <a:prstGeom prst="rect">
            <a:avLst/>
          </a:prstGeom>
        </p:spPr>
        <p:txBody>
          <a:bodyPr>
            <a:spAutoFit/>
          </a:bodyPr>
          <a:lstStyle/>
          <a:p>
            <a:pPr>
              <a:spcBef>
                <a:spcPct val="0"/>
              </a:spcBef>
            </a:pPr>
            <a:r>
              <a:rPr lang="en-US" sz="2800" dirty="0"/>
              <a:t>Remember, if we use the entire expression in the numerator (or denominator) to reduce, we are left with a factor of 1. </a:t>
            </a:r>
            <a:endParaRPr lang="en-US" sz="2800" b="1" dirty="0"/>
          </a:p>
        </p:txBody>
      </p:sp>
      <p:cxnSp>
        <p:nvCxnSpPr>
          <p:cNvPr id="10" name="Straight Connector 9"/>
          <p:cNvCxnSpPr/>
          <p:nvPr/>
        </p:nvCxnSpPr>
        <p:spPr>
          <a:xfrm rot="10800000" flipV="1">
            <a:off x="4036534" y="277014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3503134" y="3227344"/>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CAF6406-C52C-65CE-18EE-AEC3020E0E5F}"/>
              </a:ext>
            </a:extLst>
          </p:cNvPr>
          <p:cNvSpPr txBox="1"/>
          <p:nvPr/>
        </p:nvSpPr>
        <p:spPr>
          <a:xfrm>
            <a:off x="4214581" y="2477643"/>
            <a:ext cx="357419" cy="369332"/>
          </a:xfrm>
          <a:prstGeom prst="rect">
            <a:avLst/>
          </a:prstGeom>
          <a:noFill/>
        </p:spPr>
        <p:txBody>
          <a:bodyPr wrap="square" rtlCol="0">
            <a:spAutoFit/>
          </a:bodyPr>
          <a:lstStyle/>
          <a:p>
            <a:r>
              <a:rPr lang="en-US" dirty="0">
                <a:solidFill>
                  <a:srgbClr val="FF0000"/>
                </a:solidFill>
              </a:rPr>
              <a:t>1</a:t>
            </a:r>
            <a:endParaRPr lang="en-IN"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 (cont.)</a:t>
            </a:r>
          </a:p>
        </p:txBody>
      </p:sp>
      <p:sp>
        <p:nvSpPr>
          <p:cNvPr id="9219" name="Rectangle 6"/>
          <p:cNvSpPr>
            <a:spLocks noGrp="1"/>
          </p:cNvSpPr>
          <p:nvPr>
            <p:ph idx="4294967295"/>
          </p:nvPr>
        </p:nvSpPr>
        <p:spPr>
          <a:xfrm>
            <a:off x="457200" y="1280160"/>
            <a:ext cx="8229600" cy="4572000"/>
          </a:xfrm>
          <a:prstGeom prst="rect">
            <a:avLst/>
          </a:prstGeom>
        </p:spPr>
        <p:txBody>
          <a:bodyPr/>
          <a:lstStyle/>
          <a:p>
            <a:pPr marL="514350" indent="-514350" algn="just">
              <a:buFont typeface="+mj-lt"/>
              <a:buAutoNum type="alphaLcPeriod" startAt="2"/>
            </a:pPr>
            <a:r>
              <a:rPr lang="en-US" sz="2800" dirty="0"/>
              <a:t> </a:t>
            </a:r>
            <a:endParaRPr lang="en-US" sz="2800" i="0" dirty="0">
              <a:solidFill>
                <a:schemeClr val="tx1"/>
              </a:solidFill>
            </a:endParaRPr>
          </a:p>
          <a:p>
            <a:pPr algn="just">
              <a:buFont typeface="Courier New" pitchFamily="49" charset="0"/>
              <a:buNone/>
            </a:pPr>
            <a:endParaRPr lang="en-US" sz="2800" b="1" i="0" dirty="0">
              <a:solidFill>
                <a:schemeClr val="tx1"/>
              </a:solidFill>
            </a:endParaRPr>
          </a:p>
        </p:txBody>
      </p:sp>
      <p:graphicFrame>
        <p:nvGraphicFramePr>
          <p:cNvPr id="9220" name="Object 20"/>
          <p:cNvGraphicFramePr>
            <a:graphicFrameLocks noChangeAspect="1"/>
          </p:cNvGraphicFramePr>
          <p:nvPr/>
        </p:nvGraphicFramePr>
        <p:xfrm>
          <a:off x="1035050" y="1143000"/>
          <a:ext cx="3606800" cy="838200"/>
        </p:xfrm>
        <a:graphic>
          <a:graphicData uri="http://schemas.openxmlformats.org/presentationml/2006/ole">
            <mc:AlternateContent xmlns:mc="http://schemas.openxmlformats.org/markup-compatibility/2006">
              <mc:Choice xmlns:v="urn:schemas-microsoft-com:vml" Requires="v">
                <p:oleObj name="Equation" r:id="rId2" imgW="3606800" imgH="838200" progId="Equation.DSMT4">
                  <p:embed/>
                </p:oleObj>
              </mc:Choice>
              <mc:Fallback>
                <p:oleObj name="Equation" r:id="rId2" imgW="3606800" imgH="8382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5050" y="1143000"/>
                        <a:ext cx="360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extLst>
              <p:ext uri="{D42A27DB-BD31-4B8C-83A1-F6EECF244321}">
                <p14:modId xmlns:p14="http://schemas.microsoft.com/office/powerpoint/2010/main" val="4284887168"/>
              </p:ext>
            </p:extLst>
          </p:nvPr>
        </p:nvGraphicFramePr>
        <p:xfrm>
          <a:off x="5026477" y="1137621"/>
          <a:ext cx="1892300" cy="838200"/>
        </p:xfrm>
        <a:graphic>
          <a:graphicData uri="http://schemas.openxmlformats.org/presentationml/2006/ole">
            <mc:AlternateContent xmlns:mc="http://schemas.openxmlformats.org/markup-compatibility/2006">
              <mc:Choice xmlns:v="urn:schemas-microsoft-com:vml" Requires="v">
                <p:oleObj name="Equation" r:id="rId4" imgW="1892300" imgH="838200" progId="Equation.DSMT4">
                  <p:embed/>
                </p:oleObj>
              </mc:Choice>
              <mc:Fallback>
                <p:oleObj name="Equation" r:id="rId4" imgW="1892300" imgH="8382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6477" y="1137621"/>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3398939516"/>
              </p:ext>
            </p:extLst>
          </p:nvPr>
        </p:nvGraphicFramePr>
        <p:xfrm>
          <a:off x="5026477" y="2217925"/>
          <a:ext cx="2095500" cy="990600"/>
        </p:xfrm>
        <a:graphic>
          <a:graphicData uri="http://schemas.openxmlformats.org/presentationml/2006/ole">
            <mc:AlternateContent xmlns:mc="http://schemas.openxmlformats.org/markup-compatibility/2006">
              <mc:Choice xmlns:v="urn:schemas-microsoft-com:vml" Requires="v">
                <p:oleObj name="Equation" r:id="rId6" imgW="2095500" imgH="990600" progId="Equation.DSMT4">
                  <p:embed/>
                </p:oleObj>
              </mc:Choice>
              <mc:Fallback>
                <p:oleObj name="Equation" r:id="rId6" imgW="2095500" imgH="9906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6477" y="2217925"/>
                        <a:ext cx="2095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extLst>
              <p:ext uri="{D42A27DB-BD31-4B8C-83A1-F6EECF244321}">
                <p14:modId xmlns:p14="http://schemas.microsoft.com/office/powerpoint/2010/main" val="1631528332"/>
              </p:ext>
            </p:extLst>
          </p:nvPr>
        </p:nvGraphicFramePr>
        <p:xfrm>
          <a:off x="5026477" y="3425499"/>
          <a:ext cx="2349500" cy="838200"/>
        </p:xfrm>
        <a:graphic>
          <a:graphicData uri="http://schemas.openxmlformats.org/presentationml/2006/ole">
            <mc:AlternateContent xmlns:mc="http://schemas.openxmlformats.org/markup-compatibility/2006">
              <mc:Choice xmlns:v="urn:schemas-microsoft-com:vml" Requires="v">
                <p:oleObj name="Equation" r:id="rId8" imgW="2349500" imgH="838200" progId="Equation.DSMT4">
                  <p:embed/>
                </p:oleObj>
              </mc:Choice>
              <mc:Fallback>
                <p:oleObj name="Equation" r:id="rId8" imgW="2349500" imgH="8382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6477" y="3425499"/>
                        <a:ext cx="234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907353" y="229095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6226667" y="2777178"/>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normAutofit/>
          </a:bodyPr>
          <a:lstStyle/>
          <a:p>
            <a:r>
              <a:rPr lang="en-US" dirty="0"/>
              <a:t>Procedure: Adding Rational Expressions with Different Denominators </a:t>
            </a:r>
          </a:p>
        </p:txBody>
      </p:sp>
      <p:sp>
        <p:nvSpPr>
          <p:cNvPr id="4" name="Content Placeholder 3"/>
          <p:cNvSpPr>
            <a:spLocks noGrp="1"/>
          </p:cNvSpPr>
          <p:nvPr>
            <p:ph idx="4294967295"/>
          </p:nvPr>
        </p:nvSpPr>
        <p:spPr>
          <a:xfrm>
            <a:off x="457200" y="1280160"/>
            <a:ext cx="8229600" cy="2936188"/>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a:tabLst>
                <a:tab pos="800100" algn="l"/>
                <a:tab pos="7150100" algn="l"/>
              </a:tabLst>
            </a:pPr>
            <a:r>
              <a:rPr lang="en-US" sz="2800" dirty="0">
                <a:solidFill>
                  <a:srgbClr val="000000"/>
                </a:solidFill>
                <a:latin typeface="Calibri" pitchFamily="34" charset="0"/>
              </a:rPr>
              <a:t>Find the LCD (the LCM of the denominators).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Rewrite each fraction in an equivalent form with the LCD as the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Add the numerators and keep the common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Reduce, if possible.</a:t>
            </a:r>
            <a:r>
              <a:rPr lang="en-US" sz="2800" i="1" dirty="0">
                <a:solidFill>
                  <a:srgbClr val="000000"/>
                </a:solidFill>
                <a:latin typeface="Calibri" pitchFamily="34" charset="0"/>
              </a:rPr>
              <a:t> </a:t>
            </a:r>
            <a:endParaRPr lang="en-US" sz="2800" b="1" dirty="0">
              <a:solidFill>
                <a:srgbClr val="000000"/>
              </a:solidFill>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a:t>
            </a:r>
          </a:p>
        </p:txBody>
      </p:sp>
      <p:sp>
        <p:nvSpPr>
          <p:cNvPr id="12291" name="Rectangle 3"/>
          <p:cNvSpPr>
            <a:spLocks noGrp="1"/>
          </p:cNvSpPr>
          <p:nvPr>
            <p:ph idx="4294967295"/>
          </p:nvPr>
        </p:nvSpPr>
        <p:spPr>
          <a:xfrm>
            <a:off x="457200" y="1280160"/>
            <a:ext cx="8229600" cy="3927229"/>
          </a:xfrm>
          <a:prstGeom prst="rect">
            <a:avLst/>
          </a:prstGeom>
          <a:noFill/>
        </p:spPr>
        <p:txBody>
          <a:bodyPr>
            <a:spAutoFit/>
          </a:bodyPr>
          <a:lstStyle/>
          <a:p>
            <a:pPr marL="0" indent="0" algn="just">
              <a:buFont typeface="Courier New" pitchFamily="49" charset="0"/>
              <a:buNone/>
            </a:pPr>
            <a:r>
              <a:rPr lang="en-US" sz="2800" i="0" dirty="0">
                <a:solidFill>
                  <a:schemeClr val="tx1"/>
                </a:solidFill>
              </a:rPr>
              <a:t>Find each sum and reduce, if possible. Assume that no denominator has a value of 0. </a:t>
            </a:r>
          </a:p>
          <a:p>
            <a:pPr marL="0" indent="0" algn="just">
              <a:lnSpc>
                <a:spcPct val="50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sz="2800" dirty="0"/>
              <a:t>                             b. </a:t>
            </a:r>
            <a:endParaRPr lang="en-US" sz="2800" i="0" dirty="0">
              <a:solidFill>
                <a:schemeClr val="tx1"/>
              </a:solidFill>
            </a:endParaRPr>
          </a:p>
          <a:p>
            <a:pPr marL="0" indent="0" algn="just">
              <a:buFont typeface="Courier New" pitchFamily="49" charset="0"/>
              <a:buNone/>
            </a:pPr>
            <a:endParaRPr lang="en-US" sz="2800" b="1" i="0" dirty="0">
              <a:solidFill>
                <a:schemeClr val="tx1"/>
              </a:solidFill>
            </a:endParaRPr>
          </a:p>
          <a:p>
            <a:pPr marL="0" indent="0" algn="just">
              <a:spcBef>
                <a:spcPts val="0"/>
              </a:spcBef>
              <a:buFont typeface="Courier New" pitchFamily="49" charset="0"/>
              <a:buNone/>
            </a:pPr>
            <a:r>
              <a:rPr lang="en-US" sz="2800" b="1" i="0" dirty="0">
                <a:solidFill>
                  <a:schemeClr val="tx1"/>
                </a:solidFill>
              </a:rPr>
              <a:t>Solution</a:t>
            </a:r>
          </a:p>
          <a:p>
            <a:pPr marL="514350" indent="-514350">
              <a:buFont typeface="Courier New" pitchFamily="49" charset="0"/>
              <a:buAutoNum type="alphaLcPeriod"/>
            </a:pPr>
            <a:r>
              <a:rPr lang="en-US" sz="2800" i="0" dirty="0">
                <a:solidFill>
                  <a:schemeClr val="tx1"/>
                </a:solidFill>
              </a:rPr>
              <a:t>In this case, neither denominator can be factored, so the LCD is the product </a:t>
            </a:r>
            <a:r>
              <a:rPr lang="en-US" sz="2800" dirty="0"/>
              <a:t>of the two given denominators.  </a:t>
            </a:r>
            <a:r>
              <a:rPr lang="en-US" sz="2800" i="0" dirty="0">
                <a:solidFill>
                  <a:schemeClr val="tx1"/>
                </a:solidFill>
              </a:rPr>
              <a:t>That is, LCD = </a:t>
            </a:r>
            <a:r>
              <a:rPr lang="en-US" sz="2800" i="0" dirty="0">
                <a:solidFill>
                  <a:srgbClr val="FF00FF"/>
                </a:solidFill>
              </a:rPr>
              <a:t>(</a:t>
            </a:r>
            <a:r>
              <a:rPr lang="en-US" sz="2800" i="1" dirty="0">
                <a:solidFill>
                  <a:srgbClr val="FF00FF"/>
                </a:solidFill>
              </a:rPr>
              <a:t>y</a:t>
            </a:r>
            <a:r>
              <a:rPr lang="en-US" sz="2800" i="0" dirty="0">
                <a:solidFill>
                  <a:srgbClr val="FF00FF"/>
                </a:solidFill>
              </a:rPr>
              <a:t> </a:t>
            </a:r>
            <a:r>
              <a:rPr lang="en-US" sz="2800" i="0" dirty="0">
                <a:solidFill>
                  <a:srgbClr val="FF00FF"/>
                </a:solidFill>
                <a:latin typeface="Symbol" pitchFamily="18" charset="2"/>
              </a:rPr>
              <a:t>-</a:t>
            </a:r>
            <a:r>
              <a:rPr lang="en-US" sz="2800" i="0" dirty="0">
                <a:solidFill>
                  <a:srgbClr val="FF00FF"/>
                </a:solidFill>
              </a:rPr>
              <a:t>3)(</a:t>
            </a:r>
            <a:r>
              <a:rPr lang="en-US" sz="2800" i="1" dirty="0">
                <a:solidFill>
                  <a:srgbClr val="FF00FF"/>
                </a:solidFill>
              </a:rPr>
              <a:t>y</a:t>
            </a:r>
            <a:r>
              <a:rPr lang="en-US" sz="2800" i="0" dirty="0">
                <a:solidFill>
                  <a:srgbClr val="FF00FF"/>
                </a:solidFill>
              </a:rPr>
              <a:t> + 4)</a:t>
            </a:r>
            <a:r>
              <a:rPr lang="en-US" sz="2800" i="0" dirty="0">
                <a:solidFill>
                  <a:srgbClr val="000099"/>
                </a:solidFill>
              </a:rPr>
              <a:t>.</a:t>
            </a:r>
            <a:r>
              <a:rPr lang="en-US" sz="2800" i="0" dirty="0">
                <a:solidFill>
                  <a:srgbClr val="008080"/>
                </a:solidFill>
              </a:rPr>
              <a:t>  </a:t>
            </a:r>
            <a:endParaRPr lang="en-US" sz="2800" dirty="0">
              <a:solidFill>
                <a:srgbClr val="008080"/>
              </a:solidFill>
            </a:endParaRPr>
          </a:p>
        </p:txBody>
      </p:sp>
      <p:graphicFrame>
        <p:nvGraphicFramePr>
          <p:cNvPr id="12292" name="Object 6"/>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7"/>
          <p:cNvGraphicFramePr>
            <a:graphicFrameLocks noChangeAspect="1"/>
          </p:cNvGraphicFramePr>
          <p:nvPr/>
        </p:nvGraphicFramePr>
        <p:xfrm>
          <a:off x="1066800" y="2209800"/>
          <a:ext cx="1727200" cy="889000"/>
        </p:xfrm>
        <a:graphic>
          <a:graphicData uri="http://schemas.openxmlformats.org/presentationml/2006/ole">
            <mc:AlternateContent xmlns:mc="http://schemas.openxmlformats.org/markup-compatibility/2006">
              <mc:Choice xmlns:v="urn:schemas-microsoft-com:vml" Requires="v">
                <p:oleObj name="Equation" r:id="rId4" imgW="1727200" imgH="889000" progId="Equation.DSMT4">
                  <p:embed/>
                </p:oleObj>
              </mc:Choice>
              <mc:Fallback>
                <p:oleObj name="Equation" r:id="rId4" imgW="1727200" imgH="8890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209800"/>
                        <a:ext cx="1727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0">
            <a:extLst>
              <a:ext uri="{FF2B5EF4-FFF2-40B4-BE49-F238E27FC236}">
                <a16:creationId xmlns:a16="http://schemas.microsoft.com/office/drawing/2014/main" id="{69EBE8AE-E18A-E167-0AAB-F29F4888EBAD}"/>
              </a:ext>
            </a:extLst>
          </p:cNvPr>
          <p:cNvGraphicFramePr>
            <a:graphicFrameLocks noChangeAspect="1"/>
          </p:cNvGraphicFramePr>
          <p:nvPr>
            <p:extLst>
              <p:ext uri="{D42A27DB-BD31-4B8C-83A1-F6EECF244321}">
                <p14:modId xmlns:p14="http://schemas.microsoft.com/office/powerpoint/2010/main" val="293442610"/>
              </p:ext>
            </p:extLst>
          </p:nvPr>
        </p:nvGraphicFramePr>
        <p:xfrm>
          <a:off x="3949700" y="2209800"/>
          <a:ext cx="3581400" cy="838200"/>
        </p:xfrm>
        <a:graphic>
          <a:graphicData uri="http://schemas.openxmlformats.org/presentationml/2006/ole">
            <mc:AlternateContent xmlns:mc="http://schemas.openxmlformats.org/markup-compatibility/2006">
              <mc:Choice xmlns:v="urn:schemas-microsoft-com:vml" Requires="v">
                <p:oleObj name="Equation" r:id="rId6" imgW="3581280" imgH="838080" progId="Equation.DSMT4">
                  <p:embed/>
                </p:oleObj>
              </mc:Choice>
              <mc:Fallback>
                <p:oleObj name="Equation" r:id="rId6" imgW="3581280" imgH="838080" progId="Equation.DSMT4">
                  <p:embed/>
                  <p:pic>
                    <p:nvPicPr>
                      <p:cNvPr id="1434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49700" y="2209800"/>
                        <a:ext cx="3581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331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dirty="0"/>
          </a:p>
          <a:p>
            <a:pPr>
              <a:buFont typeface="Courier New" pitchFamily="49" charset="0"/>
              <a:buNone/>
            </a:pPr>
            <a:endParaRPr lang="en-US" dirty="0"/>
          </a:p>
        </p:txBody>
      </p:sp>
      <p:graphicFrame>
        <p:nvGraphicFramePr>
          <p:cNvPr id="13317" name="Object 9"/>
          <p:cNvGraphicFramePr>
            <a:graphicFrameLocks noChangeAspect="1"/>
          </p:cNvGraphicFramePr>
          <p:nvPr>
            <p:extLst>
              <p:ext uri="{D42A27DB-BD31-4B8C-83A1-F6EECF244321}">
                <p14:modId xmlns:p14="http://schemas.microsoft.com/office/powerpoint/2010/main" val="263450420"/>
              </p:ext>
            </p:extLst>
          </p:nvPr>
        </p:nvGraphicFramePr>
        <p:xfrm>
          <a:off x="5137439" y="5168900"/>
          <a:ext cx="3238500" cy="596900"/>
        </p:xfrm>
        <a:graphic>
          <a:graphicData uri="http://schemas.openxmlformats.org/presentationml/2006/ole">
            <mc:AlternateContent xmlns:mc="http://schemas.openxmlformats.org/markup-compatibility/2006">
              <mc:Choice xmlns:v="urn:schemas-microsoft-com:vml" Requires="v">
                <p:oleObj name="Equation" r:id="rId2" imgW="3238500" imgH="596900" progId="Equation.DSMT4">
                  <p:embed/>
                </p:oleObj>
              </mc:Choice>
              <mc:Fallback>
                <p:oleObj name="Equation" r:id="rId2" imgW="3238500" imgH="5969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7439" y="5168900"/>
                        <a:ext cx="3238500" cy="596900"/>
                      </a:xfrm>
                      <a:prstGeom prst="rect">
                        <a:avLst/>
                      </a:prstGeom>
                      <a:noFill/>
                    </p:spPr>
                  </p:pic>
                </p:oleObj>
              </mc:Fallback>
            </mc:AlternateContent>
          </a:graphicData>
        </a:graphic>
      </p:graphicFrame>
      <p:sp>
        <p:nvSpPr>
          <p:cNvPr id="13318" name="Rectangle 10"/>
          <p:cNvSpPr>
            <a:spLocks noChangeArrowheads="1"/>
          </p:cNvSpPr>
          <p:nvPr/>
        </p:nvSpPr>
        <p:spPr bwMode="auto">
          <a:xfrm>
            <a:off x="455613" y="1280160"/>
            <a:ext cx="8226425" cy="1384995"/>
          </a:xfrm>
          <a:prstGeom prst="rect">
            <a:avLst/>
          </a:prstGeom>
          <a:noFill/>
          <a:ln w="9525">
            <a:noFill/>
            <a:miter lim="800000"/>
            <a:headEnd/>
            <a:tailEnd/>
          </a:ln>
          <a:effectLst/>
        </p:spPr>
        <p:txBody>
          <a:bodyPr>
            <a:spAutoFit/>
          </a:bodyPr>
          <a:lstStyle/>
          <a:p>
            <a:r>
              <a:rPr lang="en-US" sz="2800" dirty="0">
                <a:latin typeface="Calibri" pitchFamily="34" charset="0"/>
              </a:rPr>
              <a:t>Now, using the fundamental principle of rational expressions </a:t>
            </a:r>
            <a:r>
              <a:rPr lang="en-US" sz="2800" dirty="0"/>
              <a:t>to write equivalent fractions, we have the following. </a:t>
            </a:r>
            <a:endParaRPr lang="en-US" sz="2800" dirty="0">
              <a:latin typeface="Calibri" pitchFamily="34" charset="0"/>
            </a:endParaRPr>
          </a:p>
        </p:txBody>
      </p:sp>
      <p:graphicFrame>
        <p:nvGraphicFramePr>
          <p:cNvPr id="6148" name="Object 4"/>
          <p:cNvGraphicFramePr>
            <a:graphicFrameLocks noChangeAspect="1"/>
          </p:cNvGraphicFramePr>
          <p:nvPr>
            <p:extLst>
              <p:ext uri="{D42A27DB-BD31-4B8C-83A1-F6EECF244321}">
                <p14:modId xmlns:p14="http://schemas.microsoft.com/office/powerpoint/2010/main" val="1474324267"/>
              </p:ext>
            </p:extLst>
          </p:nvPr>
        </p:nvGraphicFramePr>
        <p:xfrm>
          <a:off x="838154" y="2693053"/>
          <a:ext cx="1714500" cy="901700"/>
        </p:xfrm>
        <a:graphic>
          <a:graphicData uri="http://schemas.openxmlformats.org/presentationml/2006/ole">
            <mc:AlternateContent xmlns:mc="http://schemas.openxmlformats.org/markup-compatibility/2006">
              <mc:Choice xmlns:v="urn:schemas-microsoft-com:vml" Requires="v">
                <p:oleObj name="Equation" r:id="rId4" imgW="1714500" imgH="901700" progId="Equation.DSMT4">
                  <p:embed/>
                </p:oleObj>
              </mc:Choice>
              <mc:Fallback>
                <p:oleObj name="Equation" r:id="rId4" imgW="1714500" imgH="9017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154" y="2693053"/>
                        <a:ext cx="1714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extLst>
              <p:ext uri="{D42A27DB-BD31-4B8C-83A1-F6EECF244321}">
                <p14:modId xmlns:p14="http://schemas.microsoft.com/office/powerpoint/2010/main" val="1053492566"/>
              </p:ext>
            </p:extLst>
          </p:nvPr>
        </p:nvGraphicFramePr>
        <p:xfrm>
          <a:off x="2577106" y="2631141"/>
          <a:ext cx="4292600" cy="990600"/>
        </p:xfrm>
        <a:graphic>
          <a:graphicData uri="http://schemas.openxmlformats.org/presentationml/2006/ole">
            <mc:AlternateContent xmlns:mc="http://schemas.openxmlformats.org/markup-compatibility/2006">
              <mc:Choice xmlns:v="urn:schemas-microsoft-com:vml" Requires="v">
                <p:oleObj name="Equation" r:id="rId6" imgW="4292600" imgH="990600" progId="Equation.DSMT4">
                  <p:embed/>
                </p:oleObj>
              </mc:Choice>
              <mc:Fallback>
                <p:oleObj name="Equation" r:id="rId6" imgW="4292600" imgH="9906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7106" y="2631141"/>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3583706902"/>
              </p:ext>
            </p:extLst>
          </p:nvPr>
        </p:nvGraphicFramePr>
        <p:xfrm>
          <a:off x="2577106" y="3774367"/>
          <a:ext cx="3035300" cy="1104900"/>
        </p:xfrm>
        <a:graphic>
          <a:graphicData uri="http://schemas.openxmlformats.org/presentationml/2006/ole">
            <mc:AlternateContent xmlns:mc="http://schemas.openxmlformats.org/markup-compatibility/2006">
              <mc:Choice xmlns:v="urn:schemas-microsoft-com:vml" Requires="v">
                <p:oleObj name="Equation" r:id="rId8" imgW="3035300" imgH="1104900" progId="Equation.DSMT4">
                  <p:embed/>
                </p:oleObj>
              </mc:Choice>
              <mc:Fallback>
                <p:oleObj name="Equation" r:id="rId8" imgW="3035300" imgH="11049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77106" y="3774367"/>
                        <a:ext cx="30353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439870935"/>
              </p:ext>
            </p:extLst>
          </p:nvPr>
        </p:nvGraphicFramePr>
        <p:xfrm>
          <a:off x="2608263" y="4965700"/>
          <a:ext cx="2171700" cy="1003300"/>
        </p:xfrm>
        <a:graphic>
          <a:graphicData uri="http://schemas.openxmlformats.org/presentationml/2006/ole">
            <mc:AlternateContent xmlns:mc="http://schemas.openxmlformats.org/markup-compatibility/2006">
              <mc:Choice xmlns:v="urn:schemas-microsoft-com:vml" Requires="v">
                <p:oleObj name="Equation" r:id="rId10" imgW="2171520" imgH="1002960" progId="Equation.DSMT4">
                  <p:embed/>
                </p:oleObj>
              </mc:Choice>
              <mc:Fallback>
                <p:oleObj name="Equation" r:id="rId10" imgW="2171520" imgH="1002960" progId="Equation.DSMT4">
                  <p:embed/>
                  <p:pic>
                    <p:nvPicPr>
                      <p:cNvPr id="0" name="Picture 12"/>
                      <p:cNvPicPr>
                        <a:picLocks noChangeAspect="1" noChangeArrowheads="1"/>
                      </p:cNvPicPr>
                      <p:nvPr/>
                    </p:nvPicPr>
                    <p:blipFill>
                      <a:blip r:embed="rId11"/>
                      <a:srcRect/>
                      <a:stretch>
                        <a:fillRect/>
                      </a:stretch>
                    </p:blipFill>
                    <p:spPr bwMode="auto">
                      <a:xfrm>
                        <a:off x="2608263" y="4965700"/>
                        <a:ext cx="21717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4339"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i="0" dirty="0">
                <a:solidFill>
                  <a:schemeClr val="tx1"/>
                </a:solidFill>
              </a:rPr>
              <a:t>First, find the LCD. </a:t>
            </a:r>
          </a:p>
          <a:p>
            <a:pPr>
              <a:buFont typeface="Courier New" pitchFamily="49" charset="0"/>
              <a:buNone/>
            </a:pPr>
            <a:endParaRPr lang="en-US" sz="2800" dirty="0">
              <a:solidFill>
                <a:schemeClr val="tx1"/>
              </a:solidFill>
            </a:endParaRPr>
          </a:p>
        </p:txBody>
      </p:sp>
      <p:graphicFrame>
        <p:nvGraphicFramePr>
          <p:cNvPr id="7172" name="Object 4"/>
          <p:cNvGraphicFramePr>
            <a:graphicFrameLocks noChangeAspect="1"/>
          </p:cNvGraphicFramePr>
          <p:nvPr>
            <p:extLst>
              <p:ext uri="{D42A27DB-BD31-4B8C-83A1-F6EECF244321}">
                <p14:modId xmlns:p14="http://schemas.microsoft.com/office/powerpoint/2010/main" val="3220495846"/>
              </p:ext>
            </p:extLst>
          </p:nvPr>
        </p:nvGraphicFramePr>
        <p:xfrm>
          <a:off x="1044388" y="2061733"/>
          <a:ext cx="2730500" cy="546100"/>
        </p:xfrm>
        <a:graphic>
          <a:graphicData uri="http://schemas.openxmlformats.org/presentationml/2006/ole">
            <mc:AlternateContent xmlns:mc="http://schemas.openxmlformats.org/markup-compatibility/2006">
              <mc:Choice xmlns:v="urn:schemas-microsoft-com:vml" Requires="v">
                <p:oleObj name="Equation" r:id="rId2" imgW="2730500" imgH="546100" progId="Equation.DSMT4">
                  <p:embed/>
                </p:oleObj>
              </mc:Choice>
              <mc:Fallback>
                <p:oleObj name="Equation" r:id="rId2" imgW="2730500" imgH="5461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4388" y="2061733"/>
                        <a:ext cx="2730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4127503624"/>
              </p:ext>
            </p:extLst>
          </p:nvPr>
        </p:nvGraphicFramePr>
        <p:xfrm>
          <a:off x="1655122" y="2722133"/>
          <a:ext cx="2946400" cy="495300"/>
        </p:xfrm>
        <a:graphic>
          <a:graphicData uri="http://schemas.openxmlformats.org/presentationml/2006/ole">
            <mc:AlternateContent xmlns:mc="http://schemas.openxmlformats.org/markup-compatibility/2006">
              <mc:Choice xmlns:v="urn:schemas-microsoft-com:vml" Requires="v">
                <p:oleObj name="Equation" r:id="rId4" imgW="2946400" imgH="495300" progId="Equation.DSMT4">
                  <p:embed/>
                </p:oleObj>
              </mc:Choice>
              <mc:Fallback>
                <p:oleObj name="Equation" r:id="rId4" imgW="2946400" imgH="4953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5122" y="2722133"/>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1707281654"/>
              </p:ext>
            </p:extLst>
          </p:nvPr>
        </p:nvGraphicFramePr>
        <p:xfrm>
          <a:off x="1882588" y="3446033"/>
          <a:ext cx="1574800" cy="292100"/>
        </p:xfrm>
        <a:graphic>
          <a:graphicData uri="http://schemas.openxmlformats.org/presentationml/2006/ole">
            <mc:AlternateContent xmlns:mc="http://schemas.openxmlformats.org/markup-compatibility/2006">
              <mc:Choice xmlns:v="urn:schemas-microsoft-com:vml" Requires="v">
                <p:oleObj name="Equation" r:id="rId6" imgW="1574640" imgH="291960" progId="Equation.DSMT4">
                  <p:embed/>
                </p:oleObj>
              </mc:Choice>
              <mc:Fallback>
                <p:oleObj name="Equation" r:id="rId6" imgW="1574640" imgH="29196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2588" y="3446033"/>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extLst>
              <p:ext uri="{D42A27DB-BD31-4B8C-83A1-F6EECF244321}">
                <p14:modId xmlns:p14="http://schemas.microsoft.com/office/powerpoint/2010/main" val="14168042"/>
              </p:ext>
            </p:extLst>
          </p:nvPr>
        </p:nvGraphicFramePr>
        <p:xfrm>
          <a:off x="5082988" y="2684033"/>
          <a:ext cx="2781300" cy="546100"/>
        </p:xfrm>
        <a:graphic>
          <a:graphicData uri="http://schemas.openxmlformats.org/presentationml/2006/ole">
            <mc:AlternateContent xmlns:mc="http://schemas.openxmlformats.org/markup-compatibility/2006">
              <mc:Choice xmlns:v="urn:schemas-microsoft-com:vml" Requires="v">
                <p:oleObj name="Equation" r:id="rId8" imgW="2781000" imgH="545760" progId="Equation.DSMT4">
                  <p:embed/>
                </p:oleObj>
              </mc:Choice>
              <mc:Fallback>
                <p:oleObj name="Equation" r:id="rId8" imgW="2781000" imgH="54576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82988" y="2684033"/>
                        <a:ext cx="27813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ight Brace 8"/>
          <p:cNvSpPr/>
          <p:nvPr/>
        </p:nvSpPr>
        <p:spPr>
          <a:xfrm>
            <a:off x="4701988" y="2074433"/>
            <a:ext cx="228600" cy="17526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5B2BD8F-4464-487F-BFFD-5D015D51C31D}"/>
</file>

<file path=customXml/itemProps2.xml><?xml version="1.0" encoding="utf-8"?>
<ds:datastoreItem xmlns:ds="http://schemas.openxmlformats.org/officeDocument/2006/customXml" ds:itemID="{A5B67504-D27F-42D2-B7FC-DC282B960E2F}"/>
</file>

<file path=customXml/itemProps3.xml><?xml version="1.0" encoding="utf-8"?>
<ds:datastoreItem xmlns:ds="http://schemas.openxmlformats.org/officeDocument/2006/customXml" ds:itemID="{602AA3B8-D291-4F5E-AF0A-A6D9658E37A9}"/>
</file>

<file path=docProps/app.xml><?xml version="1.0" encoding="utf-8"?>
<Properties xmlns="http://schemas.openxmlformats.org/officeDocument/2006/extended-properties" xmlns:vt="http://schemas.openxmlformats.org/officeDocument/2006/docPropsVTypes">
  <TotalTime>1240</TotalTime>
  <Words>871</Words>
  <Application>Microsoft Office PowerPoint</Application>
  <PresentationFormat>On-screen Show (4:3)</PresentationFormat>
  <Paragraphs>113</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Calibri</vt:lpstr>
      <vt:lpstr>Courier New</vt:lpstr>
      <vt:lpstr>Symbol</vt:lpstr>
      <vt:lpstr>Office Theme</vt:lpstr>
      <vt:lpstr>Equation</vt:lpstr>
      <vt:lpstr>Section 9.4</vt:lpstr>
      <vt:lpstr>Definition: Addition with Rational Expressions</vt:lpstr>
      <vt:lpstr>Example 1: Adding Rational Expressions with a Common Denominator</vt:lpstr>
      <vt:lpstr>Example 1: Adding Rational Expressions with a Common Denominator (cont.)</vt:lpstr>
      <vt:lpstr>Example 1: Adding Rational Expressions with a Common Denominator (cont.)</vt:lpstr>
      <vt:lpstr>Procedure: Adding Rational Expressions with Different Denominators </vt:lpstr>
      <vt:lpstr>Example 2: Adding Rational Expressions with Different Denominators</vt:lpstr>
      <vt:lpstr>Example 2: Adding Rational Expressions with Different Denominators (cont.)</vt:lpstr>
      <vt:lpstr>Example 2: Adding Rational Expressions with Different Denominators (cont.)</vt:lpstr>
      <vt:lpstr>Example 2: Adding Rational Expressions with Different Denominators (cont.)</vt:lpstr>
      <vt:lpstr>Completion Example 3: Adding Rational Expressions</vt:lpstr>
      <vt:lpstr>Completion Example 3: Adding Rational Expressions (cont.)</vt:lpstr>
      <vt:lpstr>Attention!</vt:lpstr>
      <vt:lpstr>Definition: Placement of Negative Signs</vt:lpstr>
      <vt:lpstr>Definition: Subtraction with Rational Expressions</vt:lpstr>
      <vt:lpstr>Example 4: Subtracting Rational Expressions with a Common Denominator</vt:lpstr>
      <vt:lpstr>Example 4: Subtracting Rational Expressions with a Common Denominator (cont.)</vt:lpstr>
      <vt:lpstr>Example 4: Subtracting Rational Expressions with a Common Denominator (cont.)</vt:lpstr>
      <vt:lpstr>Example 4: Subtracting Rational Expressions with a Common Denominator (cont.)</vt:lpstr>
      <vt:lpstr>Caution: Common Error</vt:lpstr>
      <vt:lpstr>Caution: Common Error (cont.)</vt:lpstr>
      <vt:lpstr>Example 5: Subtracting Rational Expressions with Different Denominators</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Completion Example 6: Subtracting Rational Expressions</vt:lpstr>
      <vt:lpstr>Example 7: Adding and Subtracting Rational Expressions</vt:lpstr>
      <vt:lpstr>Example 7: Adding and Subtracting Rational Expressions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106</cp:revision>
  <dcterms:created xsi:type="dcterms:W3CDTF">2013-04-26T14:43:13Z</dcterms:created>
  <dcterms:modified xsi:type="dcterms:W3CDTF">2024-08-14T12:51:59Z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