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78" d="100"/>
          <a:sy n="78" d="100"/>
        </p:scale>
        <p:origin x="18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monomial,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D5B455D-8D13-4323-A590-A3DCD4D5570D}"/>
</file>

<file path=customXml/itemProps2.xml><?xml version="1.0" encoding="utf-8"?>
<ds:datastoreItem xmlns:ds="http://schemas.openxmlformats.org/officeDocument/2006/customXml" ds:itemID="{544937DE-2AFD-4FBF-9204-5F90A1A4D300}"/>
</file>

<file path=customXml/itemProps3.xml><?xml version="1.0" encoding="utf-8"?>
<ds:datastoreItem xmlns:ds="http://schemas.openxmlformats.org/officeDocument/2006/customXml" ds:itemID="{15672682-D12B-45B1-8390-D71E69273E44}"/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301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Symbol</vt:lpstr>
      <vt:lpstr>Office Theme</vt:lpstr>
      <vt:lpstr>Section 8.6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42</cp:revision>
  <dcterms:created xsi:type="dcterms:W3CDTF">2013-04-26T14:43:13Z</dcterms:created>
  <dcterms:modified xsi:type="dcterms:W3CDTF">2024-08-14T12:42:05Z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