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6" r:id="rId9"/>
    <p:sldId id="277" r:id="rId10"/>
    <p:sldId id="278" r:id="rId11"/>
    <p:sldId id="279" r:id="rId12"/>
    <p:sldId id="293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000087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1" d="100"/>
          <a:sy n="111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8/30/2024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ac-Method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FF"/>
                </a:solidFill>
              </a:rPr>
              <a:t>9</a:t>
            </a:r>
            <a:r>
              <a:rPr lang="en-US" i="0" dirty="0">
                <a:solidFill>
                  <a:srgbClr val="9900FF"/>
                </a:solidFill>
              </a:rPr>
              <a:t>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Steps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0304" y="1966788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3</a:t>
            </a:r>
            <a:r>
              <a:rPr lang="en-US" sz="3200" dirty="0">
                <a:solidFill>
                  <a:schemeClr val="accent1"/>
                </a:solidFill>
              </a:rPr>
              <a:t>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Steps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67958" y="1188446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ac-</a:t>
            </a:r>
            <a:r>
              <a:rPr lang="en-US" dirty="0"/>
              <a:t>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84024"/>
              </p:ext>
            </p:extLst>
          </p:nvPr>
        </p:nvGraphicFramePr>
        <p:xfrm>
          <a:off x="467958" y="1447800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With practice, you will become more efficient with either method. Make 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12433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60091"/>
              </p:ext>
            </p:extLst>
          </p:nvPr>
        </p:nvGraphicFramePr>
        <p:xfrm>
          <a:off x="467957" y="1542334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023217"/>
              </p:ext>
            </p:extLst>
          </p:nvPr>
        </p:nvGraphicFramePr>
        <p:xfrm>
          <a:off x="493146" y="1563849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49100"/>
              </p:ext>
            </p:extLst>
          </p:nvPr>
        </p:nvGraphicFramePr>
        <p:xfrm>
          <a:off x="457200" y="1610836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36651"/>
              </p:ext>
            </p:extLst>
          </p:nvPr>
        </p:nvGraphicFramePr>
        <p:xfrm>
          <a:off x="457200" y="1676400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350317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</a:t>
            </a:r>
            <a:r>
              <a:rPr lang="en-US" i="1" dirty="0"/>
              <a:t>x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089" y="3289309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05518" y="3947729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BDBE57-3468-4221-8AED-BEE182510C43}"/>
</file>

<file path=customXml/itemProps2.xml><?xml version="1.0" encoding="utf-8"?>
<ds:datastoreItem xmlns:ds="http://schemas.openxmlformats.org/officeDocument/2006/customXml" ds:itemID="{1AEDF16E-9F1B-44E5-916F-6A38E434FA37}"/>
</file>

<file path=customXml/itemProps3.xml><?xml version="1.0" encoding="utf-8"?>
<ds:datastoreItem xmlns:ds="http://schemas.openxmlformats.org/officeDocument/2006/customXml" ds:itemID="{6A7EED9A-CF08-4882-9EE1-2CA3DFB4963E}"/>
</file>

<file path=docProps/app.xml><?xml version="1.0" encoding="utf-8"?>
<Properties xmlns="http://schemas.openxmlformats.org/officeDocument/2006/extended-properties" xmlns:vt="http://schemas.openxmlformats.org/officeDocument/2006/docPropsVTypes">
  <TotalTime>1845</TotalTime>
  <Words>1541</Words>
  <Application>Microsoft Office PowerPoint</Application>
  <PresentationFormat>On-screen Show (4:3)</PresentationFormat>
  <Paragraphs>170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Myriad Roman</vt:lpstr>
      <vt:lpstr>Symbol</vt:lpstr>
      <vt:lpstr>Office Theme</vt:lpstr>
      <vt:lpstr>Section 8.4</vt:lpstr>
      <vt:lpstr>Procedure: Analysis of Factoring by the  ac-Method 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Example 1: Using the ac-Method</vt:lpstr>
      <vt:lpstr>Example 1: Using the ac-Method (cont.)</vt:lpstr>
      <vt:lpstr>Example 1: Using the ac-Method (cont.)</vt:lpstr>
      <vt:lpstr>Example 2: Using the ac-Method</vt:lpstr>
      <vt:lpstr>Example 2: Using the ac-Method (cont.)</vt:lpstr>
      <vt:lpstr>Example 2: Using the ac-Method (cont.)</vt:lpstr>
      <vt:lpstr>Example 2: Using the ac-Method (cont.)</vt:lpstr>
      <vt:lpstr>Example 2: Using the ac-Method (cont.)</vt:lpstr>
      <vt:lpstr>Example 3: Using the ac-Method</vt:lpstr>
      <vt:lpstr>Example 3: Using the ac-Method (cont.)</vt:lpstr>
      <vt:lpstr>Tips to Keep in Mind while Factoring </vt:lpstr>
      <vt:lpstr>Tips to Keep in Mind while Factoring (cont.)</vt:lpstr>
      <vt:lpstr>Completion Example 4: Factoring Trinomials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Jolie Even</cp:lastModifiedBy>
  <cp:revision>290</cp:revision>
  <dcterms:created xsi:type="dcterms:W3CDTF">2013-04-26T14:43:13Z</dcterms:created>
  <dcterms:modified xsi:type="dcterms:W3CDTF">2024-08-30T17:13:47Z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