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82" d="100"/>
          <a:sy n="82" d="100"/>
        </p:scale>
        <p:origin x="15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2.e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7.7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Caution: 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1092200" progId="Equation.DSMT4">
                  <p:embed/>
                </p:oleObj>
              </mc:Choice>
              <mc:Fallback>
                <p:oleObj name="Equation" r:id="rId2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1106280" progId="Equation.DSMT4">
                  <p:embed/>
                </p:oleObj>
              </mc:Choice>
              <mc:Fallback>
                <p:oleObj name="Equation" r:id="rId4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14859"/>
              </p:ext>
            </p:extLst>
          </p:nvPr>
        </p:nvGraphicFramePr>
        <p:xfrm>
          <a:off x="2895600" y="175133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2320" imgH="585000" progId="Equation.DSMT4">
                  <p:embed/>
                </p:oleObj>
              </mc:Choice>
              <mc:Fallback>
                <p:oleObj name="Equation" r:id="rId2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133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Definition: Difference of Two Squares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   The two binomials represent the sum and      	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	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14257"/>
              </p:ext>
            </p:extLst>
          </p:nvPr>
        </p:nvGraphicFramePr>
        <p:xfrm>
          <a:off x="1250950" y="4465204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511920" progId="Equation.DSMT4">
                  <p:embed/>
                </p:oleObj>
              </mc:Choice>
              <mc:Fallback>
                <p:oleObj name="Equation" r:id="rId2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465204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58801"/>
              </p:ext>
            </p:extLst>
          </p:nvPr>
        </p:nvGraphicFramePr>
        <p:xfrm>
          <a:off x="3276600" y="4893621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466200" progId="Equation.DSMT4">
                  <p:embed/>
                </p:oleObj>
              </mc:Choice>
              <mc:Fallback>
                <p:oleObj name="Equation" r:id="rId4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93621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20478"/>
              </p:ext>
            </p:extLst>
          </p:nvPr>
        </p:nvGraphicFramePr>
        <p:xfrm>
          <a:off x="3276600" y="446550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800" imgH="393120" progId="Equation.DSMT4">
                  <p:embed/>
                </p:oleObj>
              </mc:Choice>
              <mc:Fallback>
                <p:oleObj name="Equation" r:id="rId6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65500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28880" imgH="511920" progId="Equation.DSMT4">
                  <p:embed/>
                </p:oleObj>
              </mc:Choice>
              <mc:Fallback>
                <p:oleObj name="Equation" r:id="rId8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457200" progId="Equation.DSMT4">
                  <p:embed/>
                </p:oleObj>
              </mc:Choice>
              <mc:Fallback>
                <p:oleObj name="Equation" r:id="rId10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8000" imgH="712800" progId="Equation.DSMT4">
                  <p:embed/>
                </p:oleObj>
              </mc:Choice>
              <mc:Fallback>
                <p:oleObj name="Equation" r:id="rId4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7400" imgH="466200" progId="Equation.DSMT4">
                  <p:embed/>
                </p:oleObj>
              </mc:Choice>
              <mc:Fallback>
                <p:oleObj name="Equation" r:id="rId6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11760" imgH="639720" progId="Equation.DSMT4">
                  <p:embed/>
                </p:oleObj>
              </mc:Choice>
              <mc:Fallback>
                <p:oleObj name="Equation" r:id="rId8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34120" imgH="758520" progId="Equation.DSMT4">
                  <p:embed/>
                </p:oleObj>
              </mc:Choice>
              <mc:Fallback>
                <p:oleObj name="Equation" r:id="rId10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97400" imgH="456840" progId="Equation.DSMT4">
                  <p:embed/>
                </p:oleObj>
              </mc:Choice>
              <mc:Fallback>
                <p:oleObj name="Equation" r:id="rId12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60044"/>
              </p:ext>
            </p:extLst>
          </p:nvPr>
        </p:nvGraphicFramePr>
        <p:xfrm>
          <a:off x="32004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511920" progId="Equation.DSMT4">
                  <p:embed/>
                </p:oleObj>
              </mc:Choice>
              <mc:Fallback>
                <p:oleObj name="Equation" r:id="rId2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6280" imgH="1243080" progId="Equation.DSMT4">
                  <p:embed/>
                </p:oleObj>
              </mc:Choice>
              <mc:Fallback>
                <p:oleObj name="Equation" r:id="rId4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279279" progId="Equation.DSMT4">
                  <p:embed/>
                </p:oleObj>
              </mc:Choice>
              <mc:Fallback>
                <p:oleObj name="Equation" r:id="rId6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5400" imgH="264960" progId="Equation.DSMT4">
                  <p:embed/>
                </p:oleObj>
              </mc:Choice>
              <mc:Fallback>
                <p:oleObj name="Equation" r:id="rId10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880" imgH="264960" progId="Equation.DSMT4">
                  <p:embed/>
                </p:oleObj>
              </mc:Choice>
              <mc:Fallback>
                <p:oleObj name="Equation" r:id="rId12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Definition: Squares of Binomials </a:t>
            </a:r>
            <a:br>
              <a:rPr lang="en-US" dirty="0"/>
            </a:br>
            <a:r>
              <a:rPr lang="en-US" dirty="0"/>
              <a:t>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46188"/>
              </p:ext>
            </p:extLst>
          </p:nvPr>
        </p:nvGraphicFramePr>
        <p:xfrm>
          <a:off x="519112" y="1633061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76960" imgH="1206360" progId="Equation.DSMT4">
                  <p:embed/>
                </p:oleObj>
              </mc:Choice>
              <mc:Fallback>
                <p:oleObj name="Equation" r:id="rId2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1633061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7360" imgH="685440" progId="Equation.DSMT4">
                  <p:embed/>
                </p:oleObj>
              </mc:Choice>
              <mc:Fallback>
                <p:oleObj name="Equation" r:id="rId2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685440" progId="Equation.DSMT4">
                  <p:embed/>
                </p:oleObj>
              </mc:Choice>
              <mc:Fallback>
                <p:oleObj name="Equation" r:id="rId4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26640" imgH="712800" progId="Equation.DSMT4">
                  <p:embed/>
                </p:oleObj>
              </mc:Choice>
              <mc:Fallback>
                <p:oleObj name="Equation" r:id="rId6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685440" progId="Equation.DSMT4">
                  <p:embed/>
                </p:oleObj>
              </mc:Choice>
              <mc:Fallback>
                <p:oleObj name="Equation" r:id="rId8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2840" imgH="685440" progId="Equation.DSMT4">
                  <p:embed/>
                </p:oleObj>
              </mc:Choice>
              <mc:Fallback>
                <p:oleObj name="Equation" r:id="rId10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740520" progId="Equation.DSMT4">
                  <p:embed/>
                </p:oleObj>
              </mc:Choice>
              <mc:Fallback>
                <p:oleObj name="Equation" r:id="rId12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61680" imgH="466200" progId="Equation.DSMT4">
                  <p:embed/>
                </p:oleObj>
              </mc:Choice>
              <mc:Fallback>
                <p:oleObj name="Equation" r:id="rId14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745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0000" imgH="685440" progId="Equation.DSMT4">
                  <p:embed/>
                </p:oleObj>
              </mc:Choice>
              <mc:Fallback>
                <p:oleObj name="Equation" r:id="rId2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411120" progId="Equation.DSMT4">
                  <p:embed/>
                </p:oleObj>
              </mc:Choice>
              <mc:Fallback>
                <p:oleObj name="Equation" r:id="rId4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36840" imgH="685440" progId="Equation.DSMT4">
                  <p:embed/>
                </p:oleObj>
              </mc:Choice>
              <mc:Fallback>
                <p:oleObj name="Equation" r:id="rId6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279360" progId="Equation.DSMT4">
                  <p:embed/>
                </p:oleObj>
              </mc:Choice>
              <mc:Fallback>
                <p:oleObj name="Equation" r:id="rId8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9560" imgH="594000" progId="Equation.DSMT4">
                  <p:embed/>
                </p:oleObj>
              </mc:Choice>
              <mc:Fallback>
                <p:oleObj name="Equation" r:id="rId10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393480" progId="Equation.DSMT4">
                  <p:embed/>
                </p:oleObj>
              </mc:Choice>
              <mc:Fallback>
                <p:oleObj name="Equation" r:id="rId12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63320" imgH="594000" progId="Equation.DSMT4">
                  <p:embed/>
                </p:oleObj>
              </mc:Choice>
              <mc:Fallback>
                <p:oleObj name="Equation" r:id="rId14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1120" imgH="393120" progId="Equation.DSMT4">
                  <p:embed/>
                </p:oleObj>
              </mc:Choice>
              <mc:Fallback>
                <p:oleObj name="Equation" r:id="rId16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89040" imgH="279360" progId="Equation.DSMT4">
                  <p:embed/>
                </p:oleObj>
              </mc:Choice>
              <mc:Fallback>
                <p:oleObj name="Equation" r:id="rId18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2640" imgH="740520" progId="Equation.DSMT4">
                  <p:embed/>
                </p:oleObj>
              </mc:Choice>
              <mc:Fallback>
                <p:oleObj name="Equation" r:id="rId20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689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760" imgH="457200" progId="Equation.DSMT4">
                  <p:embed/>
                </p:oleObj>
              </mc:Choice>
              <mc:Fallback>
                <p:oleObj name="Equation" r:id="rId22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26185"/>
              </p:ext>
            </p:extLst>
          </p:nvPr>
        </p:nvGraphicFramePr>
        <p:xfrm>
          <a:off x="2059716" y="4751138"/>
          <a:ext cx="63166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11880" imgH="660240" progId="Equation.DSMT4">
                  <p:embed/>
                </p:oleObj>
              </mc:Choice>
              <mc:Fallback>
                <p:oleObj name="Equation" r:id="rId24" imgW="6311880" imgH="66024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16" y="4751138"/>
                        <a:ext cx="63166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89040" imgH="279360" progId="Equation.DSMT4">
                  <p:embed/>
                </p:oleObj>
              </mc:Choice>
              <mc:Fallback>
                <p:oleObj name="Equation" r:id="rId26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82045"/>
              </p:ext>
            </p:extLst>
          </p:nvPr>
        </p:nvGraphicFramePr>
        <p:xfrm>
          <a:off x="3200400" y="1206500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685440" progId="Equation.DSMT4">
                  <p:embed/>
                </p:oleObj>
              </mc:Choice>
              <mc:Fallback>
                <p:oleObj name="Equation" r:id="rId2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06500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4720" imgH="1152000" progId="Equation.DSMT4">
                  <p:embed/>
                </p:oleObj>
              </mc:Choice>
              <mc:Fallback>
                <p:oleObj name="Equation" r:id="rId4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91973" progId="Equation.DSMT4">
                  <p:embed/>
                </p:oleObj>
              </mc:Choice>
              <mc:Fallback>
                <p:oleObj name="Equation" r:id="rId10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140" imgH="291973" progId="Equation.DSMT4">
                  <p:embed/>
                </p:oleObj>
              </mc:Choice>
              <mc:Fallback>
                <p:oleObj name="Equation" r:id="rId12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291973" progId="Equation.DSMT4">
                  <p:embed/>
                </p:oleObj>
              </mc:Choice>
              <mc:Fallback>
                <p:oleObj name="Equation" r:id="rId18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C35045E9A749BE72BEEA1A150D0C" ma:contentTypeVersion="12" ma:contentTypeDescription="Create a new document." ma:contentTypeScope="" ma:versionID="633a2773a9f76dfd71188a0563b3e502">
  <xsd:schema xmlns:xsd="http://www.w3.org/2001/XMLSchema" xmlns:xs="http://www.w3.org/2001/XMLSchema" xmlns:p="http://schemas.microsoft.com/office/2006/metadata/properties" xmlns:ns2="06d9c582-05c2-476b-83d2-72ab8b1380b2" xmlns:ns3="fdab59f7-c3a7-48e5-acd8-618ce834776e" targetNamespace="http://schemas.microsoft.com/office/2006/metadata/properties" ma:root="true" ma:fieldsID="923767ee85a3fd3d8ff712a3e992742a" ns2:_="" ns3:_="">
    <xsd:import namespace="06d9c582-05c2-476b-83d2-72ab8b1380b2"/>
    <xsd:import namespace="fdab59f7-c3a7-48e5-acd8-618ce8347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9c582-05c2-476b-83d2-72ab8b138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033b2a-f064-4877-9db0-61a81d710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59f7-c3a7-48e5-acd8-618ce83477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02bf4-6fae-482a-8201-639cb6b5c521}" ma:internalName="TaxCatchAll" ma:showField="CatchAllData" ma:web="fdab59f7-c3a7-48e5-acd8-618ce8347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59f7-c3a7-48e5-acd8-618ce834776e" xsi:nil="true"/>
    <lcf76f155ced4ddcb4097134ff3c332f xmlns="06d9c582-05c2-476b-83d2-72ab8b1380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F9EFFF-2FC2-4ABC-8BA3-219F3D8DD7C3}"/>
</file>

<file path=customXml/itemProps2.xml><?xml version="1.0" encoding="utf-8"?>
<ds:datastoreItem xmlns:ds="http://schemas.openxmlformats.org/officeDocument/2006/customXml" ds:itemID="{2D7A0FB8-2C52-41E2-816C-7C50D049F92D}"/>
</file>

<file path=customXml/itemProps3.xml><?xml version="1.0" encoding="utf-8"?>
<ds:datastoreItem xmlns:ds="http://schemas.openxmlformats.org/officeDocument/2006/customXml" ds:itemID="{7E129FCB-6C02-470E-84A5-343946D228DF}"/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Equation</vt:lpstr>
      <vt:lpstr>Section 7.7</vt:lpstr>
      <vt:lpstr>Definition: Difference of Two Squares</vt:lpstr>
      <vt:lpstr>Example 1: Difference of Two Squares</vt:lpstr>
      <vt:lpstr>Example 1: Difference of Two Squares (cont.)</vt:lpstr>
      <vt:lpstr>Completion Example 2: Difference of Two Squares</vt:lpstr>
      <vt:lpstr>Definition: Squares of Binomials  (Perfect Square Trinomials)</vt:lpstr>
      <vt:lpstr>Example 3: Squares of Binomials</vt:lpstr>
      <vt:lpstr>Example 3: Squares of Binomials (cont.)</vt:lpstr>
      <vt:lpstr>Completion Example 4: Squares of Binomials</vt:lpstr>
      <vt:lpstr>Caution: 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Algebra, 7th Edition</dc:title>
  <dc:creator>Hawkes Learning</dc:creator>
  <cp:lastModifiedBy>Rebecca Johnson</cp:lastModifiedBy>
  <cp:revision>189</cp:revision>
  <dcterms:created xsi:type="dcterms:W3CDTF">2013-04-26T14:43:13Z</dcterms:created>
  <dcterms:modified xsi:type="dcterms:W3CDTF">2024-08-12T19:32:25Z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0x010100B327C35045E9A749BE72BEEA1A150D0C</vt:lpwstr>
  </property>
  <property fmtid="{D5CDD505-2E9C-101B-9397-08002B2CF9AE}" pid="3" name="Order">
    <vt:r8>100</vt:r8>
  </property>
</Properties>
</file>