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59" r:id="rId3"/>
    <p:sldId id="268" r:id="rId4"/>
    <p:sldId id="260" r:id="rId5"/>
    <p:sldId id="269" r:id="rId6"/>
    <p:sldId id="261" r:id="rId7"/>
    <p:sldId id="262" r:id="rId8"/>
    <p:sldId id="270" r:id="rId9"/>
    <p:sldId id="274" r:id="rId10"/>
    <p:sldId id="263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4C"/>
    <a:srgbClr val="FF0000"/>
    <a:srgbClr val="000000"/>
    <a:srgbClr val="008080"/>
    <a:srgbClr val="008078"/>
    <a:srgbClr val="366092"/>
    <a:srgbClr val="0000FF"/>
    <a:srgbClr val="1F497D"/>
    <a:srgbClr val="2D7D9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8" autoAdjust="0"/>
    <p:restoredTop sz="94660"/>
  </p:normalViewPr>
  <p:slideViewPr>
    <p:cSldViewPr>
      <p:cViewPr varScale="1">
        <p:scale>
          <a:sx n="82" d="100"/>
          <a:sy n="82" d="100"/>
        </p:scale>
        <p:origin x="1608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15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CF1E8-340D-4BBE-B2B9-288E67BAFF53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6B3A5-C5B2-4AE6-B7F2-80530B9B1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35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72.emf"/><Relationship Id="rId18" Type="http://schemas.openxmlformats.org/officeDocument/2006/relationships/oleObject" Target="../embeddings/oleObject74.bin"/><Relationship Id="rId3" Type="http://schemas.openxmlformats.org/officeDocument/2006/relationships/image" Target="../media/image67.emf"/><Relationship Id="rId7" Type="http://schemas.openxmlformats.org/officeDocument/2006/relationships/image" Target="../media/image69.e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74.emf"/><Relationship Id="rId2" Type="http://schemas.openxmlformats.org/officeDocument/2006/relationships/oleObject" Target="../embeddings/oleObject66.bin"/><Relationship Id="rId16" Type="http://schemas.openxmlformats.org/officeDocument/2006/relationships/oleObject" Target="../embeddings/oleObject7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71.emf"/><Relationship Id="rId5" Type="http://schemas.openxmlformats.org/officeDocument/2006/relationships/image" Target="../media/image68.emf"/><Relationship Id="rId15" Type="http://schemas.openxmlformats.org/officeDocument/2006/relationships/image" Target="../media/image73.emf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75.e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70.emf"/><Relationship Id="rId14" Type="http://schemas.openxmlformats.org/officeDocument/2006/relationships/oleObject" Target="../embeddings/oleObject7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81.wmf"/><Relationship Id="rId3" Type="http://schemas.openxmlformats.org/officeDocument/2006/relationships/image" Target="../media/image76.emf"/><Relationship Id="rId7" Type="http://schemas.openxmlformats.org/officeDocument/2006/relationships/image" Target="../media/image78.wmf"/><Relationship Id="rId12" Type="http://schemas.openxmlformats.org/officeDocument/2006/relationships/oleObject" Target="../embeddings/oleObject80.bin"/><Relationship Id="rId2" Type="http://schemas.openxmlformats.org/officeDocument/2006/relationships/oleObject" Target="../embeddings/oleObject7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80.wmf"/><Relationship Id="rId5" Type="http://schemas.openxmlformats.org/officeDocument/2006/relationships/image" Target="../media/image77.emf"/><Relationship Id="rId15" Type="http://schemas.openxmlformats.org/officeDocument/2006/relationships/image" Target="../media/image82.wmf"/><Relationship Id="rId10" Type="http://schemas.openxmlformats.org/officeDocument/2006/relationships/oleObject" Target="../embeddings/oleObject79.bin"/><Relationship Id="rId4" Type="http://schemas.openxmlformats.org/officeDocument/2006/relationships/oleObject" Target="../embeddings/oleObject76.bin"/><Relationship Id="rId9" Type="http://schemas.openxmlformats.org/officeDocument/2006/relationships/image" Target="../media/image79.wmf"/><Relationship Id="rId14" Type="http://schemas.openxmlformats.org/officeDocument/2006/relationships/oleObject" Target="../embeddings/oleObject8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88.wmf"/><Relationship Id="rId3" Type="http://schemas.openxmlformats.org/officeDocument/2006/relationships/image" Target="../media/image83.e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87.bin"/><Relationship Id="rId2" Type="http://schemas.openxmlformats.org/officeDocument/2006/relationships/oleObject" Target="../embeddings/oleObject8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87.wmf"/><Relationship Id="rId5" Type="http://schemas.openxmlformats.org/officeDocument/2006/relationships/image" Target="../media/image84.emf"/><Relationship Id="rId15" Type="http://schemas.openxmlformats.org/officeDocument/2006/relationships/image" Target="../media/image89.wmf"/><Relationship Id="rId10" Type="http://schemas.openxmlformats.org/officeDocument/2006/relationships/oleObject" Target="../embeddings/oleObject86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8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oleObject" Target="../embeddings/oleObject95.bin"/><Relationship Id="rId18" Type="http://schemas.openxmlformats.org/officeDocument/2006/relationships/oleObject" Target="../embeddings/oleObject98.bin"/><Relationship Id="rId3" Type="http://schemas.openxmlformats.org/officeDocument/2006/relationships/image" Target="../media/image90.emf"/><Relationship Id="rId7" Type="http://schemas.openxmlformats.org/officeDocument/2006/relationships/image" Target="../media/image92.e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96.emf"/><Relationship Id="rId2" Type="http://schemas.openxmlformats.org/officeDocument/2006/relationships/oleObject" Target="../embeddings/oleObject89.bin"/><Relationship Id="rId16" Type="http://schemas.openxmlformats.org/officeDocument/2006/relationships/oleObject" Target="../embeddings/oleObject9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94.emf"/><Relationship Id="rId5" Type="http://schemas.openxmlformats.org/officeDocument/2006/relationships/image" Target="../media/image91.emf"/><Relationship Id="rId15" Type="http://schemas.openxmlformats.org/officeDocument/2006/relationships/image" Target="../media/image95.e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97.e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93.emf"/><Relationship Id="rId14" Type="http://schemas.openxmlformats.org/officeDocument/2006/relationships/oleObject" Target="../embeddings/oleObject9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.e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14.bin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wmf"/><Relationship Id="rId5" Type="http://schemas.openxmlformats.org/officeDocument/2006/relationships/image" Target="../media/image8.e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12" Type="http://schemas.openxmlformats.org/officeDocument/2006/relationships/oleObject" Target="../embeddings/oleObject20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0.emf"/><Relationship Id="rId5" Type="http://schemas.openxmlformats.org/officeDocument/2006/relationships/image" Target="../media/image17.e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9.bin"/><Relationship Id="rId26" Type="http://schemas.openxmlformats.org/officeDocument/2006/relationships/oleObject" Target="../embeddings/oleObject33.bin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37.bin"/><Relationship Id="rId7" Type="http://schemas.openxmlformats.org/officeDocument/2006/relationships/image" Target="../media/image24.e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2" Type="http://schemas.openxmlformats.org/officeDocument/2006/relationships/oleObject" Target="../embeddings/oleObject21.bin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29" Type="http://schemas.openxmlformats.org/officeDocument/2006/relationships/image" Target="../media/image35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2.bin"/><Relationship Id="rId32" Type="http://schemas.openxmlformats.org/officeDocument/2006/relationships/oleObject" Target="../embeddings/oleObject36.bin"/><Relationship Id="rId37" Type="http://schemas.openxmlformats.org/officeDocument/2006/relationships/image" Target="../media/image39.emf"/><Relationship Id="rId5" Type="http://schemas.openxmlformats.org/officeDocument/2006/relationships/image" Target="../media/image23.emf"/><Relationship Id="rId15" Type="http://schemas.openxmlformats.org/officeDocument/2006/relationships/image" Target="../media/image28.wmf"/><Relationship Id="rId23" Type="http://schemas.openxmlformats.org/officeDocument/2006/relationships/image" Target="../media/image32.emf"/><Relationship Id="rId28" Type="http://schemas.openxmlformats.org/officeDocument/2006/relationships/oleObject" Target="../embeddings/oleObject34.bin"/><Relationship Id="rId36" Type="http://schemas.openxmlformats.org/officeDocument/2006/relationships/oleObject" Target="../embeddings/oleObject38.bin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0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5.e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35.bin"/><Relationship Id="rId35" Type="http://schemas.openxmlformats.org/officeDocument/2006/relationships/image" Target="../media/image38.wmf"/><Relationship Id="rId8" Type="http://schemas.openxmlformats.org/officeDocument/2006/relationships/oleObject" Target="../embeddings/oleObject24.bin"/><Relationship Id="rId3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5.emf"/><Relationship Id="rId3" Type="http://schemas.openxmlformats.org/officeDocument/2006/relationships/image" Target="../media/image40.e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47.emf"/><Relationship Id="rId2" Type="http://schemas.openxmlformats.org/officeDocument/2006/relationships/oleObject" Target="../embeddings/oleObject39.bin"/><Relationship Id="rId16" Type="http://schemas.openxmlformats.org/officeDocument/2006/relationships/oleObject" Target="../embeddings/oleObject4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4.emf"/><Relationship Id="rId5" Type="http://schemas.openxmlformats.org/officeDocument/2006/relationships/image" Target="../media/image41.wmf"/><Relationship Id="rId15" Type="http://schemas.openxmlformats.org/officeDocument/2006/relationships/image" Target="../media/image46.e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4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55.bin"/><Relationship Id="rId3" Type="http://schemas.openxmlformats.org/officeDocument/2006/relationships/image" Target="../media/image48.emf"/><Relationship Id="rId21" Type="http://schemas.openxmlformats.org/officeDocument/2006/relationships/image" Target="../media/image57.wmf"/><Relationship Id="rId7" Type="http://schemas.openxmlformats.org/officeDocument/2006/relationships/image" Target="../media/image50.e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55.wmf"/><Relationship Id="rId2" Type="http://schemas.openxmlformats.org/officeDocument/2006/relationships/oleObject" Target="../embeddings/oleObject47.bin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52.emf"/><Relationship Id="rId5" Type="http://schemas.openxmlformats.org/officeDocument/2006/relationships/image" Target="../media/image49.emf"/><Relationship Id="rId15" Type="http://schemas.openxmlformats.org/officeDocument/2006/relationships/image" Target="../media/image54.e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56.e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58.emf"/><Relationship Id="rId7" Type="http://schemas.openxmlformats.org/officeDocument/2006/relationships/image" Target="../media/image60.emf"/><Relationship Id="rId2" Type="http://schemas.openxmlformats.org/officeDocument/2006/relationships/oleObject" Target="../embeddings/oleObject5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62.emf"/><Relationship Id="rId5" Type="http://schemas.openxmlformats.org/officeDocument/2006/relationships/image" Target="../media/image59.emf"/><Relationship Id="rId10" Type="http://schemas.openxmlformats.org/officeDocument/2006/relationships/oleObject" Target="../embeddings/oleObject61.bin"/><Relationship Id="rId4" Type="http://schemas.openxmlformats.org/officeDocument/2006/relationships/oleObject" Target="../embeddings/oleObject58.bin"/><Relationship Id="rId9" Type="http://schemas.openxmlformats.org/officeDocument/2006/relationships/image" Target="../media/image6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image" Target="../media/image63.emf"/><Relationship Id="rId7" Type="http://schemas.openxmlformats.org/officeDocument/2006/relationships/image" Target="../media/image65.emf"/><Relationship Id="rId2" Type="http://schemas.openxmlformats.org/officeDocument/2006/relationships/oleObject" Target="../embeddings/oleObject6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4.bin"/><Relationship Id="rId5" Type="http://schemas.openxmlformats.org/officeDocument/2006/relationships/image" Target="../media/image64.emf"/><Relationship Id="rId4" Type="http://schemas.openxmlformats.org/officeDocument/2006/relationships/oleObject" Target="../embeddings/oleObject63.bin"/><Relationship Id="rId9" Type="http://schemas.openxmlformats.org/officeDocument/2006/relationships/image" Target="../media/image6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7.6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Multiplication with Polynomials</a:t>
            </a:r>
          </a:p>
        </p:txBody>
      </p:sp>
    </p:spTree>
    <p:extLst>
      <p:ext uri="{BB962C8B-B14F-4D97-AF65-F5344CB8AC3E}">
        <p14:creationId xmlns:p14="http://schemas.microsoft.com/office/powerpoint/2010/main" val="4237301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8: </a:t>
            </a:r>
            <a:r>
              <a:rPr lang="en-US" dirty="0"/>
              <a:t>Multiplying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98397" name="Rectangle 61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5053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tabLst>
                <a:tab pos="463550" algn="l"/>
              </a:tabLst>
            </a:pPr>
            <a:r>
              <a:rPr lang="en-US" dirty="0"/>
              <a:t>Multiply:</a:t>
            </a:r>
            <a:endParaRPr lang="en-US" i="0" dirty="0">
              <a:solidFill>
                <a:srgbClr val="0000FF"/>
              </a:solidFill>
            </a:endParaRPr>
          </a:p>
          <a:p>
            <a:pPr marL="0" indent="0" algn="just"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algn="just">
              <a:tabLst>
                <a:tab pos="463550" algn="l"/>
              </a:tabLst>
            </a:pPr>
            <a:r>
              <a:rPr lang="en-US" i="0" dirty="0">
                <a:solidFill>
                  <a:schemeClr val="tx1"/>
                </a:solidFill>
              </a:rPr>
              <a:t>First multiply </a:t>
            </a:r>
            <a:r>
              <a:rPr lang="en-US" i="0" dirty="0">
                <a:solidFill>
                  <a:srgbClr val="FF0000"/>
                </a:solidFill>
              </a:rPr>
              <a:t>(</a:t>
            </a:r>
            <a:r>
              <a:rPr lang="en-US" i="1" dirty="0">
                <a:solidFill>
                  <a:srgbClr val="FF0000"/>
                </a:solidFill>
              </a:rPr>
              <a:t>x</a:t>
            </a:r>
            <a:r>
              <a:rPr lang="en-US" i="0" dirty="0">
                <a:solidFill>
                  <a:srgbClr val="FF0000"/>
                </a:solidFill>
              </a:rPr>
              <a:t> </a:t>
            </a:r>
            <a:r>
              <a:rPr lang="en-US" i="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n-US" i="0" dirty="0">
                <a:solidFill>
                  <a:srgbClr val="FF0000"/>
                </a:solidFill>
              </a:rPr>
              <a:t> 5)</a:t>
            </a:r>
            <a:r>
              <a:rPr lang="en-US" i="0" dirty="0">
                <a:solidFill>
                  <a:srgbClr val="0000FF"/>
                </a:solidFill>
              </a:rPr>
              <a:t>(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charset="2"/>
                <a:cs typeface="Symbol" charset="2"/>
              </a:rPr>
              <a:t>+</a:t>
            </a:r>
            <a:r>
              <a:rPr lang="en-US" i="0" dirty="0">
                <a:solidFill>
                  <a:srgbClr val="0000FF"/>
                </a:solidFill>
              </a:rPr>
              <a:t> 2)</a:t>
            </a:r>
            <a:r>
              <a:rPr lang="en-US" i="0" dirty="0">
                <a:solidFill>
                  <a:schemeClr val="tx1"/>
                </a:solidFill>
              </a:rPr>
              <a:t>, then multiply this result by </a:t>
            </a:r>
            <a:r>
              <a:rPr lang="en-US" i="0" dirty="0">
                <a:solidFill>
                  <a:srgbClr val="00AD4C"/>
                </a:solidFill>
              </a:rPr>
              <a:t>(</a:t>
            </a:r>
            <a:r>
              <a:rPr lang="en-US" i="1" dirty="0">
                <a:solidFill>
                  <a:srgbClr val="00AD4C"/>
                </a:solidFill>
              </a:rPr>
              <a:t>x</a:t>
            </a:r>
            <a:r>
              <a:rPr lang="en-US" i="0" dirty="0">
                <a:solidFill>
                  <a:srgbClr val="00AD4C"/>
                </a:solidFill>
              </a:rPr>
              <a:t> </a:t>
            </a:r>
            <a:r>
              <a:rPr lang="en-US" i="0" dirty="0">
                <a:solidFill>
                  <a:srgbClr val="00AD4C"/>
                </a:solidFill>
                <a:latin typeface="Symbol" pitchFamily="98" charset="2"/>
              </a:rPr>
              <a:t>-</a:t>
            </a:r>
            <a:r>
              <a:rPr lang="en-US" i="0" dirty="0">
                <a:solidFill>
                  <a:srgbClr val="00AD4C"/>
                </a:solidFill>
              </a:rPr>
              <a:t> 1)</a:t>
            </a:r>
            <a:r>
              <a:rPr lang="en-US" i="0" dirty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buFont typeface="Courier New" pitchFamily="49" charset="0"/>
              <a:buNone/>
              <a:tabLst>
                <a:tab pos="463550" algn="l"/>
              </a:tabLst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992549"/>
              </p:ext>
            </p:extLst>
          </p:nvPr>
        </p:nvGraphicFramePr>
        <p:xfrm>
          <a:off x="1371600" y="3289300"/>
          <a:ext cx="1841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28440" imgH="585000" progId="Equation.DSMT4">
                  <p:embed/>
                </p:oleObj>
              </mc:Choice>
              <mc:Fallback>
                <p:oleObj name="Equation" r:id="rId2" imgW="1828440" imgH="585000" progId="Equation.DSMT4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289300"/>
                        <a:ext cx="18415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520869"/>
              </p:ext>
            </p:extLst>
          </p:nvPr>
        </p:nvGraphicFramePr>
        <p:xfrm>
          <a:off x="3340100" y="3289300"/>
          <a:ext cx="2768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60840" imgH="585000" progId="Equation.DSMT4">
                  <p:embed/>
                </p:oleObj>
              </mc:Choice>
              <mc:Fallback>
                <p:oleObj name="Equation" r:id="rId4" imgW="2760840" imgH="585000" progId="Equation.DSMT4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00" y="3289300"/>
                        <a:ext cx="27686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82924"/>
              </p:ext>
            </p:extLst>
          </p:nvPr>
        </p:nvGraphicFramePr>
        <p:xfrm>
          <a:off x="3336060" y="3865563"/>
          <a:ext cx="2540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2240" imgH="411120" progId="Equation.DSMT4">
                  <p:embed/>
                </p:oleObj>
              </mc:Choice>
              <mc:Fallback>
                <p:oleObj name="Equation" r:id="rId6" imgW="2532240" imgH="411120" progId="Equation.DSMT4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6060" y="3865563"/>
                        <a:ext cx="2540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292472"/>
              </p:ext>
            </p:extLst>
          </p:nvPr>
        </p:nvGraphicFramePr>
        <p:xfrm>
          <a:off x="5988050" y="3865563"/>
          <a:ext cx="1892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83160" imgH="411120" progId="Equation.DSMT4">
                  <p:embed/>
                </p:oleObj>
              </mc:Choice>
              <mc:Fallback>
                <p:oleObj name="Equation" r:id="rId8" imgW="1883160" imgH="411120" progId="Equation.DSMT4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50" y="3865563"/>
                        <a:ext cx="1892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760924"/>
              </p:ext>
            </p:extLst>
          </p:nvPr>
        </p:nvGraphicFramePr>
        <p:xfrm>
          <a:off x="503238" y="4381500"/>
          <a:ext cx="2781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70200" imgH="639720" progId="Equation.DSMT4">
                  <p:embed/>
                </p:oleObj>
              </mc:Choice>
              <mc:Fallback>
                <p:oleObj name="Equation" r:id="rId10" imgW="2770200" imgH="639720" progId="Equation.DSMT4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4381500"/>
                        <a:ext cx="2781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770534"/>
              </p:ext>
            </p:extLst>
          </p:nvPr>
        </p:nvGraphicFramePr>
        <p:xfrm>
          <a:off x="3341255" y="4406900"/>
          <a:ext cx="4597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89640" imgH="585000" progId="Equation.DSMT4">
                  <p:embed/>
                </p:oleObj>
              </mc:Choice>
              <mc:Fallback>
                <p:oleObj name="Equation" r:id="rId12" imgW="4589640" imgH="585000" progId="Equation.DSMT4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1255" y="4406900"/>
                        <a:ext cx="4597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960355"/>
              </p:ext>
            </p:extLst>
          </p:nvPr>
        </p:nvGraphicFramePr>
        <p:xfrm>
          <a:off x="3358718" y="5016500"/>
          <a:ext cx="4114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05080" imgH="411120" progId="Equation.DSMT4">
                  <p:embed/>
                </p:oleObj>
              </mc:Choice>
              <mc:Fallback>
                <p:oleObj name="Equation" r:id="rId14" imgW="4105080" imgH="411120" progId="Equation.DSMT4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8718" y="5016500"/>
                        <a:ext cx="4114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277686"/>
              </p:ext>
            </p:extLst>
          </p:nvPr>
        </p:nvGraphicFramePr>
        <p:xfrm>
          <a:off x="3339668" y="5549900"/>
          <a:ext cx="2717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06120" imgH="411120" progId="Equation.DSMT4">
                  <p:embed/>
                </p:oleObj>
              </mc:Choice>
              <mc:Fallback>
                <p:oleObj name="Equation" r:id="rId16" imgW="2706120" imgH="411120" progId="Equation.DSMT4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9668" y="5549900"/>
                        <a:ext cx="2717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919081"/>
              </p:ext>
            </p:extLst>
          </p:nvPr>
        </p:nvGraphicFramePr>
        <p:xfrm>
          <a:off x="1916545" y="1284288"/>
          <a:ext cx="2730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15120" imgH="585000" progId="Equation.DSMT4">
                  <p:embed/>
                </p:oleObj>
              </mc:Choice>
              <mc:Fallback>
                <p:oleObj name="Equation" r:id="rId18" imgW="2715120" imgH="585000" progId="Equation.DSMT4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545" y="1284288"/>
                        <a:ext cx="27305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161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9: </a:t>
            </a:r>
            <a:r>
              <a:rPr lang="en-US" dirty="0"/>
              <a:t>Using the FOIL Method to Multiply Binomials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663440"/>
          </a:xfrm>
        </p:spPr>
        <p:txBody>
          <a:bodyPr/>
          <a:lstStyle/>
          <a:p>
            <a:r>
              <a:rPr lang="en-US" dirty="0"/>
              <a:t>Use the FOIL method to multiply the binomials: 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b="1" dirty="0"/>
              <a:t>Solution</a:t>
            </a:r>
          </a:p>
          <a:p>
            <a:endParaRPr lang="en-US" dirty="0"/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452636"/>
              </p:ext>
            </p:extLst>
          </p:nvPr>
        </p:nvGraphicFramePr>
        <p:xfrm>
          <a:off x="609600" y="1828800"/>
          <a:ext cx="201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11320" imgH="585000" progId="Equation.DSMT4">
                  <p:embed/>
                </p:oleObj>
              </mc:Choice>
              <mc:Fallback>
                <p:oleObj name="Equation" r:id="rId2" imgW="2011320" imgH="585000" progId="Equation.DSMT4">
                  <p:embed/>
                  <p:pic>
                    <p:nvPicPr>
                      <p:cNvPr id="0" name="Picture 2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828800"/>
                        <a:ext cx="20193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073826"/>
              </p:ext>
            </p:extLst>
          </p:nvPr>
        </p:nvGraphicFramePr>
        <p:xfrm>
          <a:off x="2723575" y="4934525"/>
          <a:ext cx="2247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39920" imgH="411120" progId="Equation.DSMT4">
                  <p:embed/>
                </p:oleObj>
              </mc:Choice>
              <mc:Fallback>
                <p:oleObj name="Equation" r:id="rId4" imgW="2239920" imgH="411120" progId="Equation.DSMT4">
                  <p:embed/>
                  <p:pic>
                    <p:nvPicPr>
                      <p:cNvPr id="0" name="Picture 2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3575" y="4934525"/>
                        <a:ext cx="22479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785090" y="3505200"/>
            <a:ext cx="1066800" cy="685800"/>
            <a:chOff x="762000" y="3505200"/>
            <a:chExt cx="1066800" cy="685800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00FF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00FF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1348510" y="3657600"/>
            <a:ext cx="1066800" cy="533400"/>
            <a:chOff x="1348510" y="3657600"/>
            <a:chExt cx="1066800" cy="533400"/>
          </a:xfrm>
        </p:grpSpPr>
        <p:cxnSp>
          <p:nvCxnSpPr>
            <p:cNvPr id="26" name="Straight Connector 25"/>
            <p:cNvCxnSpPr/>
            <p:nvPr/>
          </p:nvCxnSpPr>
          <p:spPr>
            <a:xfrm flipV="1">
              <a:off x="2415310" y="3657600"/>
              <a:ext cx="0" cy="533400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1360055" y="3657600"/>
              <a:ext cx="0" cy="533400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348510" y="3657600"/>
              <a:ext cx="10668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 flipH="1" flipV="1">
            <a:off x="914400" y="4765964"/>
            <a:ext cx="1600200" cy="796636"/>
            <a:chOff x="762000" y="3505200"/>
            <a:chExt cx="1066800" cy="685800"/>
          </a:xfrm>
        </p:grpSpPr>
        <p:cxnSp>
          <p:nvCxnSpPr>
            <p:cNvPr id="31" name="Straight Connector 30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AD4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 flipH="1" flipV="1">
            <a:off x="1371600" y="4765965"/>
            <a:ext cx="533400" cy="339435"/>
            <a:chOff x="762000" y="3505200"/>
            <a:chExt cx="1066800" cy="685800"/>
          </a:xfrm>
        </p:grpSpPr>
        <p:cxnSp>
          <p:nvCxnSpPr>
            <p:cNvPr id="35" name="Straight Connector 34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AD4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1006760" y="3000455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2</a:t>
            </a:r>
            <a:r>
              <a:rPr lang="en-US" sz="2800" i="1" dirty="0">
                <a:solidFill>
                  <a:srgbClr val="0000FF"/>
                </a:solidFill>
              </a:rPr>
              <a:t>x</a:t>
            </a:r>
            <a:r>
              <a:rPr lang="en-US" sz="2800" baseline="30000" dirty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51890" y="317731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24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24710" y="5496580"/>
            <a:ext cx="76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8</a:t>
            </a:r>
            <a:r>
              <a:rPr lang="en-US" sz="2800" i="1" dirty="0">
                <a:solidFill>
                  <a:srgbClr val="00AD4C"/>
                </a:solidFill>
              </a:rPr>
              <a:t>x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94690" y="5036330"/>
            <a:ext cx="7620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6</a:t>
            </a:r>
            <a:r>
              <a:rPr lang="en-US" sz="2800" i="1" dirty="0">
                <a:solidFill>
                  <a:srgbClr val="00AD4C"/>
                </a:solidFill>
              </a:rPr>
              <a:t>x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24500" y="3789938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F</a:t>
            </a:r>
            <a:endParaRPr lang="en-US" sz="2800" i="1" baseline="30000" dirty="0">
              <a:solidFill>
                <a:srgbClr val="0000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06416" y="3782765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O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37366" y="3776663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I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13360" y="3770065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L</a:t>
            </a:r>
            <a:endParaRPr lang="en-US" sz="2800" i="1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22759" name="Object 231"/>
          <p:cNvGraphicFramePr>
            <a:graphicFrameLocks noChangeAspect="1"/>
          </p:cNvGraphicFramePr>
          <p:nvPr/>
        </p:nvGraphicFramePr>
        <p:xfrm>
          <a:off x="609600" y="4267200"/>
          <a:ext cx="204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44440" imgH="469800" progId="Equation.DSMT4">
                  <p:embed/>
                </p:oleObj>
              </mc:Choice>
              <mc:Fallback>
                <p:oleObj name="Equation" r:id="rId6" imgW="2044440" imgH="469800" progId="Equation.DSMT4">
                  <p:embed/>
                  <p:pic>
                    <p:nvPicPr>
                      <p:cNvPr id="0" name="Picture 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267200"/>
                        <a:ext cx="20447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60" name="Object 232"/>
          <p:cNvGraphicFramePr>
            <a:graphicFrameLocks noChangeAspect="1"/>
          </p:cNvGraphicFramePr>
          <p:nvPr/>
        </p:nvGraphicFramePr>
        <p:xfrm>
          <a:off x="2695996" y="4249948"/>
          <a:ext cx="77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74360" imgH="380880" progId="Equation.DSMT4">
                  <p:embed/>
                </p:oleObj>
              </mc:Choice>
              <mc:Fallback>
                <p:oleObj name="Equation" r:id="rId8" imgW="774360" imgH="380880" progId="Equation.DSMT4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996" y="4249948"/>
                        <a:ext cx="77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61" name="Object 233"/>
          <p:cNvGraphicFramePr>
            <a:graphicFrameLocks noChangeAspect="1"/>
          </p:cNvGraphicFramePr>
          <p:nvPr/>
        </p:nvGraphicFramePr>
        <p:xfrm>
          <a:off x="3522452" y="4343400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60240" imgH="291960" progId="Equation.DSMT4">
                  <p:embed/>
                </p:oleObj>
              </mc:Choice>
              <mc:Fallback>
                <p:oleObj name="Equation" r:id="rId10" imgW="660240" imgH="291960" progId="Equation.DSMT4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2452" y="4343400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62" name="Object 234"/>
          <p:cNvGraphicFramePr>
            <a:graphicFrameLocks noChangeAspect="1"/>
          </p:cNvGraphicFramePr>
          <p:nvPr/>
        </p:nvGraphicFramePr>
        <p:xfrm>
          <a:off x="4191000" y="4334774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0240" imgH="291960" progId="Equation.DSMT4">
                  <p:embed/>
                </p:oleObj>
              </mc:Choice>
              <mc:Fallback>
                <p:oleObj name="Equation" r:id="rId12" imgW="660240" imgH="291960" progId="Equation.DSMT4">
                  <p:embed/>
                  <p:pic>
                    <p:nvPicPr>
                      <p:cNvPr id="0" name="Picture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334774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63" name="Object 235"/>
          <p:cNvGraphicFramePr>
            <a:graphicFrameLocks noChangeAspect="1"/>
          </p:cNvGraphicFramePr>
          <p:nvPr/>
        </p:nvGraphicFramePr>
        <p:xfrm>
          <a:off x="4883992" y="4343400"/>
          <a:ext cx="647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279360" progId="Equation.DSMT4">
                  <p:embed/>
                </p:oleObj>
              </mc:Choice>
              <mc:Fallback>
                <p:oleObj name="Equation" r:id="rId14" imgW="647640" imgH="279360" progId="Equation.DSMT4">
                  <p:embed/>
                  <p:pic>
                    <p:nvPicPr>
                      <p:cNvPr id="0" name="Picture 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992" y="4343400"/>
                        <a:ext cx="647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456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10: </a:t>
            </a:r>
            <a:r>
              <a:rPr lang="en-US" dirty="0"/>
              <a:t>Using the FOIL Method to Multiply Binomials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663440"/>
          </a:xfrm>
        </p:spPr>
        <p:txBody>
          <a:bodyPr/>
          <a:lstStyle/>
          <a:p>
            <a:r>
              <a:rPr lang="en-US" dirty="0"/>
              <a:t>Use the FOIL method to multiply the binomials: 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b="1" dirty="0"/>
              <a:t>Solution</a:t>
            </a: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745065"/>
              </p:ext>
            </p:extLst>
          </p:nvPr>
        </p:nvGraphicFramePr>
        <p:xfrm>
          <a:off x="533400" y="1828800"/>
          <a:ext cx="2171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7480" imgH="585000" progId="Equation.DSMT4">
                  <p:embed/>
                </p:oleObj>
              </mc:Choice>
              <mc:Fallback>
                <p:oleObj name="Equation" r:id="rId2" imgW="2157480" imgH="585000" progId="Equation.DSMT4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28800"/>
                        <a:ext cx="21717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716385"/>
              </p:ext>
            </p:extLst>
          </p:nvPr>
        </p:nvGraphicFramePr>
        <p:xfrm>
          <a:off x="2763838" y="4876800"/>
          <a:ext cx="2235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1560" imgH="411120" progId="Equation.DSMT4">
                  <p:embed/>
                </p:oleObj>
              </mc:Choice>
              <mc:Fallback>
                <p:oleObj name="Equation" r:id="rId4" imgW="2221560" imgH="411120" progId="Equation.DSMT4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3838" y="4876800"/>
                        <a:ext cx="22352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762000" y="3505200"/>
            <a:ext cx="1066800" cy="685800"/>
            <a:chOff x="762000" y="3505200"/>
            <a:chExt cx="1066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00FF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00FF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1348510" y="3657600"/>
            <a:ext cx="1066800" cy="533400"/>
            <a:chOff x="1348510" y="3657600"/>
            <a:chExt cx="1066800" cy="533400"/>
          </a:xfrm>
        </p:grpSpPr>
        <p:cxnSp>
          <p:nvCxnSpPr>
            <p:cNvPr id="13" name="Straight Connector 12"/>
            <p:cNvCxnSpPr/>
            <p:nvPr/>
          </p:nvCxnSpPr>
          <p:spPr>
            <a:xfrm flipV="1">
              <a:off x="2415310" y="3657600"/>
              <a:ext cx="0" cy="533400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1360055" y="3657600"/>
              <a:ext cx="0" cy="533400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348510" y="3657600"/>
              <a:ext cx="10668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flipH="1" flipV="1">
            <a:off x="914400" y="4765964"/>
            <a:ext cx="1600200" cy="796636"/>
            <a:chOff x="762000" y="3505200"/>
            <a:chExt cx="1066800" cy="685800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AD4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 flipH="1" flipV="1">
            <a:off x="1371600" y="4765965"/>
            <a:ext cx="533400" cy="339435"/>
            <a:chOff x="762000" y="3505200"/>
            <a:chExt cx="1066800" cy="685800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1828800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773545" y="3505200"/>
              <a:ext cx="0" cy="685800"/>
            </a:xfrm>
            <a:prstGeom prst="line">
              <a:avLst/>
            </a:prstGeom>
            <a:ln w="38100">
              <a:solidFill>
                <a:srgbClr val="00AD4C"/>
              </a:solidFill>
              <a:head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62000" y="3505200"/>
              <a:ext cx="1066800" cy="0"/>
            </a:xfrm>
            <a:prstGeom prst="line">
              <a:avLst/>
            </a:prstGeom>
            <a:ln>
              <a:solidFill>
                <a:srgbClr val="00AD4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983670" y="3000455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6</a:t>
            </a:r>
            <a:r>
              <a:rPr lang="en-US" sz="2800" i="1" dirty="0">
                <a:solidFill>
                  <a:srgbClr val="0000FF"/>
                </a:solidFill>
              </a:rPr>
              <a:t>x</a:t>
            </a:r>
            <a:r>
              <a:rPr lang="en-US" sz="2800" baseline="30000" dirty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51890" y="317731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15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7635" y="5496580"/>
            <a:ext cx="9906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  <a:latin typeface="Symbol" charset="2"/>
                <a:cs typeface="Symbol" charset="2"/>
              </a:rPr>
              <a:t>-</a:t>
            </a:r>
            <a:r>
              <a:rPr lang="en-US" sz="2800" dirty="0">
                <a:solidFill>
                  <a:srgbClr val="00AD4C"/>
                </a:solidFill>
              </a:rPr>
              <a:t>10</a:t>
            </a:r>
            <a:r>
              <a:rPr lang="en-US" sz="2800" i="1" dirty="0">
                <a:solidFill>
                  <a:srgbClr val="00AD4C"/>
                </a:solidFill>
              </a:rPr>
              <a:t>x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4946" y="5027704"/>
            <a:ext cx="9248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  <a:latin typeface="Symbol" charset="2"/>
                <a:cs typeface="Symbol" charset="2"/>
              </a:rPr>
              <a:t>-</a:t>
            </a:r>
            <a:r>
              <a:rPr lang="en-US" sz="2800" dirty="0">
                <a:solidFill>
                  <a:srgbClr val="00AD4C"/>
                </a:solidFill>
              </a:rPr>
              <a:t>9</a:t>
            </a:r>
            <a:r>
              <a:rPr lang="en-US" sz="2800" i="1" dirty="0">
                <a:solidFill>
                  <a:srgbClr val="00AD4C"/>
                </a:solidFill>
              </a:rPr>
              <a:t>x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3776731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F</a:t>
            </a:r>
            <a:endParaRPr lang="en-US" sz="2800" i="1" baseline="30000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86200" y="3743980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O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4400" y="3743980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AD4C"/>
                </a:solidFill>
              </a:rPr>
              <a:t>I</a:t>
            </a:r>
            <a:endParaRPr lang="en-US" sz="2800" i="1" baseline="30000" dirty="0">
              <a:solidFill>
                <a:srgbClr val="00AD4C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34000" y="3743980"/>
            <a:ext cx="4572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L</a:t>
            </a:r>
            <a:endParaRPr lang="en-US" sz="2800" i="1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24754" name="Object 178"/>
          <p:cNvGraphicFramePr>
            <a:graphicFrameLocks noChangeAspect="1"/>
          </p:cNvGraphicFramePr>
          <p:nvPr/>
        </p:nvGraphicFramePr>
        <p:xfrm>
          <a:off x="457200" y="4267200"/>
          <a:ext cx="220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09680" imgH="469800" progId="Equation.DSMT4">
                  <p:embed/>
                </p:oleObj>
              </mc:Choice>
              <mc:Fallback>
                <p:oleObj name="Equation" r:id="rId6" imgW="2209680" imgH="469800" progId="Equation.DSMT4">
                  <p:embed/>
                  <p:pic>
                    <p:nvPicPr>
                      <p:cNvPr id="0" name="Picture 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267200"/>
                        <a:ext cx="2209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55" name="Object 179"/>
          <p:cNvGraphicFramePr>
            <a:graphicFrameLocks noChangeAspect="1"/>
          </p:cNvGraphicFramePr>
          <p:nvPr/>
        </p:nvGraphicFramePr>
        <p:xfrm>
          <a:off x="2692878" y="4241322"/>
          <a:ext cx="787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320" imgH="393480" progId="Equation.DSMT4">
                  <p:embed/>
                </p:oleObj>
              </mc:Choice>
              <mc:Fallback>
                <p:oleObj name="Equation" r:id="rId8" imgW="787320" imgH="393480" progId="Equation.DSMT4">
                  <p:embed/>
                  <p:pic>
                    <p:nvPicPr>
                      <p:cNvPr id="0" name="Picture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878" y="4241322"/>
                        <a:ext cx="787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56" name="Object 180"/>
          <p:cNvGraphicFramePr>
            <a:graphicFrameLocks noChangeAspect="1"/>
          </p:cNvGraphicFramePr>
          <p:nvPr/>
        </p:nvGraphicFramePr>
        <p:xfrm>
          <a:off x="3539704" y="4343400"/>
          <a:ext cx="825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5480" imgH="291960" progId="Equation.DSMT4">
                  <p:embed/>
                </p:oleObj>
              </mc:Choice>
              <mc:Fallback>
                <p:oleObj name="Equation" r:id="rId10" imgW="825480" imgH="291960" progId="Equation.DSMT4">
                  <p:embed/>
                  <p:pic>
                    <p:nvPicPr>
                      <p:cNvPr id="0" name="Picture 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9704" y="4343400"/>
                        <a:ext cx="825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57" name="Object 181"/>
          <p:cNvGraphicFramePr>
            <a:graphicFrameLocks noChangeAspect="1"/>
          </p:cNvGraphicFramePr>
          <p:nvPr/>
        </p:nvGraphicFramePr>
        <p:xfrm>
          <a:off x="4386530" y="4337414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0240" imgH="291960" progId="Equation.DSMT4">
                  <p:embed/>
                </p:oleObj>
              </mc:Choice>
              <mc:Fallback>
                <p:oleObj name="Equation" r:id="rId12" imgW="660240" imgH="291960" progId="Equation.DSMT4">
                  <p:embed/>
                  <p:pic>
                    <p:nvPicPr>
                      <p:cNvPr id="0" name="Picture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6530" y="4337414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58" name="Object 182"/>
          <p:cNvGraphicFramePr>
            <a:graphicFrameLocks noChangeAspect="1"/>
          </p:cNvGraphicFramePr>
          <p:nvPr/>
        </p:nvGraphicFramePr>
        <p:xfrm>
          <a:off x="5072330" y="4343400"/>
          <a:ext cx="622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22080" imgH="291960" progId="Equation.DSMT4">
                  <p:embed/>
                </p:oleObj>
              </mc:Choice>
              <mc:Fallback>
                <p:oleObj name="Equation" r:id="rId14" imgW="622080" imgH="291960" progId="Equation.DSMT4">
                  <p:embed/>
                  <p:pic>
                    <p:nvPicPr>
                      <p:cNvPr id="0" name="Picture 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330" y="4343400"/>
                        <a:ext cx="6223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85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Completion Example 11: Using the FOIL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FOIL method to multiply the binomials: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b="1" dirty="0"/>
              <a:t>Solution</a:t>
            </a: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708932"/>
              </p:ext>
            </p:extLst>
          </p:nvPr>
        </p:nvGraphicFramePr>
        <p:xfrm>
          <a:off x="533400" y="1828800"/>
          <a:ext cx="2171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7480" imgH="585000" progId="Equation.DSMT4">
                  <p:embed/>
                </p:oleObj>
              </mc:Choice>
              <mc:Fallback>
                <p:oleObj name="Equation" r:id="rId2" imgW="2157480" imgH="585000" progId="Equation.DSMT4">
                  <p:embed/>
                  <p:pic>
                    <p:nvPicPr>
                      <p:cNvPr id="0" name="Picture 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28800"/>
                        <a:ext cx="21717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1230452"/>
              </p:ext>
            </p:extLst>
          </p:nvPr>
        </p:nvGraphicFramePr>
        <p:xfrm>
          <a:off x="523443" y="3213100"/>
          <a:ext cx="816335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19160" imgH="585000" progId="Equation.DSMT4">
                  <p:embed/>
                </p:oleObj>
              </mc:Choice>
              <mc:Fallback>
                <p:oleObj name="Equation" r:id="rId4" imgW="8219160" imgH="585000" progId="Equation.DSMT4">
                  <p:embed/>
                  <p:pic>
                    <p:nvPicPr>
                      <p:cNvPr id="0" name="Picture 41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443" y="3213100"/>
                        <a:ext cx="8163357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89211"/>
              </p:ext>
            </p:extLst>
          </p:nvPr>
        </p:nvGraphicFramePr>
        <p:xfrm>
          <a:off x="2715490" y="4038600"/>
          <a:ext cx="3454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46640" imgH="466200" progId="Equation.DSMT4">
                  <p:embed/>
                </p:oleObj>
              </mc:Choice>
              <mc:Fallback>
                <p:oleObj name="Equation" r:id="rId6" imgW="3446640" imgH="466200" progId="Equation.DSMT4">
                  <p:embed/>
                  <p:pic>
                    <p:nvPicPr>
                      <p:cNvPr id="0" name="Picture 41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5490" y="4038600"/>
                        <a:ext cx="34544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290487"/>
              </p:ext>
            </p:extLst>
          </p:nvPr>
        </p:nvGraphicFramePr>
        <p:xfrm>
          <a:off x="3469410" y="3316863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3760" imgH="264960" progId="Equation.DSMT4">
                  <p:embed/>
                </p:oleObj>
              </mc:Choice>
              <mc:Fallback>
                <p:oleObj name="Equation" r:id="rId8" imgW="383760" imgH="264960" progId="Equation.DSMT4">
                  <p:embed/>
                  <p:pic>
                    <p:nvPicPr>
                      <p:cNvPr id="0" name="Picture 4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9410" y="3316863"/>
                        <a:ext cx="393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257289"/>
              </p:ext>
            </p:extLst>
          </p:nvPr>
        </p:nvGraphicFramePr>
        <p:xfrm>
          <a:off x="4906963" y="3316288"/>
          <a:ext cx="406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120" imgH="264960" progId="Equation.DSMT4">
                  <p:embed/>
                </p:oleObj>
              </mc:Choice>
              <mc:Fallback>
                <p:oleObj name="Equation" r:id="rId10" imgW="393120" imgH="264960" progId="Equation.DSMT4">
                  <p:embed/>
                  <p:pic>
                    <p:nvPicPr>
                      <p:cNvPr id="0" name="Picture 4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6963" y="3316288"/>
                        <a:ext cx="406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33468"/>
              </p:ext>
            </p:extLst>
          </p:nvPr>
        </p:nvGraphicFramePr>
        <p:xfrm>
          <a:off x="6459683" y="3316863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83760" imgH="264960" progId="Equation.DSMT4">
                  <p:embed/>
                </p:oleObj>
              </mc:Choice>
              <mc:Fallback>
                <p:oleObj name="Equation" r:id="rId12" imgW="383760" imgH="264960" progId="Equation.DSMT4">
                  <p:embed/>
                  <p:pic>
                    <p:nvPicPr>
                      <p:cNvPr id="0" name="Picture 4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9683" y="3316863"/>
                        <a:ext cx="393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257289"/>
              </p:ext>
            </p:extLst>
          </p:nvPr>
        </p:nvGraphicFramePr>
        <p:xfrm>
          <a:off x="8058872" y="3316288"/>
          <a:ext cx="406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120" imgH="264960" progId="Equation.DSMT4">
                  <p:embed/>
                </p:oleObj>
              </mc:Choice>
              <mc:Fallback>
                <p:oleObj name="Equation" r:id="rId13" imgW="393120" imgH="264960" progId="Equation.DSMT4">
                  <p:embed/>
                  <p:pic>
                    <p:nvPicPr>
                      <p:cNvPr id="0" name="Picture 4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872" y="3316288"/>
                        <a:ext cx="406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952547"/>
              </p:ext>
            </p:extLst>
          </p:nvPr>
        </p:nvGraphicFramePr>
        <p:xfrm>
          <a:off x="3249470" y="4126345"/>
          <a:ext cx="203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1880" imgH="264960" progId="Equation.DSMT4">
                  <p:embed/>
                </p:oleObj>
              </mc:Choice>
              <mc:Fallback>
                <p:oleObj name="Equation" r:id="rId14" imgW="191880" imgH="264960" progId="Equation.DSMT4">
                  <p:embed/>
                  <p:pic>
                    <p:nvPicPr>
                      <p:cNvPr id="0" name="Picture 4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9470" y="4126345"/>
                        <a:ext cx="203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810960"/>
              </p:ext>
            </p:extLst>
          </p:nvPr>
        </p:nvGraphicFramePr>
        <p:xfrm>
          <a:off x="4454235" y="4125913"/>
          <a:ext cx="381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5400" imgH="264960" progId="Equation.DSMT4">
                  <p:embed/>
                </p:oleObj>
              </mc:Choice>
              <mc:Fallback>
                <p:oleObj name="Equation" r:id="rId16" imgW="365400" imgH="264960" progId="Equation.DSMT4">
                  <p:embed/>
                  <p:pic>
                    <p:nvPicPr>
                      <p:cNvPr id="0" name="Picture 4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235" y="4125913"/>
                        <a:ext cx="3810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686100"/>
              </p:ext>
            </p:extLst>
          </p:nvPr>
        </p:nvGraphicFramePr>
        <p:xfrm>
          <a:off x="5620475" y="4125913"/>
          <a:ext cx="381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5400" imgH="264960" progId="Equation.DSMT4">
                  <p:embed/>
                </p:oleObj>
              </mc:Choice>
              <mc:Fallback>
                <p:oleObj name="Equation" r:id="rId18" imgW="365400" imgH="264960" progId="Equation.DSMT4">
                  <p:embed/>
                  <p:pic>
                    <p:nvPicPr>
                      <p:cNvPr id="0" name="Picture 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0475" y="4125913"/>
                        <a:ext cx="3810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31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Multiplying Polynomials and Monomials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04547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dirty="0"/>
              <a:t>Multiply:</a:t>
            </a:r>
            <a:endParaRPr lang="en-US" i="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50000"/>
              </a:lnSpc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algn="just"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algn="just"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algn="just"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148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436690"/>
              </p:ext>
            </p:extLst>
          </p:nvPr>
        </p:nvGraphicFramePr>
        <p:xfrm>
          <a:off x="1941513" y="1258888"/>
          <a:ext cx="2463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50160" imgH="639720" progId="Equation.DSMT4">
                  <p:embed/>
                </p:oleObj>
              </mc:Choice>
              <mc:Fallback>
                <p:oleObj name="Equation" r:id="rId2" imgW="2450160" imgH="639720" progId="Equation.DSMT4">
                  <p:embed/>
                  <p:pic>
                    <p:nvPicPr>
                      <p:cNvPr id="0" name="Picture 6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1513" y="1258888"/>
                        <a:ext cx="24638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4588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08710"/>
              </p:ext>
            </p:extLst>
          </p:nvPr>
        </p:nvGraphicFramePr>
        <p:xfrm>
          <a:off x="563563" y="2628900"/>
          <a:ext cx="2463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50160" imgH="639720" progId="Equation.DSMT4">
                  <p:embed/>
                </p:oleObj>
              </mc:Choice>
              <mc:Fallback>
                <p:oleObj name="Equation" r:id="rId4" imgW="2450160" imgH="639720" progId="Equation.DSMT4">
                  <p:embed/>
                  <p:pic>
                    <p:nvPicPr>
                      <p:cNvPr id="0" name="Picture 6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" y="2628900"/>
                        <a:ext cx="24638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45"/>
          <p:cNvGraphicFramePr>
            <a:graphicFrameLocks noChangeAspect="1"/>
          </p:cNvGraphicFramePr>
          <p:nvPr/>
        </p:nvGraphicFramePr>
        <p:xfrm>
          <a:off x="3276600" y="1790700"/>
          <a:ext cx="9144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1655" imgH="774266" progId="Equation.DSMT4">
                  <p:embed/>
                </p:oleObj>
              </mc:Choice>
              <mc:Fallback>
                <p:oleObj name="Equation" r:id="rId6" imgW="451655" imgH="774266" progId="Equation.DSMT4">
                  <p:embed/>
                  <p:pic>
                    <p:nvPicPr>
                      <p:cNvPr id="0" name="Picture 6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790700"/>
                        <a:ext cx="914400" cy="31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092854"/>
              </p:ext>
            </p:extLst>
          </p:nvPr>
        </p:nvGraphicFramePr>
        <p:xfrm>
          <a:off x="3167063" y="2633663"/>
          <a:ext cx="3975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58560" imgH="585000" progId="Equation.DSMT4">
                  <p:embed/>
                </p:oleObj>
              </mc:Choice>
              <mc:Fallback>
                <p:oleObj name="Equation" r:id="rId8" imgW="3958560" imgH="585000" progId="Equation.DSMT4">
                  <p:embed/>
                  <p:pic>
                    <p:nvPicPr>
                      <p:cNvPr id="0" name="Picture 6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7063" y="2633663"/>
                        <a:ext cx="39751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948107"/>
              </p:ext>
            </p:extLst>
          </p:nvPr>
        </p:nvGraphicFramePr>
        <p:xfrm>
          <a:off x="3163598" y="3402013"/>
          <a:ext cx="2806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7560" imgH="411120" progId="Equation.DSMT4">
                  <p:embed/>
                </p:oleObj>
              </mc:Choice>
              <mc:Fallback>
                <p:oleObj name="Equation" r:id="rId10" imgW="2797560" imgH="411120" progId="Equation.DSMT4">
                  <p:embed/>
                  <p:pic>
                    <p:nvPicPr>
                      <p:cNvPr id="0" name="Picture 6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3598" y="3402013"/>
                        <a:ext cx="2806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615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3163106"/>
              </p:ext>
            </p:extLst>
          </p:nvPr>
        </p:nvGraphicFramePr>
        <p:xfrm>
          <a:off x="2966025" y="3265488"/>
          <a:ext cx="3873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58120" imgH="466200" progId="Equation.DSMT4">
                  <p:embed/>
                </p:oleObj>
              </mc:Choice>
              <mc:Fallback>
                <p:oleObj name="Equation" r:id="rId2" imgW="3858120" imgH="466200" progId="Equation.DSMT4">
                  <p:embed/>
                  <p:pic>
                    <p:nvPicPr>
                      <p:cNvPr id="0" name="Picture 998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6025" y="3265488"/>
                        <a:ext cx="38735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195747"/>
              </p:ext>
            </p:extLst>
          </p:nvPr>
        </p:nvGraphicFramePr>
        <p:xfrm>
          <a:off x="535995" y="2566988"/>
          <a:ext cx="73390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32480" imgH="639720" progId="Equation.DSMT4">
                  <p:embed/>
                </p:oleObj>
              </mc:Choice>
              <mc:Fallback>
                <p:oleObj name="Equation" r:id="rId4" imgW="7332480" imgH="639720" progId="Equation.DSMT4">
                  <p:embed/>
                  <p:pic>
                    <p:nvPicPr>
                      <p:cNvPr id="0" name="Picture 99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95" y="2566988"/>
                        <a:ext cx="733901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Completion Example 2</a:t>
            </a:r>
            <a:r>
              <a:rPr lang="en-US" dirty="0">
                <a:solidFill>
                  <a:schemeClr val="accent1"/>
                </a:solidFill>
              </a:rPr>
              <a:t>: </a:t>
            </a:r>
            <a:r>
              <a:rPr lang="en-US" dirty="0"/>
              <a:t>Multiplying Polynomials and Monomials</a:t>
            </a:r>
          </a:p>
        </p:txBody>
      </p:sp>
      <p:sp>
        <p:nvSpPr>
          <p:cNvPr id="4" name="Rectangle 6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dirty="0"/>
              <a:t>Multiply:</a:t>
            </a:r>
            <a:endParaRPr lang="en-US" i="0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879111"/>
              </p:ext>
            </p:extLst>
          </p:nvPr>
        </p:nvGraphicFramePr>
        <p:xfrm>
          <a:off x="1935163" y="1270000"/>
          <a:ext cx="2400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86080" imgH="639720" progId="Equation.DSMT4">
                  <p:embed/>
                </p:oleObj>
              </mc:Choice>
              <mc:Fallback>
                <p:oleObj name="Equation" r:id="rId6" imgW="2386080" imgH="639720" progId="Equation.DSMT4">
                  <p:embed/>
                  <p:pic>
                    <p:nvPicPr>
                      <p:cNvPr id="0" name="Picture 10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163" y="1270000"/>
                        <a:ext cx="24003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997090"/>
              </p:ext>
            </p:extLst>
          </p:nvPr>
        </p:nvGraphicFramePr>
        <p:xfrm>
          <a:off x="3394365" y="2591260"/>
          <a:ext cx="495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85" imgH="393529" progId="Equation.DSMT4">
                  <p:embed/>
                </p:oleObj>
              </mc:Choice>
              <mc:Fallback>
                <p:oleObj name="Equation" r:id="rId8" imgW="495085" imgH="393529" progId="Equation.DSMT4">
                  <p:embed/>
                  <p:pic>
                    <p:nvPicPr>
                      <p:cNvPr id="0" name="Picture 10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4365" y="2591260"/>
                        <a:ext cx="495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130902"/>
              </p:ext>
            </p:extLst>
          </p:nvPr>
        </p:nvGraphicFramePr>
        <p:xfrm>
          <a:off x="4808680" y="2591260"/>
          <a:ext cx="495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5085" imgH="393529" progId="Equation.DSMT4">
                  <p:embed/>
                </p:oleObj>
              </mc:Choice>
              <mc:Fallback>
                <p:oleObj name="Equation" r:id="rId10" imgW="495085" imgH="393529" progId="Equation.DSMT4">
                  <p:embed/>
                  <p:pic>
                    <p:nvPicPr>
                      <p:cNvPr id="0" name="Picture 10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8680" y="2591260"/>
                        <a:ext cx="495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066792"/>
              </p:ext>
            </p:extLst>
          </p:nvPr>
        </p:nvGraphicFramePr>
        <p:xfrm>
          <a:off x="6485080" y="2591260"/>
          <a:ext cx="495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95085" imgH="393529" progId="Equation.DSMT4">
                  <p:embed/>
                </p:oleObj>
              </mc:Choice>
              <mc:Fallback>
                <p:oleObj name="Equation" r:id="rId12" imgW="495085" imgH="393529" progId="Equation.DSMT4">
                  <p:embed/>
                  <p:pic>
                    <p:nvPicPr>
                      <p:cNvPr id="0" name="Picture 10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5080" y="2591260"/>
                        <a:ext cx="495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636888"/>
              </p:ext>
            </p:extLst>
          </p:nvPr>
        </p:nvGraphicFramePr>
        <p:xfrm>
          <a:off x="3499425" y="3340560"/>
          <a:ext cx="19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17" imgH="291973" progId="Equation.DSMT4">
                  <p:embed/>
                </p:oleObj>
              </mc:Choice>
              <mc:Fallback>
                <p:oleObj name="Equation" r:id="rId14" imgW="190417" imgH="291973" progId="Equation.DSMT4">
                  <p:embed/>
                  <p:pic>
                    <p:nvPicPr>
                      <p:cNvPr id="0" name="Picture 10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9425" y="3340560"/>
                        <a:ext cx="190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13325"/>
              </p:ext>
            </p:extLst>
          </p:nvPr>
        </p:nvGraphicFramePr>
        <p:xfrm>
          <a:off x="4717470" y="336596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0835" imgH="291973" progId="Equation.DSMT4">
                  <p:embed/>
                </p:oleObj>
              </mc:Choice>
              <mc:Fallback>
                <p:oleObj name="Equation" r:id="rId16" imgW="380835" imgH="291973" progId="Equation.DSMT4">
                  <p:embed/>
                  <p:pic>
                    <p:nvPicPr>
                      <p:cNvPr id="0" name="Picture 10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7470" y="3365960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978165"/>
              </p:ext>
            </p:extLst>
          </p:nvPr>
        </p:nvGraphicFramePr>
        <p:xfrm>
          <a:off x="6030185" y="3365960"/>
          <a:ext cx="368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8140" imgH="291973" progId="Equation.DSMT4">
                  <p:embed/>
                </p:oleObj>
              </mc:Choice>
              <mc:Fallback>
                <p:oleObj name="Equation" r:id="rId18" imgW="368140" imgH="291973" progId="Equation.DSMT4">
                  <p:embed/>
                  <p:pic>
                    <p:nvPicPr>
                      <p:cNvPr id="0" name="Picture 10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185" y="3365960"/>
                        <a:ext cx="3683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018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Multiplying Two Binomials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21955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tabLst>
                <a:tab pos="463550" algn="l"/>
              </a:tabLst>
            </a:pPr>
            <a:r>
              <a:rPr lang="en-US" dirty="0"/>
              <a:t>Multiply:</a:t>
            </a:r>
            <a:endParaRPr lang="en-US" i="0" dirty="0">
              <a:solidFill>
                <a:srgbClr val="0000FF"/>
              </a:solidFill>
            </a:endParaRPr>
          </a:p>
          <a:p>
            <a:pPr marL="0" indent="0" algn="just">
              <a:spcBef>
                <a:spcPct val="5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 algn="just"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1021991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809615"/>
              </p:ext>
            </p:extLst>
          </p:nvPr>
        </p:nvGraphicFramePr>
        <p:xfrm>
          <a:off x="540330" y="2603500"/>
          <a:ext cx="2197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84840" imgH="585000" progId="Equation.DSMT4">
                  <p:embed/>
                </p:oleObj>
              </mc:Choice>
              <mc:Fallback>
                <p:oleObj name="Equation" r:id="rId2" imgW="2184840" imgH="585000" progId="Equation.DSMT4">
                  <p:embed/>
                  <p:pic>
                    <p:nvPicPr>
                      <p:cNvPr id="0" name="Picture 7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30" y="2603500"/>
                        <a:ext cx="21971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741765"/>
              </p:ext>
            </p:extLst>
          </p:nvPr>
        </p:nvGraphicFramePr>
        <p:xfrm>
          <a:off x="2916675" y="3443288"/>
          <a:ext cx="3860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49120" imgH="264960" progId="Equation.DSMT4">
                  <p:embed/>
                </p:oleObj>
              </mc:Choice>
              <mc:Fallback>
                <p:oleObj name="Equation" r:id="rId4" imgW="3849120" imgH="264960" progId="Equation.DSMT4">
                  <p:embed/>
                  <p:pic>
                    <p:nvPicPr>
                      <p:cNvPr id="0" name="Picture 7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675" y="3443288"/>
                        <a:ext cx="3860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758671"/>
              </p:ext>
            </p:extLst>
          </p:nvPr>
        </p:nvGraphicFramePr>
        <p:xfrm>
          <a:off x="2918405" y="2603500"/>
          <a:ext cx="3302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91120" imgH="585000" progId="Equation.DSMT4">
                  <p:embed/>
                </p:oleObj>
              </mc:Choice>
              <mc:Fallback>
                <p:oleObj name="Equation" r:id="rId6" imgW="3291120" imgH="585000" progId="Equation.DSMT4">
                  <p:embed/>
                  <p:pic>
                    <p:nvPicPr>
                      <p:cNvPr id="0" name="Picture 7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8405" y="2603500"/>
                        <a:ext cx="33020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69549"/>
              </p:ext>
            </p:extLst>
          </p:nvPr>
        </p:nvGraphicFramePr>
        <p:xfrm>
          <a:off x="2913210" y="4017963"/>
          <a:ext cx="3073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62520" imgH="411120" progId="Equation.DSMT4">
                  <p:embed/>
                </p:oleObj>
              </mc:Choice>
              <mc:Fallback>
                <p:oleObj name="Equation" r:id="rId8" imgW="3062520" imgH="411120" progId="Equation.DSMT4">
                  <p:embed/>
                  <p:pic>
                    <p:nvPicPr>
                      <p:cNvPr id="0" name="Picture 7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210" y="4017963"/>
                        <a:ext cx="30734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136856"/>
              </p:ext>
            </p:extLst>
          </p:nvPr>
        </p:nvGraphicFramePr>
        <p:xfrm>
          <a:off x="2918405" y="4711700"/>
          <a:ext cx="2413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04440" imgH="411120" progId="Equation.DSMT4">
                  <p:embed/>
                </p:oleObj>
              </mc:Choice>
              <mc:Fallback>
                <p:oleObj name="Equation" r:id="rId10" imgW="2404440" imgH="411120" progId="Equation.DSMT4">
                  <p:embed/>
                  <p:pic>
                    <p:nvPicPr>
                      <p:cNvPr id="0" name="Picture 7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8405" y="4711700"/>
                        <a:ext cx="2413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192301"/>
              </p:ext>
            </p:extLst>
          </p:nvPr>
        </p:nvGraphicFramePr>
        <p:xfrm>
          <a:off x="1916545" y="1283855"/>
          <a:ext cx="2197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84840" imgH="585000" progId="Equation.DSMT4">
                  <p:embed/>
                </p:oleObj>
              </mc:Choice>
              <mc:Fallback>
                <p:oleObj name="Equation" r:id="rId12" imgW="2184840" imgH="585000" progId="Equation.DSMT4">
                  <p:embed/>
                  <p:pic>
                    <p:nvPicPr>
                      <p:cNvPr id="0" name="Picture 7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545" y="1283855"/>
                        <a:ext cx="21971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98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>
              <a:tabLst>
                <a:tab pos="463550" algn="l"/>
              </a:tabLst>
            </a:pPr>
            <a:r>
              <a:rPr lang="en-US" dirty="0"/>
              <a:t>Multiply:</a:t>
            </a: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spcBef>
                <a:spcPct val="5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22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0585269"/>
              </p:ext>
            </p:extLst>
          </p:nvPr>
        </p:nvGraphicFramePr>
        <p:xfrm>
          <a:off x="521855" y="2565400"/>
          <a:ext cx="6350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336000" imgH="585000" progId="Equation.DSMT4">
                  <p:embed/>
                </p:oleObj>
              </mc:Choice>
              <mc:Fallback>
                <p:oleObj name="Equation" r:id="rId2" imgW="6336000" imgH="585000" progId="Equation.DSMT4">
                  <p:embed/>
                  <p:pic>
                    <p:nvPicPr>
                      <p:cNvPr id="0" name="Picture 44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55" y="2565400"/>
                        <a:ext cx="63500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975759"/>
              </p:ext>
            </p:extLst>
          </p:nvPr>
        </p:nvGraphicFramePr>
        <p:xfrm>
          <a:off x="760845" y="3338513"/>
          <a:ext cx="7327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14120" imgH="329040" progId="Equation.DSMT4">
                  <p:embed/>
                </p:oleObj>
              </mc:Choice>
              <mc:Fallback>
                <p:oleObj name="Equation" r:id="rId4" imgW="7314120" imgH="329040" progId="Equation.DSMT4">
                  <p:embed/>
                  <p:pic>
                    <p:nvPicPr>
                      <p:cNvPr id="0" name="Picture 4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45" y="3338513"/>
                        <a:ext cx="73279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8073015"/>
              </p:ext>
            </p:extLst>
          </p:nvPr>
        </p:nvGraphicFramePr>
        <p:xfrm>
          <a:off x="760845" y="3749675"/>
          <a:ext cx="6261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53560" imgH="466200" progId="Equation.DSMT4">
                  <p:embed/>
                </p:oleObj>
              </mc:Choice>
              <mc:Fallback>
                <p:oleObj name="Equation" r:id="rId6" imgW="6253560" imgH="466200" progId="Equation.DSMT4">
                  <p:embed/>
                  <p:pic>
                    <p:nvPicPr>
                      <p:cNvPr id="0" name="Picture 4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45" y="3749675"/>
                        <a:ext cx="62611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290232"/>
              </p:ext>
            </p:extLst>
          </p:nvPr>
        </p:nvGraphicFramePr>
        <p:xfrm>
          <a:off x="762000" y="4318000"/>
          <a:ext cx="5105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92560" imgH="466200" progId="Equation.DSMT4">
                  <p:embed/>
                </p:oleObj>
              </mc:Choice>
              <mc:Fallback>
                <p:oleObj name="Equation" r:id="rId8" imgW="5092560" imgH="466200" progId="Equation.DSMT4">
                  <p:embed/>
                  <p:pic>
                    <p:nvPicPr>
                      <p:cNvPr id="0" name="Picture 47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318000"/>
                        <a:ext cx="51054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Completion Example 4</a:t>
            </a:r>
            <a:r>
              <a:rPr lang="en-US" dirty="0">
                <a:solidFill>
                  <a:schemeClr val="accent1"/>
                </a:solidFill>
              </a:rPr>
              <a:t>: </a:t>
            </a:r>
            <a:r>
              <a:rPr lang="en-US" dirty="0"/>
              <a:t>Multiplying Two Binomials</a:t>
            </a:r>
          </a:p>
        </p:txBody>
      </p:sp>
      <p:graphicFrame>
        <p:nvGraphicFramePr>
          <p:cNvPr id="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084269"/>
              </p:ext>
            </p:extLst>
          </p:nvPr>
        </p:nvGraphicFramePr>
        <p:xfrm>
          <a:off x="3105725" y="267739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0835" imgH="291973" progId="Equation.DSMT4">
                  <p:embed/>
                </p:oleObj>
              </mc:Choice>
              <mc:Fallback>
                <p:oleObj name="Equation" r:id="rId10" imgW="380835" imgH="291973" progId="Equation.DSMT4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5725" y="2677390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355811"/>
              </p:ext>
            </p:extLst>
          </p:nvPr>
        </p:nvGraphicFramePr>
        <p:xfrm>
          <a:off x="5260110" y="2677390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112" imgH="291973" progId="Equation.DSMT4">
                  <p:embed/>
                </p:oleObj>
              </mc:Choice>
              <mc:Fallback>
                <p:oleObj name="Equation" r:id="rId12" imgW="203112" imgH="291973" progId="Equation.DSMT4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110" y="2677390"/>
                        <a:ext cx="2032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197401"/>
              </p:ext>
            </p:extLst>
          </p:nvPr>
        </p:nvGraphicFramePr>
        <p:xfrm>
          <a:off x="3124200" y="331239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35" imgH="291973" progId="Equation.DSMT4">
                  <p:embed/>
                </p:oleObj>
              </mc:Choice>
              <mc:Fallback>
                <p:oleObj name="Equation" r:id="rId14" imgW="380835" imgH="291973" progId="Equation.DSMT4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312390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37035"/>
              </p:ext>
            </p:extLst>
          </p:nvPr>
        </p:nvGraphicFramePr>
        <p:xfrm>
          <a:off x="4454235" y="331239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0835" imgH="291973" progId="Equation.DSMT4">
                  <p:embed/>
                </p:oleObj>
              </mc:Choice>
              <mc:Fallback>
                <p:oleObj name="Equation" r:id="rId16" imgW="380835" imgH="291973" progId="Equation.DSMT4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235" y="3312390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488521"/>
              </p:ext>
            </p:extLst>
          </p:nvPr>
        </p:nvGraphicFramePr>
        <p:xfrm>
          <a:off x="5768110" y="3312390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112" imgH="291973" progId="Equation.DSMT4">
                  <p:embed/>
                </p:oleObj>
              </mc:Choice>
              <mc:Fallback>
                <p:oleObj name="Equation" r:id="rId18" imgW="203112" imgH="291973" progId="Equation.DSMT4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110" y="3312390"/>
                        <a:ext cx="2032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585076"/>
              </p:ext>
            </p:extLst>
          </p:nvPr>
        </p:nvGraphicFramePr>
        <p:xfrm>
          <a:off x="7250545" y="3312390"/>
          <a:ext cx="20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112" imgH="291973" progId="Equation.DSMT4">
                  <p:embed/>
                </p:oleObj>
              </mc:Choice>
              <mc:Fallback>
                <p:oleObj name="Equation" r:id="rId20" imgW="203112" imgH="291973" progId="Equation.DSMT4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0545" y="3312390"/>
                        <a:ext cx="2032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749219"/>
              </p:ext>
            </p:extLst>
          </p:nvPr>
        </p:nvGraphicFramePr>
        <p:xfrm>
          <a:off x="3124200" y="3849688"/>
          <a:ext cx="355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7400" imgH="264960" progId="Equation.DSMT4">
                  <p:embed/>
                </p:oleObj>
              </mc:Choice>
              <mc:Fallback>
                <p:oleObj name="Equation" r:id="rId22" imgW="347400" imgH="264960" progId="Equation.DSMT4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849688"/>
                        <a:ext cx="3556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642003"/>
              </p:ext>
            </p:extLst>
          </p:nvPr>
        </p:nvGraphicFramePr>
        <p:xfrm>
          <a:off x="4249880" y="3856180"/>
          <a:ext cx="368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68300" imgH="279400" progId="Equation.DSMT4">
                  <p:embed/>
                </p:oleObj>
              </mc:Choice>
              <mc:Fallback>
                <p:oleObj name="Equation" r:id="rId24" imgW="368300" imgH="279400" progId="Equation.DSMT4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9880" y="3856180"/>
                        <a:ext cx="368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907608"/>
              </p:ext>
            </p:extLst>
          </p:nvPr>
        </p:nvGraphicFramePr>
        <p:xfrm>
          <a:off x="5291280" y="3853870"/>
          <a:ext cx="393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93529" imgH="291973" progId="Equation.DSMT4">
                  <p:embed/>
                </p:oleObj>
              </mc:Choice>
              <mc:Fallback>
                <p:oleObj name="Equation" r:id="rId26" imgW="393529" imgH="291973" progId="Equation.DSMT4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280" y="3853870"/>
                        <a:ext cx="393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742505"/>
              </p:ext>
            </p:extLst>
          </p:nvPr>
        </p:nvGraphicFramePr>
        <p:xfrm>
          <a:off x="6435435" y="386657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80835" imgH="291973" progId="Equation.DSMT4">
                  <p:embed/>
                </p:oleObj>
              </mc:Choice>
              <mc:Fallback>
                <p:oleObj name="Equation" r:id="rId28" imgW="380835" imgH="291973" progId="Equation.DSMT4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5435" y="3866570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547805"/>
              </p:ext>
            </p:extLst>
          </p:nvPr>
        </p:nvGraphicFramePr>
        <p:xfrm>
          <a:off x="3124200" y="4441535"/>
          <a:ext cx="368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140" imgH="291973" progId="Equation.DSMT4">
                  <p:embed/>
                </p:oleObj>
              </mc:Choice>
              <mc:Fallback>
                <p:oleObj name="Equation" r:id="rId30" imgW="368140" imgH="291973" progId="Equation.DSMT4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441535"/>
                        <a:ext cx="3683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073170"/>
              </p:ext>
            </p:extLst>
          </p:nvPr>
        </p:nvGraphicFramePr>
        <p:xfrm>
          <a:off x="4232565" y="4441535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80835" imgH="291973" progId="Equation.DSMT4">
                  <p:embed/>
                </p:oleObj>
              </mc:Choice>
              <mc:Fallback>
                <p:oleObj name="Equation" r:id="rId32" imgW="380835" imgH="291973" progId="Equation.DSMT4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565" y="4441535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635395"/>
              </p:ext>
            </p:extLst>
          </p:nvPr>
        </p:nvGraphicFramePr>
        <p:xfrm>
          <a:off x="5299365" y="4441535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80835" imgH="291973" progId="Equation.DSMT4">
                  <p:embed/>
                </p:oleObj>
              </mc:Choice>
              <mc:Fallback>
                <p:oleObj name="Equation" r:id="rId34" imgW="380835" imgH="291973" progId="Equation.DSMT4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365" y="4441535"/>
                        <a:ext cx="381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773421"/>
              </p:ext>
            </p:extLst>
          </p:nvPr>
        </p:nvGraphicFramePr>
        <p:xfrm>
          <a:off x="1905000" y="1284288"/>
          <a:ext cx="2209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194200" imgH="585000" progId="Equation.DSMT4">
                  <p:embed/>
                </p:oleObj>
              </mc:Choice>
              <mc:Fallback>
                <p:oleObj name="Equation" r:id="rId36" imgW="2194200" imgH="585000" progId="Equation.DSMT4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84288"/>
                        <a:ext cx="22098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638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Multiplying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24003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dirty="0"/>
              <a:t>Multiply:</a:t>
            </a:r>
            <a:r>
              <a:rPr lang="en-US" b="1" i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70000"/>
              </a:lnSpc>
              <a:spcBef>
                <a:spcPct val="750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 algn="just"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819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879972"/>
              </p:ext>
            </p:extLst>
          </p:nvPr>
        </p:nvGraphicFramePr>
        <p:xfrm>
          <a:off x="1966913" y="1310797"/>
          <a:ext cx="16256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18200" imgH="1096920" progId="Equation.DSMT4">
                  <p:embed/>
                </p:oleObj>
              </mc:Choice>
              <mc:Fallback>
                <p:oleObj name="Equation" r:id="rId2" imgW="1618200" imgH="1096920" progId="Equation.DSMT4">
                  <p:embed/>
                  <p:pic>
                    <p:nvPicPr>
                      <p:cNvPr id="0" name="Picture 10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6913" y="1310797"/>
                        <a:ext cx="1625600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542343"/>
              </p:ext>
            </p:extLst>
          </p:nvPr>
        </p:nvGraphicFramePr>
        <p:xfrm>
          <a:off x="5303838" y="4191000"/>
          <a:ext cx="1397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6800" imgH="279360" progId="Equation.DSMT4">
                  <p:embed/>
                </p:oleObj>
              </mc:Choice>
              <mc:Fallback>
                <p:oleObj name="Equation" r:id="rId4" imgW="1396800" imgH="279360" progId="Equation.DSMT4">
                  <p:embed/>
                  <p:pic>
                    <p:nvPicPr>
                      <p:cNvPr id="0" name="Picture 10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191000"/>
                        <a:ext cx="1397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501220"/>
              </p:ext>
            </p:extLst>
          </p:nvPr>
        </p:nvGraphicFramePr>
        <p:xfrm>
          <a:off x="5303838" y="4787192"/>
          <a:ext cx="1477962" cy="284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3880" imgH="279360" progId="Equation.DSMT4">
                  <p:embed/>
                </p:oleObj>
              </mc:Choice>
              <mc:Fallback>
                <p:oleObj name="Equation" r:id="rId6" imgW="1523880" imgH="279360" progId="Equation.DSMT4">
                  <p:embed/>
                  <p:pic>
                    <p:nvPicPr>
                      <p:cNvPr id="0" name="Picture 10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787192"/>
                        <a:ext cx="1477962" cy="2848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943161"/>
              </p:ext>
            </p:extLst>
          </p:nvPr>
        </p:nvGraphicFramePr>
        <p:xfrm>
          <a:off x="5297488" y="5441950"/>
          <a:ext cx="20447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44440" imgH="241200" progId="Equation.DSMT4">
                  <p:embed/>
                </p:oleObj>
              </mc:Choice>
              <mc:Fallback>
                <p:oleObj name="Equation" r:id="rId8" imgW="2044440" imgH="241200" progId="Equation.DSMT4">
                  <p:embed/>
                  <p:pic>
                    <p:nvPicPr>
                      <p:cNvPr id="0" name="Picture 10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7488" y="5441950"/>
                        <a:ext cx="20447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254964"/>
              </p:ext>
            </p:extLst>
          </p:nvPr>
        </p:nvGraphicFramePr>
        <p:xfrm>
          <a:off x="1814616" y="2876550"/>
          <a:ext cx="29337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25360" imgH="1096920" progId="Equation.DSMT4">
                  <p:embed/>
                </p:oleObj>
              </mc:Choice>
              <mc:Fallback>
                <p:oleObj name="Equation" r:id="rId10" imgW="2925360" imgH="1096920" progId="Equation.DSMT4">
                  <p:embed/>
                  <p:pic>
                    <p:nvPicPr>
                      <p:cNvPr id="0" name="Picture 10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616" y="2876550"/>
                        <a:ext cx="29337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183206"/>
              </p:ext>
            </p:extLst>
          </p:nvPr>
        </p:nvGraphicFramePr>
        <p:xfrm>
          <a:off x="2859191" y="4102100"/>
          <a:ext cx="1828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19080" imgH="493560" progId="Equation.DSMT4">
                  <p:embed/>
                </p:oleObj>
              </mc:Choice>
              <mc:Fallback>
                <p:oleObj name="Equation" r:id="rId12" imgW="1819080" imgH="493560" progId="Equation.DSMT4">
                  <p:embed/>
                  <p:pic>
                    <p:nvPicPr>
                      <p:cNvPr id="0" name="Picture 10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191" y="4102100"/>
                        <a:ext cx="1828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09408"/>
              </p:ext>
            </p:extLst>
          </p:nvPr>
        </p:nvGraphicFramePr>
        <p:xfrm>
          <a:off x="1841604" y="4649788"/>
          <a:ext cx="2895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80000" imgH="557640" progId="Equation.DSMT4">
                  <p:embed/>
                </p:oleObj>
              </mc:Choice>
              <mc:Fallback>
                <p:oleObj name="Equation" r:id="rId14" imgW="2880000" imgH="557640" progId="Equation.DSMT4">
                  <p:embed/>
                  <p:pic>
                    <p:nvPicPr>
                      <p:cNvPr id="0" name="Picture 10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604" y="4649788"/>
                        <a:ext cx="2895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08135"/>
              </p:ext>
            </p:extLst>
          </p:nvPr>
        </p:nvGraphicFramePr>
        <p:xfrm>
          <a:off x="1944791" y="5321300"/>
          <a:ext cx="2743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33480" imgH="466200" progId="Equation.DSMT4">
                  <p:embed/>
                </p:oleObj>
              </mc:Choice>
              <mc:Fallback>
                <p:oleObj name="Equation" r:id="rId16" imgW="2733480" imgH="466200" progId="Equation.DSMT4">
                  <p:embed/>
                  <p:pic>
                    <p:nvPicPr>
                      <p:cNvPr id="0" name="Picture 10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4791" y="5321300"/>
                        <a:ext cx="2743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413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Multiplying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2605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dirty="0"/>
              <a:t>Multiply:</a:t>
            </a:r>
            <a:r>
              <a:rPr lang="en-US" b="1" i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  <a:p>
            <a:pPr marL="0" indent="0" algn="just">
              <a:spcBef>
                <a:spcPct val="750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 algn="just"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922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730649"/>
              </p:ext>
            </p:extLst>
          </p:nvPr>
        </p:nvGraphicFramePr>
        <p:xfrm>
          <a:off x="1935020" y="1294678"/>
          <a:ext cx="14478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5320" imgH="1115280" progId="Equation.DSMT4">
                  <p:embed/>
                </p:oleObj>
              </mc:Choice>
              <mc:Fallback>
                <p:oleObj name="Equation" r:id="rId2" imgW="1435320" imgH="1115280" progId="Equation.DSMT4">
                  <p:embed/>
                  <p:pic>
                    <p:nvPicPr>
                      <p:cNvPr id="0" name="Picture 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020" y="1294678"/>
                        <a:ext cx="1447800" cy="113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390179"/>
              </p:ext>
            </p:extLst>
          </p:nvPr>
        </p:nvGraphicFramePr>
        <p:xfrm>
          <a:off x="2616200" y="2584450"/>
          <a:ext cx="25019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6520" imgH="1014840" progId="Equation.DSMT4">
                  <p:embed/>
                </p:oleObj>
              </mc:Choice>
              <mc:Fallback>
                <p:oleObj name="Equation" r:id="rId4" imgW="2486520" imgH="1014840" progId="Equation.DSMT4">
                  <p:embed/>
                  <p:pic>
                    <p:nvPicPr>
                      <p:cNvPr id="0" name="Picture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200" y="2584450"/>
                        <a:ext cx="25019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898962"/>
              </p:ext>
            </p:extLst>
          </p:nvPr>
        </p:nvGraphicFramePr>
        <p:xfrm>
          <a:off x="3673623" y="3657600"/>
          <a:ext cx="1447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35320" imgH="411120" progId="Equation.DSMT4">
                  <p:embed/>
                </p:oleObj>
              </mc:Choice>
              <mc:Fallback>
                <p:oleObj name="Equation" r:id="rId6" imgW="1435320" imgH="411120" progId="Equation.DSMT4">
                  <p:embed/>
                  <p:pic>
                    <p:nvPicPr>
                      <p:cNvPr id="0" name="Picture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623" y="3657600"/>
                        <a:ext cx="1447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061836"/>
              </p:ext>
            </p:extLst>
          </p:nvPr>
        </p:nvGraphicFramePr>
        <p:xfrm>
          <a:off x="5784850" y="3835400"/>
          <a:ext cx="1384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279360" progId="Equation.DSMT4">
                  <p:embed/>
                </p:oleObj>
              </mc:Choice>
              <mc:Fallback>
                <p:oleObj name="Equation" r:id="rId8" imgW="1384200" imgH="279360" progId="Equation.DSMT4">
                  <p:embed/>
                  <p:pic>
                    <p:nvPicPr>
                      <p:cNvPr id="0" name="Picture 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4850" y="3835400"/>
                        <a:ext cx="1384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208129"/>
              </p:ext>
            </p:extLst>
          </p:nvPr>
        </p:nvGraphicFramePr>
        <p:xfrm>
          <a:off x="2507675" y="4252913"/>
          <a:ext cx="2171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7480" imgH="411120" progId="Equation.DSMT4">
                  <p:embed/>
                </p:oleObj>
              </mc:Choice>
              <mc:Fallback>
                <p:oleObj name="Equation" r:id="rId10" imgW="2157480" imgH="411120" progId="Equation.DSMT4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7675" y="4252913"/>
                        <a:ext cx="2171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021394"/>
              </p:ext>
            </p:extLst>
          </p:nvPr>
        </p:nvGraphicFramePr>
        <p:xfrm>
          <a:off x="5799138" y="4476750"/>
          <a:ext cx="1711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304560" progId="Equation.DSMT4">
                  <p:embed/>
                </p:oleObj>
              </mc:Choice>
              <mc:Fallback>
                <p:oleObj name="Equation" r:id="rId12" imgW="1701720" imgH="304560" progId="Equation.DSMT4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9138" y="4476750"/>
                        <a:ext cx="171132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933807"/>
              </p:ext>
            </p:extLst>
          </p:nvPr>
        </p:nvGraphicFramePr>
        <p:xfrm>
          <a:off x="2107910" y="4799013"/>
          <a:ext cx="3035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26160" imgH="557640" progId="Equation.DSMT4">
                  <p:embed/>
                </p:oleObj>
              </mc:Choice>
              <mc:Fallback>
                <p:oleObj name="Equation" r:id="rId14" imgW="3026160" imgH="557640" progId="Equation.DSMT4">
                  <p:embed/>
                  <p:pic>
                    <p:nvPicPr>
                      <p:cNvPr id="0" name="Picture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910" y="4799013"/>
                        <a:ext cx="3035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356531"/>
              </p:ext>
            </p:extLst>
          </p:nvPr>
        </p:nvGraphicFramePr>
        <p:xfrm>
          <a:off x="5791200" y="4873625"/>
          <a:ext cx="15382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393480" progId="Equation.DSMT4">
                  <p:embed/>
                </p:oleObj>
              </mc:Choice>
              <mc:Fallback>
                <p:oleObj name="Equation" r:id="rId16" imgW="1523880" imgH="393480" progId="Equation.DSMT4">
                  <p:embed/>
                  <p:pic>
                    <p:nvPicPr>
                      <p:cNvPr id="0" name="Picture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873625"/>
                        <a:ext cx="1538288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807200"/>
              </p:ext>
            </p:extLst>
          </p:nvPr>
        </p:nvGraphicFramePr>
        <p:xfrm>
          <a:off x="2133025" y="5391150"/>
          <a:ext cx="2984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71080" imgH="493560" progId="Equation.DSMT4">
                  <p:embed/>
                </p:oleObj>
              </mc:Choice>
              <mc:Fallback>
                <p:oleObj name="Equation" r:id="rId18" imgW="2971080" imgH="493560" progId="Equation.DSMT4">
                  <p:embed/>
                  <p:pic>
                    <p:nvPicPr>
                      <p:cNvPr id="0" name="Picture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025" y="5391150"/>
                        <a:ext cx="2984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578077"/>
              </p:ext>
            </p:extLst>
          </p:nvPr>
        </p:nvGraphicFramePr>
        <p:xfrm>
          <a:off x="5778500" y="5530850"/>
          <a:ext cx="20447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44440" imgH="241200" progId="Equation.DSMT4">
                  <p:embed/>
                </p:oleObj>
              </mc:Choice>
              <mc:Fallback>
                <p:oleObj name="Equation" r:id="rId20" imgW="2044440" imgH="241200" progId="Equation.DSMT4">
                  <p:embed/>
                  <p:pic>
                    <p:nvPicPr>
                      <p:cNvPr id="0" name="Picture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0" y="5530850"/>
                        <a:ext cx="20447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853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7: </a:t>
            </a:r>
            <a:r>
              <a:rPr lang="en-US" dirty="0"/>
              <a:t>Multiplying Polynomials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>
              <a:tabLst>
                <a:tab pos="463550" algn="l"/>
              </a:tabLst>
            </a:pPr>
            <a:r>
              <a:rPr lang="en-US" dirty="0"/>
              <a:t>Multiply:</a:t>
            </a: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spcBef>
                <a:spcPct val="5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>
              <a:tabLst>
                <a:tab pos="463550" algn="l"/>
              </a:tabLst>
            </a:pPr>
            <a:r>
              <a:rPr lang="en-US" dirty="0"/>
              <a:t>First multiply                 , then multiply this result by </a:t>
            </a:r>
            <a:br>
              <a:rPr lang="en-US" dirty="0"/>
            </a:br>
            <a:r>
              <a:rPr lang="en-US" dirty="0"/>
              <a:t>             .</a:t>
            </a: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63550" algn="l"/>
              </a:tabLst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517266"/>
              </p:ext>
            </p:extLst>
          </p:nvPr>
        </p:nvGraphicFramePr>
        <p:xfrm>
          <a:off x="1926935" y="1284288"/>
          <a:ext cx="2374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58720" imgH="585000" progId="Equation.DSMT4">
                  <p:embed/>
                </p:oleObj>
              </mc:Choice>
              <mc:Fallback>
                <p:oleObj name="Equation" r:id="rId2" imgW="2358720" imgH="585000" progId="Equation.DSMT4">
                  <p:embed/>
                  <p:pic>
                    <p:nvPicPr>
                      <p:cNvPr id="0" name="Picture 4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6935" y="1284288"/>
                        <a:ext cx="23749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015448"/>
              </p:ext>
            </p:extLst>
          </p:nvPr>
        </p:nvGraphicFramePr>
        <p:xfrm>
          <a:off x="2506805" y="2428010"/>
          <a:ext cx="1308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98160" imgH="585000" progId="Equation.DSMT4">
                  <p:embed/>
                </p:oleObj>
              </mc:Choice>
              <mc:Fallback>
                <p:oleObj name="Equation" r:id="rId4" imgW="1298160" imgH="585000" progId="Equation.DSMT4">
                  <p:embed/>
                  <p:pic>
                    <p:nvPicPr>
                      <p:cNvPr id="0" name="Picture 4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805" y="2428010"/>
                        <a:ext cx="13081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910684"/>
              </p:ext>
            </p:extLst>
          </p:nvPr>
        </p:nvGraphicFramePr>
        <p:xfrm>
          <a:off x="532245" y="2866735"/>
          <a:ext cx="1079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69560" imgH="585000" progId="Equation.DSMT4">
                  <p:embed/>
                </p:oleObj>
              </mc:Choice>
              <mc:Fallback>
                <p:oleObj name="Equation" r:id="rId6" imgW="1069560" imgH="585000" progId="Equation.DSMT4">
                  <p:embed/>
                  <p:pic>
                    <p:nvPicPr>
                      <p:cNvPr id="0" name="Picture 4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45" y="2866735"/>
                        <a:ext cx="10795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045832"/>
              </p:ext>
            </p:extLst>
          </p:nvPr>
        </p:nvGraphicFramePr>
        <p:xfrm>
          <a:off x="2717800" y="3284538"/>
          <a:ext cx="3708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93600" imgH="585000" progId="Equation.DSMT4">
                  <p:embed/>
                </p:oleObj>
              </mc:Choice>
              <mc:Fallback>
                <p:oleObj name="Equation" r:id="rId8" imgW="3693600" imgH="585000" progId="Equation.DSMT4">
                  <p:embed/>
                  <p:pic>
                    <p:nvPicPr>
                      <p:cNvPr id="0" name="Picture 4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800" y="3284538"/>
                        <a:ext cx="3708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681734"/>
              </p:ext>
            </p:extLst>
          </p:nvPr>
        </p:nvGraphicFramePr>
        <p:xfrm>
          <a:off x="4038600" y="3962400"/>
          <a:ext cx="1447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5320" imgH="411120" progId="Equation.DSMT4">
                  <p:embed/>
                </p:oleObj>
              </mc:Choice>
              <mc:Fallback>
                <p:oleObj name="Equation" r:id="rId10" imgW="1435320" imgH="411120" progId="Equation.DSMT4">
                  <p:embed/>
                  <p:pic>
                    <p:nvPicPr>
                      <p:cNvPr id="0" name="Picture 4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962400"/>
                        <a:ext cx="1447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2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7: </a:t>
            </a:r>
            <a:r>
              <a:rPr lang="en-US" dirty="0"/>
              <a:t>Multiplying Polynomials (cont.)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373451"/>
              </p:ext>
            </p:extLst>
          </p:nvPr>
        </p:nvGraphicFramePr>
        <p:xfrm>
          <a:off x="533400" y="1295400"/>
          <a:ext cx="6108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98040" imgH="639720" progId="Equation.DSMT4">
                  <p:embed/>
                </p:oleObj>
              </mc:Choice>
              <mc:Fallback>
                <p:oleObj name="Equation" r:id="rId2" imgW="6098040" imgH="639720" progId="Equation.DSMT4">
                  <p:embed/>
                  <p:pic>
                    <p:nvPicPr>
                      <p:cNvPr id="0" name="Picture 3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295400"/>
                        <a:ext cx="6108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396278"/>
              </p:ext>
            </p:extLst>
          </p:nvPr>
        </p:nvGraphicFramePr>
        <p:xfrm>
          <a:off x="3057235" y="2147888"/>
          <a:ext cx="4445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34120" imgH="411120" progId="Equation.DSMT4">
                  <p:embed/>
                </p:oleObj>
              </mc:Choice>
              <mc:Fallback>
                <p:oleObj name="Equation" r:id="rId4" imgW="4434120" imgH="411120" progId="Equation.DSMT4">
                  <p:embed/>
                  <p:pic>
                    <p:nvPicPr>
                      <p:cNvPr id="0" name="Picture 3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235" y="2147888"/>
                        <a:ext cx="4445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045248"/>
              </p:ext>
            </p:extLst>
          </p:nvPr>
        </p:nvGraphicFramePr>
        <p:xfrm>
          <a:off x="3059545" y="2895600"/>
          <a:ext cx="3213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99680" imgH="411120" progId="Equation.DSMT4">
                  <p:embed/>
                </p:oleObj>
              </mc:Choice>
              <mc:Fallback>
                <p:oleObj name="Equation" r:id="rId6" imgW="3199680" imgH="411120" progId="Equation.DSMT4">
                  <p:embed/>
                  <p:pic>
                    <p:nvPicPr>
                      <p:cNvPr id="0" name="Picture 3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545" y="2895600"/>
                        <a:ext cx="3213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698906"/>
              </p:ext>
            </p:extLst>
          </p:nvPr>
        </p:nvGraphicFramePr>
        <p:xfrm>
          <a:off x="3046413" y="3641725"/>
          <a:ext cx="24511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38280" imgH="393480" progId="Equation.DSMT4">
                  <p:embed/>
                </p:oleObj>
              </mc:Choice>
              <mc:Fallback>
                <p:oleObj name="Equation" r:id="rId8" imgW="2438280" imgH="393480" progId="Equation.DSMT4">
                  <p:embed/>
                  <p:pic>
                    <p:nvPicPr>
                      <p:cNvPr id="0" name="Picture 3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413" y="3641725"/>
                        <a:ext cx="24511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793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A6CB1B-BBCC-46AA-8B25-76643486D907}"/>
</file>

<file path=customXml/itemProps2.xml><?xml version="1.0" encoding="utf-8"?>
<ds:datastoreItem xmlns:ds="http://schemas.openxmlformats.org/officeDocument/2006/customXml" ds:itemID="{27000AE3-9EAF-42B8-8A40-A7AF8F52A6DA}"/>
</file>

<file path=customXml/itemProps3.xml><?xml version="1.0" encoding="utf-8"?>
<ds:datastoreItem xmlns:ds="http://schemas.openxmlformats.org/officeDocument/2006/customXml" ds:itemID="{D767B83E-07E4-4B67-85D1-6FDFC27627FB}"/>
</file>

<file path=docProps/app.xml><?xml version="1.0" encoding="utf-8"?>
<Properties xmlns="http://schemas.openxmlformats.org/officeDocument/2006/extended-properties" xmlns:vt="http://schemas.openxmlformats.org/officeDocument/2006/docPropsVTypes">
  <TotalTime>1465</TotalTime>
  <Words>193</Words>
  <Application>Microsoft Office PowerPoint</Application>
  <PresentationFormat>On-screen Show (4:3)</PresentationFormat>
  <Paragraphs>61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Courier New</vt:lpstr>
      <vt:lpstr>Symbol</vt:lpstr>
      <vt:lpstr>Office Theme</vt:lpstr>
      <vt:lpstr>Equation</vt:lpstr>
      <vt:lpstr>Section 7.6</vt:lpstr>
      <vt:lpstr>Example 1: Multiplying Polynomials and Monomials</vt:lpstr>
      <vt:lpstr>Completion Example 2: Multiplying Polynomials and Monomials</vt:lpstr>
      <vt:lpstr>Example 3: Multiplying Two Binomials</vt:lpstr>
      <vt:lpstr>Completion Example 4: Multiplying Two Binomials</vt:lpstr>
      <vt:lpstr>Example 5: Multiplying Polynomials</vt:lpstr>
      <vt:lpstr>Example 6: Multiplying Polynomials</vt:lpstr>
      <vt:lpstr>Example 7: Multiplying Polynomials</vt:lpstr>
      <vt:lpstr>Example 7: Multiplying Polynomials (cont.)</vt:lpstr>
      <vt:lpstr>Example 8: Multiplying Polynomials</vt:lpstr>
      <vt:lpstr>Example 9: Using the FOIL Method to Multiply Binomials</vt:lpstr>
      <vt:lpstr>Example 10: Using the FOIL Method to Multiply Binomials</vt:lpstr>
      <vt:lpstr>Completion Example 11: Using the FOIL Method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246</cp:revision>
  <dcterms:created xsi:type="dcterms:W3CDTF">2013-04-26T14:43:13Z</dcterms:created>
  <dcterms:modified xsi:type="dcterms:W3CDTF">2024-08-12T19:31:29Z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