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1" autoAdjust="0"/>
    <p:restoredTop sz="94660"/>
  </p:normalViewPr>
  <p:slideViewPr>
    <p:cSldViewPr>
      <p:cViewPr varScale="1">
        <p:scale>
          <a:sx n="82" d="100"/>
          <a:sy n="82" d="100"/>
        </p:scale>
        <p:origin x="15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Thus,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347400" progId="Equation.DSMT4">
                  <p:embed/>
                </p:oleObj>
              </mc:Choice>
              <mc:Fallback>
                <p:oleObj name="Equation" r:id="rId2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053785"/>
              </p:ext>
            </p:extLst>
          </p:nvPr>
        </p:nvGraphicFramePr>
        <p:xfrm>
          <a:off x="6559027" y="297533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360" imgH="347400" progId="Equation.DSMT4">
                  <p:embed/>
                </p:oleObj>
              </mc:Choice>
              <mc:Fallback>
                <p:oleObj name="Equation" r:id="rId4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027" y="2975330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F253654-FFA6-AD90-CE88-D9C0410B7C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131" y="3602839"/>
            <a:ext cx="347290" cy="33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three times so that 	the display appears as follows.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C47B10-30C1-B712-6F81-13AD3FE7C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618" y="1384302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settings) the following graph should appear on 	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73F27B-C4A0-7572-383E-83A4FEDAB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2480" imgH="886680" progId="Equation.DSMT4">
                  <p:embed/>
                </p:oleObj>
              </mc:Choice>
              <mc:Fallback>
                <p:oleObj name="Equation" r:id="rId2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82888"/>
              </p:ext>
            </p:extLst>
          </p:nvPr>
        </p:nvGraphicFramePr>
        <p:xfrm>
          <a:off x="1711325" y="4248150"/>
          <a:ext cx="23320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4248150"/>
                        <a:ext cx="233203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95A49D-EAE4-3126-BDCE-CC317749CE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863" y="3719943"/>
            <a:ext cx="402591" cy="374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two times so that the 		display appears as follows.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BE3D8CE-AB02-2A98-2122-C23F7452D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134" y="1405817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	settings) the following graph should appear on 		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inequality is &gt;, so the 		boundary line should actually be dashed.)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B4C95F-E333-6BB6-FC81-F9683B07A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72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594000" progId="Equation.DSMT4">
                  <p:embed/>
                </p:oleObj>
              </mc:Choice>
              <mc:Fallback>
                <p:oleObj name="Equation" r:id="rId2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2800" imgH="347400" progId="Equation.DSMT4">
                  <p:embed/>
                </p:oleObj>
              </mc:Choice>
              <mc:Fallback>
                <p:oleObj name="Equation" r:id="rId4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3400" imgH="329040" progId="Equation.DSMT4">
                  <p:embed/>
                </p:oleObj>
              </mc:Choice>
              <mc:Fallback>
                <p:oleObj name="Equation" r:id="rId2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887B7E-6CF2-44C4-817C-9D99B49EFF8E}"/>
</file>

<file path=customXml/itemProps2.xml><?xml version="1.0" encoding="utf-8"?>
<ds:datastoreItem xmlns:ds="http://schemas.openxmlformats.org/officeDocument/2006/customXml" ds:itemID="{790DC0F5-369A-45DF-91B9-93B599A6E819}"/>
</file>

<file path=customXml/itemProps3.xml><?xml version="1.0" encoding="utf-8"?>
<ds:datastoreItem xmlns:ds="http://schemas.openxmlformats.org/officeDocument/2006/customXml" ds:itemID="{5CF63AEF-A42F-4584-BEDD-EC890CE732EE}"/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1063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5.6</vt:lpstr>
      <vt:lpstr>Procedure: Graphing Linear Inequalities</vt:lpstr>
      <vt:lpstr>Procedure: Graphing Linear Inequalities (cont.)</vt:lpstr>
      <vt:lpstr>Procedure: Graphing Linear Inequalities (cont.)</vt:lpstr>
      <vt:lpstr>Procedure: Graphing Linear Inequalities (cont.)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Using a Calculator</vt:lpstr>
      <vt:lpstr>Example 5: Graphing Linear Inequalities Using a Calculator (cont.)</vt:lpstr>
      <vt:lpstr>Example 5: Graphing Linear Inequalities Using a Calculator (cont.)</vt:lpstr>
      <vt:lpstr>Example 6: Graphing Linear Inequalities Using a Calculator</vt:lpstr>
      <vt:lpstr>Example 6: Graphing Linear Inequalities Using a Calculator (cont.)</vt:lpstr>
      <vt:lpstr>Example 6: Graphing Linear Inequalities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141</cp:revision>
  <dcterms:created xsi:type="dcterms:W3CDTF">2013-04-26T14:43:13Z</dcterms:created>
  <dcterms:modified xsi:type="dcterms:W3CDTF">2024-08-12T18:22:50Z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