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1" r:id="rId22"/>
    <p:sldId id="28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Tavormina" initials="AT" lastIdx="1" clrIdx="0">
    <p:extLst>
      <p:ext uri="{19B8F6BF-5375-455C-9EA6-DF929625EA0E}">
        <p15:presenceInfo xmlns:p15="http://schemas.microsoft.com/office/powerpoint/2012/main" userId="S-1-5-21-1482476501-413027322-842925246-274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1F497D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75" autoAdjust="0"/>
    <p:restoredTop sz="96853" autoAdjust="0"/>
  </p:normalViewPr>
  <p:slideViewPr>
    <p:cSldViewPr>
      <p:cViewPr varScale="1">
        <p:scale>
          <a:sx n="82" d="100"/>
          <a:sy n="82" d="100"/>
        </p:scale>
        <p:origin x="176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53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D3C06-3229-432D-986E-5A3D121C1778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5AB69E-18D5-4B34-BFA6-BB70B1125A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63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66.bin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6.wmf"/><Relationship Id="rId5" Type="http://schemas.openxmlformats.org/officeDocument/2006/relationships/image" Target="../media/image63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6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4.wmf"/><Relationship Id="rId18" Type="http://schemas.openxmlformats.org/officeDocument/2006/relationships/oleObject" Target="../embeddings/oleObject76.bin"/><Relationship Id="rId26" Type="http://schemas.openxmlformats.org/officeDocument/2006/relationships/oleObject" Target="../embeddings/oleObject80.bin"/><Relationship Id="rId3" Type="http://schemas.openxmlformats.org/officeDocument/2006/relationships/image" Target="../media/image69.wmf"/><Relationship Id="rId21" Type="http://schemas.openxmlformats.org/officeDocument/2006/relationships/image" Target="../media/image78.wmf"/><Relationship Id="rId7" Type="http://schemas.openxmlformats.org/officeDocument/2006/relationships/image" Target="../media/image71.wmf"/><Relationship Id="rId12" Type="http://schemas.openxmlformats.org/officeDocument/2006/relationships/oleObject" Target="../embeddings/oleObject73.bin"/><Relationship Id="rId17" Type="http://schemas.openxmlformats.org/officeDocument/2006/relationships/image" Target="../media/image76.wmf"/><Relationship Id="rId25" Type="http://schemas.openxmlformats.org/officeDocument/2006/relationships/image" Target="../media/image80.wmf"/><Relationship Id="rId2" Type="http://schemas.openxmlformats.org/officeDocument/2006/relationships/oleObject" Target="../embeddings/oleObject68.bin"/><Relationship Id="rId16" Type="http://schemas.openxmlformats.org/officeDocument/2006/relationships/oleObject" Target="../embeddings/oleObject75.bin"/><Relationship Id="rId20" Type="http://schemas.openxmlformats.org/officeDocument/2006/relationships/oleObject" Target="../embeddings/oleObject77.bin"/><Relationship Id="rId29" Type="http://schemas.openxmlformats.org/officeDocument/2006/relationships/image" Target="../media/image8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3.wmf"/><Relationship Id="rId24" Type="http://schemas.openxmlformats.org/officeDocument/2006/relationships/oleObject" Target="../embeddings/oleObject79.bin"/><Relationship Id="rId5" Type="http://schemas.openxmlformats.org/officeDocument/2006/relationships/image" Target="../media/image70.wmf"/><Relationship Id="rId15" Type="http://schemas.openxmlformats.org/officeDocument/2006/relationships/image" Target="../media/image75.wmf"/><Relationship Id="rId23" Type="http://schemas.openxmlformats.org/officeDocument/2006/relationships/image" Target="../media/image79.wmf"/><Relationship Id="rId28" Type="http://schemas.openxmlformats.org/officeDocument/2006/relationships/oleObject" Target="../embeddings/oleObject81.bin"/><Relationship Id="rId10" Type="http://schemas.openxmlformats.org/officeDocument/2006/relationships/oleObject" Target="../embeddings/oleObject72.bin"/><Relationship Id="rId19" Type="http://schemas.openxmlformats.org/officeDocument/2006/relationships/image" Target="../media/image77.wmf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2.wmf"/><Relationship Id="rId14" Type="http://schemas.openxmlformats.org/officeDocument/2006/relationships/oleObject" Target="../embeddings/oleObject74.bin"/><Relationship Id="rId22" Type="http://schemas.openxmlformats.org/officeDocument/2006/relationships/oleObject" Target="../embeddings/oleObject78.bin"/><Relationship Id="rId27" Type="http://schemas.openxmlformats.org/officeDocument/2006/relationships/image" Target="../media/image8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5.bin"/><Relationship Id="rId13" Type="http://schemas.openxmlformats.org/officeDocument/2006/relationships/image" Target="../media/image88.wmf"/><Relationship Id="rId18" Type="http://schemas.openxmlformats.org/officeDocument/2006/relationships/oleObject" Target="../embeddings/oleObject90.bin"/><Relationship Id="rId3" Type="http://schemas.openxmlformats.org/officeDocument/2006/relationships/image" Target="../media/image83.wmf"/><Relationship Id="rId7" Type="http://schemas.openxmlformats.org/officeDocument/2006/relationships/image" Target="../media/image85.wmf"/><Relationship Id="rId12" Type="http://schemas.openxmlformats.org/officeDocument/2006/relationships/oleObject" Target="../embeddings/oleObject87.bin"/><Relationship Id="rId17" Type="http://schemas.openxmlformats.org/officeDocument/2006/relationships/image" Target="../media/image90.wmf"/><Relationship Id="rId2" Type="http://schemas.openxmlformats.org/officeDocument/2006/relationships/oleObject" Target="../embeddings/oleObject82.bin"/><Relationship Id="rId16" Type="http://schemas.openxmlformats.org/officeDocument/2006/relationships/oleObject" Target="../embeddings/oleObject8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4.bin"/><Relationship Id="rId11" Type="http://schemas.openxmlformats.org/officeDocument/2006/relationships/image" Target="../media/image87.wmf"/><Relationship Id="rId5" Type="http://schemas.openxmlformats.org/officeDocument/2006/relationships/image" Target="../media/image84.wmf"/><Relationship Id="rId15" Type="http://schemas.openxmlformats.org/officeDocument/2006/relationships/image" Target="../media/image89.wmf"/><Relationship Id="rId10" Type="http://schemas.openxmlformats.org/officeDocument/2006/relationships/oleObject" Target="../embeddings/oleObject86.bin"/><Relationship Id="rId19" Type="http://schemas.openxmlformats.org/officeDocument/2006/relationships/image" Target="../media/image91.wmf"/><Relationship Id="rId4" Type="http://schemas.openxmlformats.org/officeDocument/2006/relationships/oleObject" Target="../embeddings/oleObject83.bin"/><Relationship Id="rId9" Type="http://schemas.openxmlformats.org/officeDocument/2006/relationships/image" Target="../media/image86.wmf"/><Relationship Id="rId14" Type="http://schemas.openxmlformats.org/officeDocument/2006/relationships/oleObject" Target="../embeddings/oleObject8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image" Target="../media/image97.wmf"/><Relationship Id="rId18" Type="http://schemas.openxmlformats.org/officeDocument/2006/relationships/oleObject" Target="../embeddings/oleObject99.bin"/><Relationship Id="rId3" Type="http://schemas.openxmlformats.org/officeDocument/2006/relationships/image" Target="../media/image92.wmf"/><Relationship Id="rId21" Type="http://schemas.openxmlformats.org/officeDocument/2006/relationships/image" Target="../media/image101.wmf"/><Relationship Id="rId7" Type="http://schemas.openxmlformats.org/officeDocument/2006/relationships/image" Target="../media/image94.wmf"/><Relationship Id="rId12" Type="http://schemas.openxmlformats.org/officeDocument/2006/relationships/oleObject" Target="../embeddings/oleObject96.bin"/><Relationship Id="rId17" Type="http://schemas.openxmlformats.org/officeDocument/2006/relationships/image" Target="../media/image99.wmf"/><Relationship Id="rId2" Type="http://schemas.openxmlformats.org/officeDocument/2006/relationships/oleObject" Target="../embeddings/oleObject91.bin"/><Relationship Id="rId16" Type="http://schemas.openxmlformats.org/officeDocument/2006/relationships/oleObject" Target="../embeddings/oleObject98.bin"/><Relationship Id="rId20" Type="http://schemas.openxmlformats.org/officeDocument/2006/relationships/oleObject" Target="../embeddings/oleObject10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96.wmf"/><Relationship Id="rId5" Type="http://schemas.openxmlformats.org/officeDocument/2006/relationships/image" Target="../media/image93.wmf"/><Relationship Id="rId15" Type="http://schemas.openxmlformats.org/officeDocument/2006/relationships/image" Target="../media/image98.wmf"/><Relationship Id="rId10" Type="http://schemas.openxmlformats.org/officeDocument/2006/relationships/oleObject" Target="../embeddings/oleObject95.bin"/><Relationship Id="rId19" Type="http://schemas.openxmlformats.org/officeDocument/2006/relationships/image" Target="../media/image100.wmf"/><Relationship Id="rId4" Type="http://schemas.openxmlformats.org/officeDocument/2006/relationships/oleObject" Target="../embeddings/oleObject92.bin"/><Relationship Id="rId9" Type="http://schemas.openxmlformats.org/officeDocument/2006/relationships/image" Target="../media/image95.wmf"/><Relationship Id="rId14" Type="http://schemas.openxmlformats.org/officeDocument/2006/relationships/oleObject" Target="../embeddings/oleObject9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13" Type="http://schemas.openxmlformats.org/officeDocument/2006/relationships/image" Target="../media/image107.wmf"/><Relationship Id="rId18" Type="http://schemas.openxmlformats.org/officeDocument/2006/relationships/oleObject" Target="../embeddings/oleObject109.bin"/><Relationship Id="rId3" Type="http://schemas.openxmlformats.org/officeDocument/2006/relationships/image" Target="../media/image102.wmf"/><Relationship Id="rId7" Type="http://schemas.openxmlformats.org/officeDocument/2006/relationships/image" Target="../media/image104.wmf"/><Relationship Id="rId12" Type="http://schemas.openxmlformats.org/officeDocument/2006/relationships/oleObject" Target="../embeddings/oleObject106.bin"/><Relationship Id="rId17" Type="http://schemas.openxmlformats.org/officeDocument/2006/relationships/image" Target="../media/image109.wmf"/><Relationship Id="rId2" Type="http://schemas.openxmlformats.org/officeDocument/2006/relationships/oleObject" Target="../embeddings/oleObject101.bin"/><Relationship Id="rId16" Type="http://schemas.openxmlformats.org/officeDocument/2006/relationships/oleObject" Target="../embeddings/oleObject10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3.bin"/><Relationship Id="rId11" Type="http://schemas.openxmlformats.org/officeDocument/2006/relationships/image" Target="../media/image106.wmf"/><Relationship Id="rId5" Type="http://schemas.openxmlformats.org/officeDocument/2006/relationships/image" Target="../media/image103.wmf"/><Relationship Id="rId15" Type="http://schemas.openxmlformats.org/officeDocument/2006/relationships/image" Target="../media/image108.wmf"/><Relationship Id="rId10" Type="http://schemas.openxmlformats.org/officeDocument/2006/relationships/oleObject" Target="../embeddings/oleObject105.bin"/><Relationship Id="rId19" Type="http://schemas.openxmlformats.org/officeDocument/2006/relationships/image" Target="../media/image110.wmf"/><Relationship Id="rId4" Type="http://schemas.openxmlformats.org/officeDocument/2006/relationships/oleObject" Target="../embeddings/oleObject102.bin"/><Relationship Id="rId9" Type="http://schemas.openxmlformats.org/officeDocument/2006/relationships/image" Target="../media/image105.wmf"/><Relationship Id="rId14" Type="http://schemas.openxmlformats.org/officeDocument/2006/relationships/oleObject" Target="../embeddings/oleObject10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3.bin"/><Relationship Id="rId13" Type="http://schemas.openxmlformats.org/officeDocument/2006/relationships/image" Target="../media/image116.wmf"/><Relationship Id="rId18" Type="http://schemas.openxmlformats.org/officeDocument/2006/relationships/oleObject" Target="../embeddings/oleObject118.bin"/><Relationship Id="rId3" Type="http://schemas.openxmlformats.org/officeDocument/2006/relationships/image" Target="../media/image111.wmf"/><Relationship Id="rId21" Type="http://schemas.openxmlformats.org/officeDocument/2006/relationships/image" Target="../media/image120.wmf"/><Relationship Id="rId7" Type="http://schemas.openxmlformats.org/officeDocument/2006/relationships/image" Target="../media/image113.wmf"/><Relationship Id="rId12" Type="http://schemas.openxmlformats.org/officeDocument/2006/relationships/oleObject" Target="../embeddings/oleObject115.bin"/><Relationship Id="rId17" Type="http://schemas.openxmlformats.org/officeDocument/2006/relationships/image" Target="../media/image118.wmf"/><Relationship Id="rId2" Type="http://schemas.openxmlformats.org/officeDocument/2006/relationships/oleObject" Target="../embeddings/oleObject110.bin"/><Relationship Id="rId16" Type="http://schemas.openxmlformats.org/officeDocument/2006/relationships/oleObject" Target="../embeddings/oleObject117.bin"/><Relationship Id="rId20" Type="http://schemas.openxmlformats.org/officeDocument/2006/relationships/oleObject" Target="../embeddings/oleObject1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2.bin"/><Relationship Id="rId11" Type="http://schemas.openxmlformats.org/officeDocument/2006/relationships/image" Target="../media/image115.wmf"/><Relationship Id="rId5" Type="http://schemas.openxmlformats.org/officeDocument/2006/relationships/image" Target="../media/image112.wmf"/><Relationship Id="rId15" Type="http://schemas.openxmlformats.org/officeDocument/2006/relationships/image" Target="../media/image117.wmf"/><Relationship Id="rId10" Type="http://schemas.openxmlformats.org/officeDocument/2006/relationships/oleObject" Target="../embeddings/oleObject114.bin"/><Relationship Id="rId19" Type="http://schemas.openxmlformats.org/officeDocument/2006/relationships/image" Target="../media/image119.wmf"/><Relationship Id="rId4" Type="http://schemas.openxmlformats.org/officeDocument/2006/relationships/oleObject" Target="../embeddings/oleObject111.bin"/><Relationship Id="rId9" Type="http://schemas.openxmlformats.org/officeDocument/2006/relationships/image" Target="../media/image114.wmf"/><Relationship Id="rId14" Type="http://schemas.openxmlformats.org/officeDocument/2006/relationships/oleObject" Target="../embeddings/oleObject11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wmf"/><Relationship Id="rId2" Type="http://schemas.openxmlformats.org/officeDocument/2006/relationships/oleObject" Target="../embeddings/oleObject12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2.wmf"/><Relationship Id="rId4" Type="http://schemas.openxmlformats.org/officeDocument/2006/relationships/oleObject" Target="../embeddings/oleObject12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3.wmf"/><Relationship Id="rId2" Type="http://schemas.openxmlformats.org/officeDocument/2006/relationships/oleObject" Target="../embeddings/oleObject122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6.bin"/><Relationship Id="rId13" Type="http://schemas.openxmlformats.org/officeDocument/2006/relationships/image" Target="../media/image129.wmf"/><Relationship Id="rId18" Type="http://schemas.openxmlformats.org/officeDocument/2006/relationships/oleObject" Target="../embeddings/oleObject131.bin"/><Relationship Id="rId26" Type="http://schemas.openxmlformats.org/officeDocument/2006/relationships/oleObject" Target="../embeddings/oleObject135.bin"/><Relationship Id="rId3" Type="http://schemas.openxmlformats.org/officeDocument/2006/relationships/image" Target="../media/image124.wmf"/><Relationship Id="rId21" Type="http://schemas.openxmlformats.org/officeDocument/2006/relationships/image" Target="../media/image133.wmf"/><Relationship Id="rId7" Type="http://schemas.openxmlformats.org/officeDocument/2006/relationships/image" Target="../media/image126.wmf"/><Relationship Id="rId12" Type="http://schemas.openxmlformats.org/officeDocument/2006/relationships/oleObject" Target="../embeddings/oleObject128.bin"/><Relationship Id="rId17" Type="http://schemas.openxmlformats.org/officeDocument/2006/relationships/image" Target="../media/image131.wmf"/><Relationship Id="rId25" Type="http://schemas.openxmlformats.org/officeDocument/2006/relationships/image" Target="../media/image135.wmf"/><Relationship Id="rId2" Type="http://schemas.openxmlformats.org/officeDocument/2006/relationships/oleObject" Target="../embeddings/oleObject123.bin"/><Relationship Id="rId16" Type="http://schemas.openxmlformats.org/officeDocument/2006/relationships/oleObject" Target="../embeddings/oleObject130.bin"/><Relationship Id="rId20" Type="http://schemas.openxmlformats.org/officeDocument/2006/relationships/oleObject" Target="../embeddings/oleObject132.bin"/><Relationship Id="rId29" Type="http://schemas.openxmlformats.org/officeDocument/2006/relationships/image" Target="../media/image13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5.bin"/><Relationship Id="rId11" Type="http://schemas.openxmlformats.org/officeDocument/2006/relationships/image" Target="../media/image128.wmf"/><Relationship Id="rId24" Type="http://schemas.openxmlformats.org/officeDocument/2006/relationships/oleObject" Target="../embeddings/oleObject134.bin"/><Relationship Id="rId5" Type="http://schemas.openxmlformats.org/officeDocument/2006/relationships/image" Target="../media/image125.wmf"/><Relationship Id="rId15" Type="http://schemas.openxmlformats.org/officeDocument/2006/relationships/image" Target="../media/image130.wmf"/><Relationship Id="rId23" Type="http://schemas.openxmlformats.org/officeDocument/2006/relationships/image" Target="../media/image134.wmf"/><Relationship Id="rId28" Type="http://schemas.openxmlformats.org/officeDocument/2006/relationships/oleObject" Target="../embeddings/oleObject136.bin"/><Relationship Id="rId10" Type="http://schemas.openxmlformats.org/officeDocument/2006/relationships/oleObject" Target="../embeddings/oleObject127.bin"/><Relationship Id="rId19" Type="http://schemas.openxmlformats.org/officeDocument/2006/relationships/image" Target="../media/image132.wmf"/><Relationship Id="rId31" Type="http://schemas.openxmlformats.org/officeDocument/2006/relationships/image" Target="../media/image138.wmf"/><Relationship Id="rId4" Type="http://schemas.openxmlformats.org/officeDocument/2006/relationships/oleObject" Target="../embeddings/oleObject124.bin"/><Relationship Id="rId9" Type="http://schemas.openxmlformats.org/officeDocument/2006/relationships/image" Target="../media/image127.wmf"/><Relationship Id="rId14" Type="http://schemas.openxmlformats.org/officeDocument/2006/relationships/oleObject" Target="../embeddings/oleObject129.bin"/><Relationship Id="rId22" Type="http://schemas.openxmlformats.org/officeDocument/2006/relationships/oleObject" Target="../embeddings/oleObject133.bin"/><Relationship Id="rId27" Type="http://schemas.openxmlformats.org/officeDocument/2006/relationships/image" Target="../media/image136.wmf"/><Relationship Id="rId30" Type="http://schemas.openxmlformats.org/officeDocument/2006/relationships/oleObject" Target="../embeddings/oleObject137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1.bin"/><Relationship Id="rId13" Type="http://schemas.openxmlformats.org/officeDocument/2006/relationships/image" Target="../media/image144.wmf"/><Relationship Id="rId18" Type="http://schemas.openxmlformats.org/officeDocument/2006/relationships/oleObject" Target="../embeddings/oleObject146.bin"/><Relationship Id="rId3" Type="http://schemas.openxmlformats.org/officeDocument/2006/relationships/image" Target="../media/image139.wmf"/><Relationship Id="rId21" Type="http://schemas.openxmlformats.org/officeDocument/2006/relationships/image" Target="../media/image148.wmf"/><Relationship Id="rId7" Type="http://schemas.openxmlformats.org/officeDocument/2006/relationships/image" Target="../media/image141.wmf"/><Relationship Id="rId12" Type="http://schemas.openxmlformats.org/officeDocument/2006/relationships/oleObject" Target="../embeddings/oleObject143.bin"/><Relationship Id="rId17" Type="http://schemas.openxmlformats.org/officeDocument/2006/relationships/image" Target="../media/image146.wmf"/><Relationship Id="rId2" Type="http://schemas.openxmlformats.org/officeDocument/2006/relationships/oleObject" Target="../embeddings/oleObject138.bin"/><Relationship Id="rId16" Type="http://schemas.openxmlformats.org/officeDocument/2006/relationships/oleObject" Target="../embeddings/oleObject145.bin"/><Relationship Id="rId20" Type="http://schemas.openxmlformats.org/officeDocument/2006/relationships/oleObject" Target="../embeddings/oleObject1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0.bin"/><Relationship Id="rId11" Type="http://schemas.openxmlformats.org/officeDocument/2006/relationships/image" Target="../media/image143.wmf"/><Relationship Id="rId5" Type="http://schemas.openxmlformats.org/officeDocument/2006/relationships/image" Target="../media/image140.wmf"/><Relationship Id="rId15" Type="http://schemas.openxmlformats.org/officeDocument/2006/relationships/image" Target="../media/image145.wmf"/><Relationship Id="rId23" Type="http://schemas.openxmlformats.org/officeDocument/2006/relationships/image" Target="../media/image149.wmf"/><Relationship Id="rId10" Type="http://schemas.openxmlformats.org/officeDocument/2006/relationships/oleObject" Target="../embeddings/oleObject142.bin"/><Relationship Id="rId19" Type="http://schemas.openxmlformats.org/officeDocument/2006/relationships/image" Target="../media/image147.wmf"/><Relationship Id="rId4" Type="http://schemas.openxmlformats.org/officeDocument/2006/relationships/oleObject" Target="../embeddings/oleObject139.bin"/><Relationship Id="rId9" Type="http://schemas.openxmlformats.org/officeDocument/2006/relationships/image" Target="../media/image142.wmf"/><Relationship Id="rId14" Type="http://schemas.openxmlformats.org/officeDocument/2006/relationships/oleObject" Target="../embeddings/oleObject144.bin"/><Relationship Id="rId22" Type="http://schemas.openxmlformats.org/officeDocument/2006/relationships/oleObject" Target="../embeddings/oleObject148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2.bin"/><Relationship Id="rId13" Type="http://schemas.openxmlformats.org/officeDocument/2006/relationships/image" Target="../media/image155.wmf"/><Relationship Id="rId18" Type="http://schemas.openxmlformats.org/officeDocument/2006/relationships/oleObject" Target="../embeddings/oleObject157.bin"/><Relationship Id="rId26" Type="http://schemas.openxmlformats.org/officeDocument/2006/relationships/oleObject" Target="../embeddings/oleObject161.bin"/><Relationship Id="rId3" Type="http://schemas.openxmlformats.org/officeDocument/2006/relationships/image" Target="../media/image150.wmf"/><Relationship Id="rId21" Type="http://schemas.openxmlformats.org/officeDocument/2006/relationships/image" Target="../media/image159.wmf"/><Relationship Id="rId7" Type="http://schemas.openxmlformats.org/officeDocument/2006/relationships/image" Target="../media/image152.wmf"/><Relationship Id="rId12" Type="http://schemas.openxmlformats.org/officeDocument/2006/relationships/oleObject" Target="../embeddings/oleObject154.bin"/><Relationship Id="rId17" Type="http://schemas.openxmlformats.org/officeDocument/2006/relationships/image" Target="../media/image157.wmf"/><Relationship Id="rId25" Type="http://schemas.openxmlformats.org/officeDocument/2006/relationships/image" Target="../media/image161.wmf"/><Relationship Id="rId2" Type="http://schemas.openxmlformats.org/officeDocument/2006/relationships/oleObject" Target="../embeddings/oleObject149.bin"/><Relationship Id="rId16" Type="http://schemas.openxmlformats.org/officeDocument/2006/relationships/oleObject" Target="../embeddings/oleObject156.bin"/><Relationship Id="rId20" Type="http://schemas.openxmlformats.org/officeDocument/2006/relationships/oleObject" Target="../embeddings/oleObject158.bin"/><Relationship Id="rId29" Type="http://schemas.openxmlformats.org/officeDocument/2006/relationships/image" Target="../media/image16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1.bin"/><Relationship Id="rId11" Type="http://schemas.openxmlformats.org/officeDocument/2006/relationships/image" Target="../media/image154.wmf"/><Relationship Id="rId24" Type="http://schemas.openxmlformats.org/officeDocument/2006/relationships/oleObject" Target="../embeddings/oleObject160.bin"/><Relationship Id="rId5" Type="http://schemas.openxmlformats.org/officeDocument/2006/relationships/image" Target="../media/image151.wmf"/><Relationship Id="rId15" Type="http://schemas.openxmlformats.org/officeDocument/2006/relationships/image" Target="../media/image156.wmf"/><Relationship Id="rId23" Type="http://schemas.openxmlformats.org/officeDocument/2006/relationships/image" Target="../media/image160.wmf"/><Relationship Id="rId28" Type="http://schemas.openxmlformats.org/officeDocument/2006/relationships/oleObject" Target="../embeddings/oleObject162.bin"/><Relationship Id="rId10" Type="http://schemas.openxmlformats.org/officeDocument/2006/relationships/oleObject" Target="../embeddings/oleObject153.bin"/><Relationship Id="rId19" Type="http://schemas.openxmlformats.org/officeDocument/2006/relationships/image" Target="../media/image158.wmf"/><Relationship Id="rId4" Type="http://schemas.openxmlformats.org/officeDocument/2006/relationships/oleObject" Target="../embeddings/oleObject150.bin"/><Relationship Id="rId9" Type="http://schemas.openxmlformats.org/officeDocument/2006/relationships/image" Target="../media/image153.wmf"/><Relationship Id="rId14" Type="http://schemas.openxmlformats.org/officeDocument/2006/relationships/oleObject" Target="../embeddings/oleObject155.bin"/><Relationship Id="rId22" Type="http://schemas.openxmlformats.org/officeDocument/2006/relationships/oleObject" Target="../embeddings/oleObject159.bin"/><Relationship Id="rId27" Type="http://schemas.openxmlformats.org/officeDocument/2006/relationships/image" Target="../media/image162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28" Type="http://schemas.openxmlformats.org/officeDocument/2006/relationships/oleObject" Target="../embeddings/oleObject14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31" Type="http://schemas.openxmlformats.org/officeDocument/2006/relationships/image" Target="../media/image16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4.wmf"/><Relationship Id="rId30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1.bin"/><Relationship Id="rId26" Type="http://schemas.openxmlformats.org/officeDocument/2006/relationships/oleObject" Target="../embeddings/oleObject35.bin"/><Relationship Id="rId3" Type="http://schemas.openxmlformats.org/officeDocument/2006/relationships/image" Target="../media/image24.wmf"/><Relationship Id="rId21" Type="http://schemas.openxmlformats.org/officeDocument/2006/relationships/image" Target="../media/image33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1.wmf"/><Relationship Id="rId25" Type="http://schemas.openxmlformats.org/officeDocument/2006/relationships/image" Target="../media/image35.wmf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24" Type="http://schemas.openxmlformats.org/officeDocument/2006/relationships/oleObject" Target="../embeddings/oleObject34.bin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23" Type="http://schemas.openxmlformats.org/officeDocument/2006/relationships/image" Target="../media/image34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9.bin"/><Relationship Id="rId22" Type="http://schemas.openxmlformats.org/officeDocument/2006/relationships/oleObject" Target="../embeddings/oleObject33.bin"/><Relationship Id="rId27" Type="http://schemas.openxmlformats.org/officeDocument/2006/relationships/image" Target="../media/image3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9.wmf"/><Relationship Id="rId18" Type="http://schemas.openxmlformats.org/officeDocument/2006/relationships/oleObject" Target="../embeddings/oleObject51.bin"/><Relationship Id="rId3" Type="http://schemas.openxmlformats.org/officeDocument/2006/relationships/image" Target="../media/image44.wmf"/><Relationship Id="rId21" Type="http://schemas.openxmlformats.org/officeDocument/2006/relationships/image" Target="../media/image53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51.wmf"/><Relationship Id="rId2" Type="http://schemas.openxmlformats.org/officeDocument/2006/relationships/oleObject" Target="../embeddings/oleObject43.bin"/><Relationship Id="rId16" Type="http://schemas.openxmlformats.org/officeDocument/2006/relationships/oleObject" Target="../embeddings/oleObject50.bin"/><Relationship Id="rId20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23" Type="http://schemas.openxmlformats.org/officeDocument/2006/relationships/image" Target="../media/image54.wmf"/><Relationship Id="rId10" Type="http://schemas.openxmlformats.org/officeDocument/2006/relationships/oleObject" Target="../embeddings/oleObject47.bin"/><Relationship Id="rId19" Type="http://schemas.openxmlformats.org/officeDocument/2006/relationships/image" Target="../media/image52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49.bin"/><Relationship Id="rId22" Type="http://schemas.openxmlformats.org/officeDocument/2006/relationships/oleObject" Target="../embeddings/oleObject5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59.bin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9.wmf"/><Relationship Id="rId5" Type="http://schemas.openxmlformats.org/officeDocument/2006/relationships/image" Target="../media/image56.wmf"/><Relationship Id="rId15" Type="http://schemas.openxmlformats.org/officeDocument/2006/relationships/image" Target="../media/image61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8.wmf"/><Relationship Id="rId14" Type="http://schemas.openxmlformats.org/officeDocument/2006/relationships/oleObject" Target="../embeddings/oleObject6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Solving Linear Equations</a:t>
            </a:r>
            <a:r>
              <a:rPr lang="en-US" b="1" dirty="0">
                <a:solidFill>
                  <a:srgbClr val="1F497D"/>
                </a:solidFill>
              </a:rPr>
              <a:t>: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ax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dirty="0">
                <a:solidFill>
                  <a:srgbClr val="1F497D"/>
                </a:solidFill>
              </a:rPr>
              <a:t> </a:t>
            </a:r>
            <a:r>
              <a:rPr lang="en-US" b="1" i="1" dirty="0">
                <a:solidFill>
                  <a:srgbClr val="1F497D"/>
                </a:solidFill>
              </a:rPr>
              <a:t>b </a:t>
            </a:r>
            <a:r>
              <a:rPr lang="en-US" b="1" i="1" dirty="0">
                <a:solidFill>
                  <a:srgbClr val="1F497D"/>
                </a:solidFill>
                <a:latin typeface="Symbol" pitchFamily="18" charset="2"/>
              </a:rPr>
              <a:t>=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i="1" dirty="0" err="1">
                <a:solidFill>
                  <a:srgbClr val="1F497D"/>
                </a:solidFill>
              </a:rPr>
              <a:t>cx</a:t>
            </a:r>
            <a:r>
              <a:rPr lang="en-US" b="1" i="1" dirty="0">
                <a:solidFill>
                  <a:srgbClr val="1F497D"/>
                </a:solidFill>
              </a:rPr>
              <a:t> </a:t>
            </a:r>
            <a:r>
              <a:rPr lang="en-US" b="1" dirty="0">
                <a:solidFill>
                  <a:srgbClr val="1F497D"/>
                </a:solidFill>
                <a:latin typeface="Symbol" pitchFamily="18" charset="2"/>
              </a:rPr>
              <a:t>+</a:t>
            </a:r>
            <a:r>
              <a:rPr lang="en-US" b="1" i="1" dirty="0">
                <a:solidFill>
                  <a:srgbClr val="1F497D"/>
                </a:solidFill>
              </a:rPr>
              <a:t> 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Solving Linear Equations </a:t>
            </a:r>
            <a:r>
              <a:rPr lang="en-US" dirty="0"/>
              <a:t>Involving Fractions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8197" name="Rectangle 3"/>
          <p:cNvSpPr>
            <a:spLocks noGrp="1"/>
          </p:cNvSpPr>
          <p:nvPr>
            <p:ph idx="1"/>
          </p:nvPr>
        </p:nvSpPr>
        <p:spPr>
          <a:xfrm>
            <a:off x="457200" y="1452432"/>
            <a:ext cx="82296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150000"/>
              </a:lnSpc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351001"/>
              </p:ext>
            </p:extLst>
          </p:nvPr>
        </p:nvGraphicFramePr>
        <p:xfrm>
          <a:off x="3429000" y="1295400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787" imgH="837787" progId="Equation.DSMT4">
                  <p:embed/>
                </p:oleObj>
              </mc:Choice>
              <mc:Fallback>
                <p:oleObj name="Equation" r:id="rId2" imgW="2361787" imgH="837787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295400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982198"/>
              </p:ext>
            </p:extLst>
          </p:nvPr>
        </p:nvGraphicFramePr>
        <p:xfrm>
          <a:off x="2184400" y="2870200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1787" imgH="837787" progId="Equation.DSMT4">
                  <p:embed/>
                </p:oleObj>
              </mc:Choice>
              <mc:Fallback>
                <p:oleObj name="Equation" r:id="rId4" imgW="2361787" imgH="837787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2870200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640989"/>
              </p:ext>
            </p:extLst>
          </p:nvPr>
        </p:nvGraphicFramePr>
        <p:xfrm>
          <a:off x="1454150" y="3854450"/>
          <a:ext cx="3784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83819" imgH="939754" progId="Equation.DSMT4">
                  <p:embed/>
                </p:oleObj>
              </mc:Choice>
              <mc:Fallback>
                <p:oleObj name="Equation" r:id="rId6" imgW="3783819" imgH="939754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3854450"/>
                        <a:ext cx="3784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0474439"/>
              </p:ext>
            </p:extLst>
          </p:nvPr>
        </p:nvGraphicFramePr>
        <p:xfrm>
          <a:off x="793750" y="4927600"/>
          <a:ext cx="511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117112" imgH="939754" progId="Equation.DSMT4">
                  <p:embed/>
                </p:oleObj>
              </mc:Choice>
              <mc:Fallback>
                <p:oleObj name="Equation" r:id="rId8" imgW="5117112" imgH="939754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4927600"/>
                        <a:ext cx="511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7754828"/>
              </p:ext>
            </p:extLst>
          </p:nvPr>
        </p:nvGraphicFramePr>
        <p:xfrm>
          <a:off x="5943600" y="31496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633" imgH="279446" progId="Equation.DSMT4">
                  <p:embed/>
                </p:oleObj>
              </mc:Choice>
              <mc:Fallback>
                <p:oleObj name="Equation" r:id="rId10" imgW="2031633" imgH="279446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149600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923554"/>
              </p:ext>
            </p:extLst>
          </p:nvPr>
        </p:nvGraphicFramePr>
        <p:xfrm>
          <a:off x="5638800" y="3930974"/>
          <a:ext cx="3022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022560" imgH="647640" progId="Equation.DSMT4">
                  <p:embed/>
                </p:oleObj>
              </mc:Choice>
              <mc:Fallback>
                <p:oleObj name="Equation" r:id="rId12" imgW="3022560" imgH="647640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930974"/>
                        <a:ext cx="30226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3204004"/>
              </p:ext>
            </p:extLst>
          </p:nvPr>
        </p:nvGraphicFramePr>
        <p:xfrm>
          <a:off x="5943600" y="5111750"/>
          <a:ext cx="2235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35016" imgH="571569" progId="Equation.DSMT4">
                  <p:embed/>
                </p:oleObj>
              </mc:Choice>
              <mc:Fallback>
                <p:oleObj name="Equation" r:id="rId14" imgW="2235016" imgH="571569" progId="Equation.DSMT4">
                  <p:embed/>
                  <p:pic>
                    <p:nvPicPr>
                      <p:cNvPr id="0" name="Picture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111750"/>
                        <a:ext cx="2235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Solving Linear Equations </a:t>
            </a:r>
            <a:r>
              <a:rPr lang="en-US" dirty="0"/>
              <a:t>Involving Fractions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429182"/>
              </p:ext>
            </p:extLst>
          </p:nvPr>
        </p:nvGraphicFramePr>
        <p:xfrm>
          <a:off x="1841500" y="1466850"/>
          <a:ext cx="233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36433" imgH="292123" progId="Equation.DSMT4">
                  <p:embed/>
                </p:oleObj>
              </mc:Choice>
              <mc:Fallback>
                <p:oleObj name="Equation" r:id="rId2" imgW="2336433" imgH="292123" progId="Equation.DSMT4">
                  <p:embed/>
                  <p:pic>
                    <p:nvPicPr>
                      <p:cNvPr id="0" name="Picture 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466850"/>
                        <a:ext cx="233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1657374"/>
              </p:ext>
            </p:extLst>
          </p:nvPr>
        </p:nvGraphicFramePr>
        <p:xfrm>
          <a:off x="1200150" y="2049463"/>
          <a:ext cx="359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93664" imgH="292123" progId="Equation.DSMT4">
                  <p:embed/>
                </p:oleObj>
              </mc:Choice>
              <mc:Fallback>
                <p:oleObj name="Equation" r:id="rId4" imgW="3593664" imgH="292123" progId="Equation.DSMT4">
                  <p:embed/>
                  <p:pic>
                    <p:nvPicPr>
                      <p:cNvPr id="0" name="Picture 1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2049463"/>
                        <a:ext cx="359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3575964"/>
              </p:ext>
            </p:extLst>
          </p:nvPr>
        </p:nvGraphicFramePr>
        <p:xfrm>
          <a:off x="2387600" y="2620963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833" imgH="292123" progId="Equation.DSMT4">
                  <p:embed/>
                </p:oleObj>
              </mc:Choice>
              <mc:Fallback>
                <p:oleObj name="Equation" r:id="rId6" imgW="1726833" imgH="292123" progId="Equation.DSMT4">
                  <p:embed/>
                  <p:pic>
                    <p:nvPicPr>
                      <p:cNvPr id="0" name="Picture 1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2620963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380679"/>
              </p:ext>
            </p:extLst>
          </p:nvPr>
        </p:nvGraphicFramePr>
        <p:xfrm>
          <a:off x="1733550" y="3203575"/>
          <a:ext cx="304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47449" imgH="292123" progId="Equation.DSMT4">
                  <p:embed/>
                </p:oleObj>
              </mc:Choice>
              <mc:Fallback>
                <p:oleObj name="Equation" r:id="rId8" imgW="3047449" imgH="292123" progId="Equation.DSMT4">
                  <p:embed/>
                  <p:pic>
                    <p:nvPicPr>
                      <p:cNvPr id="0" name="Picture 1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3203575"/>
                        <a:ext cx="304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232744"/>
              </p:ext>
            </p:extLst>
          </p:nvPr>
        </p:nvGraphicFramePr>
        <p:xfrm>
          <a:off x="2178050" y="3786188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418" imgH="292123" progId="Equation.DSMT4">
                  <p:embed/>
                </p:oleObj>
              </mc:Choice>
              <mc:Fallback>
                <p:oleObj name="Equation" r:id="rId10" imgW="1485418" imgH="292123" progId="Equation.DSMT4">
                  <p:embed/>
                  <p:pic>
                    <p:nvPicPr>
                      <p:cNvPr id="0" name="Picture 1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3786188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797747"/>
              </p:ext>
            </p:extLst>
          </p:nvPr>
        </p:nvGraphicFramePr>
        <p:xfrm>
          <a:off x="2101850" y="4357688"/>
          <a:ext cx="1600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00062" imgH="825110" progId="Equation.DSMT4">
                  <p:embed/>
                </p:oleObj>
              </mc:Choice>
              <mc:Fallback>
                <p:oleObj name="Equation" r:id="rId12" imgW="1600062" imgH="825110" progId="Equation.DSMT4">
                  <p:embed/>
                  <p:pic>
                    <p:nvPicPr>
                      <p:cNvPr id="0" name="Picture 1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4357688"/>
                        <a:ext cx="1600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490680"/>
              </p:ext>
            </p:extLst>
          </p:nvPr>
        </p:nvGraphicFramePr>
        <p:xfrm>
          <a:off x="2616200" y="534035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11016" imgH="279446" progId="Equation.DSMT4">
                  <p:embed/>
                </p:oleObj>
              </mc:Choice>
              <mc:Fallback>
                <p:oleObj name="Equation" r:id="rId14" imgW="711016" imgH="279446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534035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529853"/>
              </p:ext>
            </p:extLst>
          </p:nvPr>
        </p:nvGraphicFramePr>
        <p:xfrm>
          <a:off x="5202808" y="1473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77" imgH="279446" progId="Equation.DSMT4">
                  <p:embed/>
                </p:oleObj>
              </mc:Choice>
              <mc:Fallback>
                <p:oleObj name="Equation" r:id="rId16" imgW="927077" imgH="279446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808" y="14732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626111"/>
              </p:ext>
            </p:extLst>
          </p:nvPr>
        </p:nvGraphicFramePr>
        <p:xfrm>
          <a:off x="5152008" y="2043113"/>
          <a:ext cx="2235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35016" imgH="304800" progId="Equation.DSMT4">
                  <p:embed/>
                </p:oleObj>
              </mc:Choice>
              <mc:Fallback>
                <p:oleObj name="Equation" r:id="rId18" imgW="2235016" imgH="304800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2008" y="2043113"/>
                        <a:ext cx="2235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5619586"/>
              </p:ext>
            </p:extLst>
          </p:nvPr>
        </p:nvGraphicFramePr>
        <p:xfrm>
          <a:off x="5202808" y="262678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077" imgH="279446" progId="Equation.DSMT4">
                  <p:embed/>
                </p:oleObj>
              </mc:Choice>
              <mc:Fallback>
                <p:oleObj name="Equation" r:id="rId20" imgW="927077" imgH="279446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808" y="2626784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876479"/>
              </p:ext>
            </p:extLst>
          </p:nvPr>
        </p:nvGraphicFramePr>
        <p:xfrm>
          <a:off x="5202808" y="3203575"/>
          <a:ext cx="224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47693" imgH="304800" progId="Equation.DSMT4">
                  <p:embed/>
                </p:oleObj>
              </mc:Choice>
              <mc:Fallback>
                <p:oleObj name="Equation" r:id="rId22" imgW="2247693" imgH="304800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808" y="3203575"/>
                        <a:ext cx="2247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880118"/>
              </p:ext>
            </p:extLst>
          </p:nvPr>
        </p:nvGraphicFramePr>
        <p:xfrm>
          <a:off x="5202808" y="3792009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077" imgH="279446" progId="Equation.DSMT4">
                  <p:embed/>
                </p:oleObj>
              </mc:Choice>
              <mc:Fallback>
                <p:oleObj name="Equation" r:id="rId24" imgW="927077" imgH="279446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808" y="3792009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723"/>
              </p:ext>
            </p:extLst>
          </p:nvPr>
        </p:nvGraphicFramePr>
        <p:xfrm>
          <a:off x="5202808" y="4617510"/>
          <a:ext cx="2387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387141" imgH="304800" progId="Equation.DSMT4">
                  <p:embed/>
                </p:oleObj>
              </mc:Choice>
              <mc:Fallback>
                <p:oleObj name="Equation" r:id="rId26" imgW="2387141" imgH="304800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808" y="4617510"/>
                        <a:ext cx="2387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461476"/>
              </p:ext>
            </p:extLst>
          </p:nvPr>
        </p:nvGraphicFramePr>
        <p:xfrm>
          <a:off x="5202808" y="5327650"/>
          <a:ext cx="3454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453665" imgH="609600" progId="Equation.DSMT4">
                  <p:embed/>
                </p:oleObj>
              </mc:Choice>
              <mc:Fallback>
                <p:oleObj name="Equation" r:id="rId28" imgW="3453665" imgH="609600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808" y="5327650"/>
                        <a:ext cx="3454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Solving </a:t>
            </a:r>
            <a:r>
              <a:rPr lang="en-US" dirty="0"/>
              <a:t>Linear Equations Involving Parentheses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6191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150000"/>
              </a:lnSpc>
              <a:spcBef>
                <a:spcPts val="15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283821"/>
              </p:ext>
            </p:extLst>
          </p:nvPr>
        </p:nvGraphicFramePr>
        <p:xfrm>
          <a:off x="3543300" y="1358900"/>
          <a:ext cx="323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39557" imgH="469885" progId="Equation.DSMT4">
                  <p:embed/>
                </p:oleObj>
              </mc:Choice>
              <mc:Fallback>
                <p:oleObj name="Equation" r:id="rId2" imgW="3239557" imgH="469885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358900"/>
                        <a:ext cx="323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67319"/>
              </p:ext>
            </p:extLst>
          </p:nvPr>
        </p:nvGraphicFramePr>
        <p:xfrm>
          <a:off x="1739900" y="2616200"/>
          <a:ext cx="323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39557" imgH="469885" progId="Equation.DSMT4">
                  <p:embed/>
                </p:oleObj>
              </mc:Choice>
              <mc:Fallback>
                <p:oleObj name="Equation" r:id="rId4" imgW="3239557" imgH="469885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2616200"/>
                        <a:ext cx="323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3703873"/>
              </p:ext>
            </p:extLst>
          </p:nvPr>
        </p:nvGraphicFramePr>
        <p:xfrm>
          <a:off x="1854200" y="3217863"/>
          <a:ext cx="2908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08001" imgH="355508" progId="Equation.DSMT4">
                  <p:embed/>
                </p:oleObj>
              </mc:Choice>
              <mc:Fallback>
                <p:oleObj name="Equation" r:id="rId6" imgW="2908001" imgH="355508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217863"/>
                        <a:ext cx="2908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850445"/>
              </p:ext>
            </p:extLst>
          </p:nvPr>
        </p:nvGraphicFramePr>
        <p:xfrm>
          <a:off x="1854200" y="3708400"/>
          <a:ext cx="2400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99818" imgH="355508" progId="Equation.DSMT4">
                  <p:embed/>
                </p:oleObj>
              </mc:Choice>
              <mc:Fallback>
                <p:oleObj name="Equation" r:id="rId8" imgW="2399818" imgH="355508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708400"/>
                        <a:ext cx="2400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5822906"/>
              </p:ext>
            </p:extLst>
          </p:nvPr>
        </p:nvGraphicFramePr>
        <p:xfrm>
          <a:off x="1219200" y="4292600"/>
          <a:ext cx="3721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20434" imgH="355508" progId="Equation.DSMT4">
                  <p:embed/>
                </p:oleObj>
              </mc:Choice>
              <mc:Fallback>
                <p:oleObj name="Equation" r:id="rId10" imgW="3720434" imgH="355508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92600"/>
                        <a:ext cx="3721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903341"/>
              </p:ext>
            </p:extLst>
          </p:nvPr>
        </p:nvGraphicFramePr>
        <p:xfrm>
          <a:off x="5295900" y="27686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633" imgH="279446" progId="Equation.DSMT4">
                  <p:embed/>
                </p:oleObj>
              </mc:Choice>
              <mc:Fallback>
                <p:oleObj name="Equation" r:id="rId12" imgW="2031633" imgH="279446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2768600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7471951"/>
              </p:ext>
            </p:extLst>
          </p:nvPr>
        </p:nvGraphicFramePr>
        <p:xfrm>
          <a:off x="5295900" y="3302000"/>
          <a:ext cx="299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96741" imgH="279446" progId="Equation.DSMT4">
                  <p:embed/>
                </p:oleObj>
              </mc:Choice>
              <mc:Fallback>
                <p:oleObj name="Equation" r:id="rId14" imgW="2996741" imgH="279446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3302000"/>
                        <a:ext cx="299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767172"/>
              </p:ext>
            </p:extLst>
          </p:nvPr>
        </p:nvGraphicFramePr>
        <p:xfrm>
          <a:off x="5295900" y="373380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44310" imgH="241415" progId="Equation.DSMT4">
                  <p:embed/>
                </p:oleObj>
              </mc:Choice>
              <mc:Fallback>
                <p:oleObj name="Equation" r:id="rId16" imgW="2044310" imgH="241415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3733800"/>
                        <a:ext cx="2044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81162"/>
              </p:ext>
            </p:extLst>
          </p:nvPr>
        </p:nvGraphicFramePr>
        <p:xfrm>
          <a:off x="5295900" y="4356100"/>
          <a:ext cx="30988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98157" imgH="1358647" progId="Equation.DSMT4">
                  <p:embed/>
                </p:oleObj>
              </mc:Choice>
              <mc:Fallback>
                <p:oleObj name="Equation" r:id="rId18" imgW="3098157" imgH="1358647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4356100"/>
                        <a:ext cx="30988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Solving </a:t>
            </a:r>
            <a:r>
              <a:rPr lang="en-US" dirty="0"/>
              <a:t>Linear Equations Involving Parentheses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2057400" y="1676400"/>
          <a:ext cx="1574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3760" imgH="355294" progId="Equation.DSMT4">
                  <p:embed/>
                </p:oleObj>
              </mc:Choice>
              <mc:Fallback>
                <p:oleObj name="Equation" r:id="rId2" imgW="1573760" imgH="355294" progId="Equation.DSMT4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676400"/>
                        <a:ext cx="1574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371600" y="2165350"/>
          <a:ext cx="2908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08001" imgH="355508" progId="Equation.DSMT4">
                  <p:embed/>
                </p:oleObj>
              </mc:Choice>
              <mc:Fallback>
                <p:oleObj name="Equation" r:id="rId4" imgW="2908001" imgH="355508" progId="Equation.DSMT4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165350"/>
                        <a:ext cx="2908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705100" y="2654300"/>
          <a:ext cx="889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510" imgH="355294" progId="Equation.DSMT4">
                  <p:embed/>
                </p:oleObj>
              </mc:Choice>
              <mc:Fallback>
                <p:oleObj name="Equation" r:id="rId6" imgW="888510" imgH="355294" progId="Equation.DSMT4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654300"/>
                        <a:ext cx="889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628900" y="314325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3139" imgH="837787" progId="Equation.DSMT4">
                  <p:embed/>
                </p:oleObj>
              </mc:Choice>
              <mc:Fallback>
                <p:oleObj name="Equation" r:id="rId8" imgW="1003139" imgH="837787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314325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667000" y="4114800"/>
          <a:ext cx="73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370" imgH="355508" progId="Equation.DSMT4">
                  <p:embed/>
                </p:oleObj>
              </mc:Choice>
              <mc:Fallback>
                <p:oleObj name="Equation" r:id="rId10" imgW="736370" imgH="355508" progId="Equation.DSMT4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114800"/>
                        <a:ext cx="736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4597400" y="17526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77" imgH="279446" progId="Equation.DSMT4">
                  <p:embed/>
                </p:oleObj>
              </mc:Choice>
              <mc:Fallback>
                <p:oleObj name="Equation" r:id="rId12" imgW="927077" imgH="279446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17526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4635500" y="2209800"/>
          <a:ext cx="226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60370" imgH="304800" progId="Equation.DSMT4">
                  <p:embed/>
                </p:oleObj>
              </mc:Choice>
              <mc:Fallback>
                <p:oleObj name="Equation" r:id="rId14" imgW="2260370" imgH="30480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2209800"/>
                        <a:ext cx="2260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4597400" y="2743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77" imgH="279446" progId="Equation.DSMT4">
                  <p:embed/>
                </p:oleObj>
              </mc:Choice>
              <mc:Fallback>
                <p:oleObj name="Equation" r:id="rId16" imgW="927077" imgH="279446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27432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782557"/>
              </p:ext>
            </p:extLst>
          </p:nvPr>
        </p:nvGraphicFramePr>
        <p:xfrm>
          <a:off x="4597400" y="342900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35016" imgH="279446" progId="Equation.DSMT4">
                  <p:embed/>
                </p:oleObj>
              </mc:Choice>
              <mc:Fallback>
                <p:oleObj name="Equation" r:id="rId18" imgW="2235016" imgH="279446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342900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6670933"/>
              </p:ext>
            </p:extLst>
          </p:nvPr>
        </p:nvGraphicFramePr>
        <p:xfrm>
          <a:off x="4597400" y="3962400"/>
          <a:ext cx="3454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453665" imgH="609600" progId="Equation.DSMT4">
                  <p:embed/>
                </p:oleObj>
              </mc:Choice>
              <mc:Fallback>
                <p:oleObj name="Equation" r:id="rId20" imgW="3453665" imgH="6096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3962400"/>
                        <a:ext cx="3454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Solving </a:t>
            </a:r>
            <a:r>
              <a:rPr lang="en-US" dirty="0"/>
              <a:t>Linear Equations Involving Parentheses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equation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241550" y="1916113"/>
          <a:ext cx="466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60188" imgH="469601" progId="Equation.DSMT4">
                  <p:embed/>
                </p:oleObj>
              </mc:Choice>
              <mc:Fallback>
                <p:oleObj name="Equation" r:id="rId2" imgW="4660188" imgH="469601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1550" y="1916113"/>
                        <a:ext cx="466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660400" y="2971800"/>
          <a:ext cx="466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60188" imgH="469601" progId="Equation.DSMT4">
                  <p:embed/>
                </p:oleObj>
              </mc:Choice>
              <mc:Fallback>
                <p:oleObj name="Equation" r:id="rId4" imgW="4660188" imgH="469601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2971800"/>
                        <a:ext cx="466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901700" y="3699404"/>
          <a:ext cx="433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30034" imgH="292123" progId="Equation.DSMT4">
                  <p:embed/>
                </p:oleObj>
              </mc:Choice>
              <mc:Fallback>
                <p:oleObj name="Equation" r:id="rId6" imgW="4330034" imgH="292123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3699404"/>
                        <a:ext cx="4330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1384300" y="4249208"/>
          <a:ext cx="320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99573" imgH="292123" progId="Equation.DSMT4">
                  <p:embed/>
                </p:oleObj>
              </mc:Choice>
              <mc:Fallback>
                <p:oleObj name="Equation" r:id="rId8" imgW="3199573" imgH="292123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4249208"/>
                        <a:ext cx="320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533400" y="4799013"/>
          <a:ext cx="488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888375" imgH="292123" progId="Equation.DSMT4">
                  <p:embed/>
                </p:oleObj>
              </mc:Choice>
              <mc:Fallback>
                <p:oleObj name="Equation" r:id="rId10" imgW="4888375" imgH="292123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99013"/>
                        <a:ext cx="488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5715000" y="30480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633" imgH="279446" progId="Equation.DSMT4">
                  <p:embed/>
                </p:oleObj>
              </mc:Choice>
              <mc:Fallback>
                <p:oleObj name="Equation" r:id="rId12" imgW="2031633" imgH="279446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8000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715000" y="3657600"/>
          <a:ext cx="2997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96741" imgH="571569" progId="Equation.DSMT4">
                  <p:embed/>
                </p:oleObj>
              </mc:Choice>
              <mc:Fallback>
                <p:oleObj name="Equation" r:id="rId14" imgW="2996741" imgH="571569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657600"/>
                        <a:ext cx="2997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715000" y="434340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44310" imgH="241415" progId="Equation.DSMT4">
                  <p:embed/>
                </p:oleObj>
              </mc:Choice>
              <mc:Fallback>
                <p:oleObj name="Equation" r:id="rId16" imgW="2044310" imgH="241415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343400"/>
                        <a:ext cx="2044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5715000" y="4876800"/>
          <a:ext cx="2247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47693" imgH="241415" progId="Equation.DSMT4">
                  <p:embed/>
                </p:oleObj>
              </mc:Choice>
              <mc:Fallback>
                <p:oleObj name="Equation" r:id="rId18" imgW="2247693" imgH="241415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76800"/>
                        <a:ext cx="2247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Solving </a:t>
            </a:r>
            <a:r>
              <a:rPr lang="en-US" dirty="0"/>
              <a:t>Linear Equations Involving Parentheses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739900" y="1574800"/>
          <a:ext cx="195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55570" imgH="292123" progId="Equation.DSMT4">
                  <p:embed/>
                </p:oleObj>
              </mc:Choice>
              <mc:Fallback>
                <p:oleObj name="Equation" r:id="rId2" imgW="1955570" imgH="292123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1574800"/>
                        <a:ext cx="195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066800" y="2006600"/>
          <a:ext cx="328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88864" imgH="292123" progId="Equation.DSMT4">
                  <p:embed/>
                </p:oleObj>
              </mc:Choice>
              <mc:Fallback>
                <p:oleObj name="Equation" r:id="rId4" imgW="3288864" imgH="292123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06600"/>
                        <a:ext cx="328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387600" y="2451100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556" imgH="292123" progId="Equation.DSMT4">
                  <p:embed/>
                </p:oleObj>
              </mc:Choice>
              <mc:Fallback>
                <p:oleObj name="Equation" r:id="rId6" imgW="1104556" imgH="292123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2451100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311400" y="28956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9200" imgH="837787" progId="Equation.DSMT4">
                  <p:embed/>
                </p:oleObj>
              </mc:Choice>
              <mc:Fallback>
                <p:oleObj name="Equation" r:id="rId8" imgW="1219200" imgH="837787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28956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552700" y="38100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9114" imgH="838292" progId="Equation.DSMT4">
                  <p:embed/>
                </p:oleObj>
              </mc:Choice>
              <mc:Fallback>
                <p:oleObj name="Equation" r:id="rId10" imgW="1029114" imgH="838292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38100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4572000" y="15811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77" imgH="279446" progId="Equation.DSMT4">
                  <p:embed/>
                </p:oleObj>
              </mc:Choice>
              <mc:Fallback>
                <p:oleObj name="Equation" r:id="rId12" imgW="927077" imgH="279446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58115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3106766"/>
              </p:ext>
            </p:extLst>
          </p:nvPr>
        </p:nvGraphicFramePr>
        <p:xfrm>
          <a:off x="4572000" y="2032000"/>
          <a:ext cx="2108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08160" imgH="241200" progId="Equation.DSMT4">
                  <p:embed/>
                </p:oleObj>
              </mc:Choice>
              <mc:Fallback>
                <p:oleObj name="Equation" r:id="rId14" imgW="2108160" imgH="241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032000"/>
                        <a:ext cx="2108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4572000" y="24574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77" imgH="279446" progId="Equation.DSMT4">
                  <p:embed/>
                </p:oleObj>
              </mc:Choice>
              <mc:Fallback>
                <p:oleObj name="Equation" r:id="rId16" imgW="927077" imgH="279446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45745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709254"/>
              </p:ext>
            </p:extLst>
          </p:nvPr>
        </p:nvGraphicFramePr>
        <p:xfrm>
          <a:off x="4572000" y="317500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35016" imgH="279446" progId="Equation.DSMT4">
                  <p:embed/>
                </p:oleObj>
              </mc:Choice>
              <mc:Fallback>
                <p:oleObj name="Equation" r:id="rId18" imgW="2235016" imgH="279446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17500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165430"/>
              </p:ext>
            </p:extLst>
          </p:nvPr>
        </p:nvGraphicFramePr>
        <p:xfrm>
          <a:off x="4572000" y="3746500"/>
          <a:ext cx="345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454200" imgH="888840" progId="Equation.DSMT4">
                  <p:embed/>
                </p:oleObj>
              </mc:Choice>
              <mc:Fallback>
                <p:oleObj name="Equation" r:id="rId20" imgW="3454200" imgH="88884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746500"/>
                        <a:ext cx="3454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209940"/>
              </p:ext>
            </p:extLst>
          </p:nvPr>
        </p:nvGraphicFramePr>
        <p:xfrm>
          <a:off x="1066800" y="2590800"/>
          <a:ext cx="7429500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28191" imgH="2273047" progId="Equation.DSMT4">
                  <p:embed/>
                </p:oleObj>
              </mc:Choice>
              <mc:Fallback>
                <p:oleObj name="Equation" r:id="rId2" imgW="7428191" imgH="227304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590800"/>
                        <a:ext cx="7429500" cy="227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Solving Equations </a:t>
            </a:r>
            <a:r>
              <a:rPr lang="en-US" dirty="0"/>
              <a:t>Involving Parentheses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330068" y="3089815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714368" y="3109167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3714368" y="3727076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2304472" y="4290631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4174046" y="4290631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6305168" y="4350132"/>
            <a:ext cx="457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8"/>
                </a:solidFill>
                <a:latin typeface="Calibri" pitchFamily="34" charset="0"/>
              </a:rPr>
              <a:t>12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113090"/>
              </p:ext>
            </p:extLst>
          </p:nvPr>
        </p:nvGraphicFramePr>
        <p:xfrm>
          <a:off x="3390900" y="1358900"/>
          <a:ext cx="323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39557" imgH="469885" progId="Equation.DSMT4">
                  <p:embed/>
                </p:oleObj>
              </mc:Choice>
              <mc:Fallback>
                <p:oleObj name="Equation" r:id="rId4" imgW="3239557" imgH="469885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1358900"/>
                        <a:ext cx="323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15367" grpId="0"/>
      <p:bldP spid="15368" grpId="0"/>
      <p:bldP spid="15369" grpId="0"/>
      <p:bldP spid="15370" grpId="0"/>
      <p:bldP spid="1537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Solving Equations </a:t>
            </a:r>
            <a:r>
              <a:rPr lang="en-US" dirty="0"/>
              <a:t>Involving Parentheses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23555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3935378"/>
              </p:ext>
            </p:extLst>
          </p:nvPr>
        </p:nvGraphicFramePr>
        <p:xfrm>
          <a:off x="1092200" y="1876425"/>
          <a:ext cx="6959600" cy="337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58038" imgH="3377603" progId="Equation.DSMT4">
                  <p:embed/>
                </p:oleObj>
              </mc:Choice>
              <mc:Fallback>
                <p:oleObj name="Equation" r:id="rId2" imgW="6958038" imgH="3377603" progId="Equation.DSMT4">
                  <p:embed/>
                  <p:pic>
                    <p:nvPicPr>
                      <p:cNvPr id="0" name="Picture 1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1876425"/>
                        <a:ext cx="6959600" cy="337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106756" y="1831619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470532" y="4706287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743266" y="2400955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6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3556841" y="2389215"/>
            <a:ext cx="549466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6</a:t>
            </a: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492784" y="3003995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513746" y="405222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435645" y="4036900"/>
            <a:ext cx="60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2</a:t>
            </a:r>
            <a:endParaRPr lang="en-US" sz="2800" i="1" dirty="0">
              <a:solidFill>
                <a:srgbClr val="FF0008"/>
              </a:solidFill>
              <a:latin typeface="Calibri" pitchFamily="34" charset="0"/>
            </a:endParaRP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5859749" y="2474817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8"/>
                </a:solidFill>
                <a:latin typeface="Calibri" pitchFamily="34" charset="0"/>
              </a:rPr>
              <a:t>6</a:t>
            </a:r>
            <a:r>
              <a:rPr lang="en-US" sz="20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7040849" y="3900583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FF0008"/>
                </a:solidFill>
                <a:latin typeface="Calibri" pitchFamily="34" charset="0"/>
              </a:rPr>
              <a:t>2</a:t>
            </a:r>
            <a:endParaRPr lang="en-US" sz="2000" i="1" dirty="0">
              <a:solidFill>
                <a:srgbClr val="FF0008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90" grpId="0"/>
      <p:bldP spid="16391" grpId="0"/>
      <p:bldP spid="16393" grpId="0"/>
      <p:bldP spid="16394" grpId="0"/>
      <p:bldP spid="16395" grpId="0"/>
      <p:bldP spid="1639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Determining Types of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Determine whether the equation                                 is a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conditional equation, an identity, or a contradiction.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78450" y="1328738"/>
          <a:ext cx="2489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90058" imgH="469885" progId="Equation.DSMT4">
                  <p:embed/>
                </p:oleObj>
              </mc:Choice>
              <mc:Fallback>
                <p:oleObj name="Equation" r:id="rId2" imgW="2490058" imgH="469885" progId="Equation.DSMT4">
                  <p:embed/>
                  <p:pic>
                    <p:nvPicPr>
                      <p:cNvPr id="0" name="Picture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450" y="1328738"/>
                        <a:ext cx="2489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2108200" y="2374900"/>
          <a:ext cx="2489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90058" imgH="469885" progId="Equation.DSMT4">
                  <p:embed/>
                </p:oleObj>
              </mc:Choice>
              <mc:Fallback>
                <p:oleObj name="Equation" r:id="rId4" imgW="2490058" imgH="469885" progId="Equation.DSMT4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2374900"/>
                        <a:ext cx="2489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2209800" y="2973916"/>
          <a:ext cx="238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87141" imgH="292123" progId="Equation.DSMT4">
                  <p:embed/>
                </p:oleObj>
              </mc:Choice>
              <mc:Fallback>
                <p:oleObj name="Equation" r:id="rId6" imgW="2387141" imgH="292123" progId="Equation.DSMT4">
                  <p:embed/>
                  <p:pic>
                    <p:nvPicPr>
                      <p:cNvPr id="0" name="Picture 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973916"/>
                        <a:ext cx="2387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2667000" y="3399366"/>
          <a:ext cx="193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30216" imgH="292123" progId="Equation.DSMT4">
                  <p:embed/>
                </p:oleObj>
              </mc:Choice>
              <mc:Fallback>
                <p:oleObj name="Equation" r:id="rId8" imgW="1930216" imgH="292123" progId="Equation.DSMT4">
                  <p:embed/>
                  <p:pic>
                    <p:nvPicPr>
                      <p:cNvPr id="0" name="Picture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99366"/>
                        <a:ext cx="193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2006600" y="3829049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250833" imgH="292123" progId="Equation.DSMT4">
                  <p:embed/>
                </p:oleObj>
              </mc:Choice>
              <mc:Fallback>
                <p:oleObj name="Equation" r:id="rId10" imgW="3250833" imgH="292123" progId="Equation.DSMT4">
                  <p:embed/>
                  <p:pic>
                    <p:nvPicPr>
                      <p:cNvPr id="0" name="Picture 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3829049"/>
                        <a:ext cx="325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3327400" y="4246032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82585" imgH="292123" progId="Equation.DSMT4">
                  <p:embed/>
                </p:oleObj>
              </mc:Choice>
              <mc:Fallback>
                <p:oleObj name="Equation" r:id="rId12" imgW="1282585" imgH="292123" progId="Equation.DSMT4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4246032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3251200" y="4648200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7521" imgH="838292" progId="Equation.DSMT4">
                  <p:embed/>
                </p:oleObj>
              </mc:Choice>
              <mc:Fallback>
                <p:oleObj name="Equation" r:id="rId14" imgW="1397521" imgH="838292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4648200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3492500" y="55753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39188" imgH="291947" progId="Equation.DSMT4">
                  <p:embed/>
                </p:oleObj>
              </mc:Choice>
              <mc:Fallback>
                <p:oleObj name="Equation" r:id="rId16" imgW="939188" imgH="291947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55753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5486400" y="247015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1633" imgH="279446" progId="Equation.DSMT4">
                  <p:embed/>
                </p:oleObj>
              </mc:Choice>
              <mc:Fallback>
                <p:oleObj name="Equation" r:id="rId18" imgW="2031633" imgH="279446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470150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5486400" y="2980266"/>
          <a:ext cx="299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996741" imgH="279446" progId="Equation.DSMT4">
                  <p:embed/>
                </p:oleObj>
              </mc:Choice>
              <mc:Fallback>
                <p:oleObj name="Equation" r:id="rId20" imgW="2996741" imgH="279446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980266"/>
                        <a:ext cx="299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5486400" y="3424766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44310" imgH="241415" progId="Equation.DSMT4">
                  <p:embed/>
                </p:oleObj>
              </mc:Choice>
              <mc:Fallback>
                <p:oleObj name="Equation" r:id="rId22" imgW="2044310" imgH="241415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424766"/>
                        <a:ext cx="2044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4" name="Object 16"/>
          <p:cNvGraphicFramePr>
            <a:graphicFrameLocks noChangeAspect="1"/>
          </p:cNvGraphicFramePr>
          <p:nvPr/>
        </p:nvGraphicFramePr>
        <p:xfrm>
          <a:off x="5486400" y="3822699"/>
          <a:ext cx="2286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285724" imgH="304800" progId="Equation.DSMT4">
                  <p:embed/>
                </p:oleObj>
              </mc:Choice>
              <mc:Fallback>
                <p:oleObj name="Equation" r:id="rId24" imgW="2285724" imgH="304800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822699"/>
                        <a:ext cx="2286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5486400" y="4252382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27077" imgH="279446" progId="Equation.DSMT4">
                  <p:embed/>
                </p:oleObj>
              </mc:Choice>
              <mc:Fallback>
                <p:oleObj name="Equation" r:id="rId26" imgW="927077" imgH="279446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252382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6" name="Object 18"/>
          <p:cNvGraphicFramePr>
            <a:graphicFrameLocks noChangeAspect="1"/>
          </p:cNvGraphicFramePr>
          <p:nvPr/>
        </p:nvGraphicFramePr>
        <p:xfrm>
          <a:off x="5486400" y="492760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235016" imgH="279446" progId="Equation.DSMT4">
                  <p:embed/>
                </p:oleObj>
              </mc:Choice>
              <mc:Fallback>
                <p:oleObj name="Equation" r:id="rId28" imgW="2235016" imgH="279446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92760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5486400" y="55816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927077" imgH="279446" progId="Equation.DSMT4">
                  <p:embed/>
                </p:oleObj>
              </mc:Choice>
              <mc:Fallback>
                <p:oleObj name="Equation" r:id="rId30" imgW="927077" imgH="279446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58165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Determining Types of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r>
              <a:rPr lang="en-US" dirty="0">
                <a:latin typeface="Calibri" pitchFamily="34" charset="0"/>
              </a:rPr>
              <a:t>The equation has one solution. Therefore, it is a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conditional</a:t>
            </a:r>
            <a:r>
              <a:rPr lang="en-US" dirty="0">
                <a:latin typeface="Calibri" pitchFamily="34" charset="0"/>
              </a:rPr>
              <a:t> equation.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solidFill>
            <a:schemeClr val="accent3"/>
          </a:solidFill>
          <a:ln w="28575">
            <a:solidFill>
              <a:schemeClr val="accent6">
                <a:lumMod val="10000"/>
              </a:schemeClr>
            </a:solidFill>
          </a:ln>
        </p:spPr>
        <p:txBody>
          <a:bodyPr>
            <a:noAutofit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Simplify each side of the equation by removing any grouping symbols and combining like terms on both sides of the equation.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add the opposite of a constant term and/or variable term to both sides </a:t>
            </a:r>
            <a:r>
              <a:rPr lang="en-US" dirty="0">
                <a:solidFill>
                  <a:srgbClr val="000000"/>
                </a:solidFill>
              </a:rPr>
              <a:t>of the equation so that variables are on one side and constants are on the other side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Procedure: Solving Linear Equations that Simplify to the Form </a:t>
            </a: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= cx </a:t>
            </a:r>
            <a:r>
              <a:rPr lang="en-US" dirty="0"/>
              <a:t>+</a:t>
            </a:r>
            <a:r>
              <a:rPr lang="en-US" i="1" dirty="0"/>
              <a:t> d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Determining Types of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61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305800" cy="492252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Determine whether the equation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                      is a conditional equation, an identity, or a contradiction.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94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7131006"/>
              </p:ext>
            </p:extLst>
          </p:nvPr>
        </p:nvGraphicFramePr>
        <p:xfrm>
          <a:off x="1930400" y="2594006"/>
          <a:ext cx="3594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93664" imgH="469601" progId="Equation.DSMT4">
                  <p:embed/>
                </p:oleObj>
              </mc:Choice>
              <mc:Fallback>
                <p:oleObj name="Equation" r:id="rId2" imgW="3593664" imgH="469601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594006"/>
                        <a:ext cx="3594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789345"/>
              </p:ext>
            </p:extLst>
          </p:nvPr>
        </p:nvGraphicFramePr>
        <p:xfrm>
          <a:off x="2184400" y="3184556"/>
          <a:ext cx="308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85480" imgH="292123" progId="Equation.DSMT4">
                  <p:embed/>
                </p:oleObj>
              </mc:Choice>
              <mc:Fallback>
                <p:oleObj name="Equation" r:id="rId4" imgW="3085480" imgH="292123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3184556"/>
                        <a:ext cx="308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7187284"/>
              </p:ext>
            </p:extLst>
          </p:nvPr>
        </p:nvGraphicFramePr>
        <p:xfrm>
          <a:off x="2844800" y="3651282"/>
          <a:ext cx="242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25172" imgH="292123" progId="Equation.DSMT4">
                  <p:embed/>
                </p:oleObj>
              </mc:Choice>
              <mc:Fallback>
                <p:oleObj name="Equation" r:id="rId6" imgW="2425172" imgH="292123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3651282"/>
                        <a:ext cx="242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8007399"/>
              </p:ext>
            </p:extLst>
          </p:nvPr>
        </p:nvGraphicFramePr>
        <p:xfrm>
          <a:off x="2159000" y="4154520"/>
          <a:ext cx="378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783819" imgH="292123" progId="Equation.DSMT4">
                  <p:embed/>
                </p:oleObj>
              </mc:Choice>
              <mc:Fallback>
                <p:oleObj name="Equation" r:id="rId8" imgW="3783819" imgH="292123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154520"/>
                        <a:ext cx="3784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3736960"/>
              </p:ext>
            </p:extLst>
          </p:nvPr>
        </p:nvGraphicFramePr>
        <p:xfrm>
          <a:off x="3302000" y="4606956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143" imgH="291947" progId="Equation.DSMT4">
                  <p:embed/>
                </p:oleObj>
              </mc:Choice>
              <mc:Fallback>
                <p:oleObj name="Equation" r:id="rId10" imgW="1269143" imgH="291947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4606956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853270"/>
              </p:ext>
            </p:extLst>
          </p:nvPr>
        </p:nvGraphicFramePr>
        <p:xfrm>
          <a:off x="6007100" y="2689256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633" imgH="279446" progId="Equation.DSMT4">
                  <p:embed/>
                </p:oleObj>
              </mc:Choice>
              <mc:Fallback>
                <p:oleObj name="Equation" r:id="rId12" imgW="2031633" imgH="279446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2689256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287590"/>
              </p:ext>
            </p:extLst>
          </p:nvPr>
        </p:nvGraphicFramePr>
        <p:xfrm>
          <a:off x="5994400" y="3190906"/>
          <a:ext cx="299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96741" imgH="279446" progId="Equation.DSMT4">
                  <p:embed/>
                </p:oleObj>
              </mc:Choice>
              <mc:Fallback>
                <p:oleObj name="Equation" r:id="rId14" imgW="2996741" imgH="279446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3190906"/>
                        <a:ext cx="299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0704787"/>
              </p:ext>
            </p:extLst>
          </p:nvPr>
        </p:nvGraphicFramePr>
        <p:xfrm>
          <a:off x="6007100" y="3676682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44310" imgH="241415" progId="Equation.DSMT4">
                  <p:embed/>
                </p:oleObj>
              </mc:Choice>
              <mc:Fallback>
                <p:oleObj name="Equation" r:id="rId16" imgW="2044310" imgH="241415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3676682"/>
                        <a:ext cx="2044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543973"/>
              </p:ext>
            </p:extLst>
          </p:nvPr>
        </p:nvGraphicFramePr>
        <p:xfrm>
          <a:off x="6007100" y="4198970"/>
          <a:ext cx="226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60370" imgH="304800" progId="Equation.DSMT4">
                  <p:embed/>
                </p:oleObj>
              </mc:Choice>
              <mc:Fallback>
                <p:oleObj name="Equation" r:id="rId18" imgW="2260370" imgH="3048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4198970"/>
                        <a:ext cx="2260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390183"/>
              </p:ext>
            </p:extLst>
          </p:nvPr>
        </p:nvGraphicFramePr>
        <p:xfrm>
          <a:off x="6007100" y="4613306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077" imgH="279446" progId="Equation.DSMT4">
                  <p:embed/>
                </p:oleObj>
              </mc:Choice>
              <mc:Fallback>
                <p:oleObj name="Equation" r:id="rId20" imgW="927077" imgH="279446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4613306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3"/>
          <p:cNvSpPr txBox="1">
            <a:spLocks/>
          </p:cNvSpPr>
          <p:nvPr/>
        </p:nvSpPr>
        <p:spPr>
          <a:xfrm>
            <a:off x="457200" y="5002242"/>
            <a:ext cx="82296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last equation is never true. Therefore, the original equation is a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contradiction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has no solution.</a:t>
            </a: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2D42049B-C53D-D67F-40E0-4BC994021F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892707"/>
              </p:ext>
            </p:extLst>
          </p:nvPr>
        </p:nvGraphicFramePr>
        <p:xfrm>
          <a:off x="533400" y="1649897"/>
          <a:ext cx="3594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593664" imgH="469601" progId="Equation.DSMT4">
                  <p:embed/>
                </p:oleObj>
              </mc:Choice>
              <mc:Fallback>
                <p:oleObj name="Equation" r:id="rId22" imgW="3593664" imgH="469601" progId="Equation.DSMT4">
                  <p:embed/>
                  <p:pic>
                    <p:nvPicPr>
                      <p:cNvPr id="194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649897"/>
                        <a:ext cx="3594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10: </a:t>
            </a:r>
            <a:r>
              <a:rPr lang="en-US" dirty="0"/>
              <a:t>Determining Types of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70240" cy="15004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Determine whether the equation                                       is a conditional equation, an identity, or a contradiction. </a:t>
            </a:r>
          </a:p>
          <a:p>
            <a:pPr marL="0" indent="0">
              <a:spcBef>
                <a:spcPts val="9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476650"/>
              </p:ext>
            </p:extLst>
          </p:nvPr>
        </p:nvGraphicFramePr>
        <p:xfrm>
          <a:off x="5387340" y="1351280"/>
          <a:ext cx="3035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34772" imgH="469601" progId="Equation.DSMT4">
                  <p:embed/>
                </p:oleObj>
              </mc:Choice>
              <mc:Fallback>
                <p:oleObj name="Equation" r:id="rId2" imgW="3034772" imgH="469601" progId="Equation.DSMT4">
                  <p:embed/>
                  <p:pic>
                    <p:nvPicPr>
                      <p:cNvPr id="0" name="Picture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7340" y="1351280"/>
                        <a:ext cx="3035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1981200" y="2844800"/>
          <a:ext cx="3035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34772" imgH="469601" progId="Equation.DSMT4">
                  <p:embed/>
                </p:oleObj>
              </mc:Choice>
              <mc:Fallback>
                <p:oleObj name="Equation" r:id="rId4" imgW="3034772" imgH="469601" progId="Equation.DSMT4">
                  <p:embed/>
                  <p:pic>
                    <p:nvPicPr>
                      <p:cNvPr id="0" name="Picture 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44800"/>
                        <a:ext cx="3035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2057400" y="3503083"/>
          <a:ext cx="2959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58710" imgH="279446" progId="Equation.DSMT4">
                  <p:embed/>
                </p:oleObj>
              </mc:Choice>
              <mc:Fallback>
                <p:oleObj name="Equation" r:id="rId6" imgW="2958710" imgH="279446" progId="Equation.DSMT4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503083"/>
                        <a:ext cx="2959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2946400" y="3970866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69664" imgH="279446" progId="Equation.DSMT4">
                  <p:embed/>
                </p:oleObj>
              </mc:Choice>
              <mc:Fallback>
                <p:oleObj name="Equation" r:id="rId8" imgW="2069664" imgH="279446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3970866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2273300" y="4438649"/>
          <a:ext cx="339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90280" imgH="279446" progId="Equation.DSMT4">
                  <p:embed/>
                </p:oleObj>
              </mc:Choice>
              <mc:Fallback>
                <p:oleObj name="Equation" r:id="rId10" imgW="3390280" imgH="279446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4438649"/>
                        <a:ext cx="339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3378200" y="4906432"/>
          <a:ext cx="1168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67941" imgH="228738" progId="Equation.DSMT4">
                  <p:embed/>
                </p:oleObj>
              </mc:Choice>
              <mc:Fallback>
                <p:oleObj name="Equation" r:id="rId12" imgW="1167941" imgH="228738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4906432"/>
                        <a:ext cx="1168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2857500" y="5323415"/>
          <a:ext cx="2184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83757" imgH="241415" progId="Equation.DSMT4">
                  <p:embed/>
                </p:oleObj>
              </mc:Choice>
              <mc:Fallback>
                <p:oleObj name="Equation" r:id="rId14" imgW="2183757" imgH="241415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5323415"/>
                        <a:ext cx="2184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3568700" y="57150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23693" imgH="292123" progId="Equation.DSMT4">
                  <p:embed/>
                </p:oleObj>
              </mc:Choice>
              <mc:Fallback>
                <p:oleObj name="Equation" r:id="rId16" imgW="723693" imgH="292123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57150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7" name="Object 13"/>
          <p:cNvGraphicFramePr>
            <a:graphicFrameLocks noChangeAspect="1"/>
          </p:cNvGraphicFramePr>
          <p:nvPr/>
        </p:nvGraphicFramePr>
        <p:xfrm>
          <a:off x="5918200" y="294005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1633" imgH="279446" progId="Equation.DSMT4">
                  <p:embed/>
                </p:oleObj>
              </mc:Choice>
              <mc:Fallback>
                <p:oleObj name="Equation" r:id="rId18" imgW="2031633" imgH="279446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2940050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8" name="Object 14"/>
          <p:cNvGraphicFramePr>
            <a:graphicFrameLocks noChangeAspect="1"/>
          </p:cNvGraphicFramePr>
          <p:nvPr/>
        </p:nvGraphicFramePr>
        <p:xfrm>
          <a:off x="5918200" y="3568700"/>
          <a:ext cx="299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996741" imgH="279446" progId="Equation.DSMT4">
                  <p:embed/>
                </p:oleObj>
              </mc:Choice>
              <mc:Fallback>
                <p:oleObj name="Equation" r:id="rId20" imgW="2996741" imgH="279446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3568700"/>
                        <a:ext cx="299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9" name="Object 15"/>
          <p:cNvGraphicFramePr>
            <a:graphicFrameLocks noChangeAspect="1"/>
          </p:cNvGraphicFramePr>
          <p:nvPr/>
        </p:nvGraphicFramePr>
        <p:xfrm>
          <a:off x="5918200" y="4008966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44310" imgH="241415" progId="Equation.DSMT4">
                  <p:embed/>
                </p:oleObj>
              </mc:Choice>
              <mc:Fallback>
                <p:oleObj name="Equation" r:id="rId22" imgW="2044310" imgH="241415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008966"/>
                        <a:ext cx="2044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0" name="Object 16"/>
          <p:cNvGraphicFramePr>
            <a:graphicFrameLocks noChangeAspect="1"/>
          </p:cNvGraphicFramePr>
          <p:nvPr/>
        </p:nvGraphicFramePr>
        <p:xfrm>
          <a:off x="5918200" y="4457700"/>
          <a:ext cx="2260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260370" imgH="304800" progId="Equation.DSMT4">
                  <p:embed/>
                </p:oleObj>
              </mc:Choice>
              <mc:Fallback>
                <p:oleObj name="Equation" r:id="rId24" imgW="2260370" imgH="30480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457700"/>
                        <a:ext cx="2260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1" name="Object 17"/>
          <p:cNvGraphicFramePr>
            <a:graphicFrameLocks noChangeAspect="1"/>
          </p:cNvGraphicFramePr>
          <p:nvPr/>
        </p:nvGraphicFramePr>
        <p:xfrm>
          <a:off x="5918200" y="5323415"/>
          <a:ext cx="1993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993601" imgH="241415" progId="Equation.DSMT4">
                  <p:embed/>
                </p:oleObj>
              </mc:Choice>
              <mc:Fallback>
                <p:oleObj name="Equation" r:id="rId26" imgW="1993601" imgH="241415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5323415"/>
                        <a:ext cx="1993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2" name="Object 18"/>
          <p:cNvGraphicFramePr>
            <a:graphicFrameLocks noChangeAspect="1"/>
          </p:cNvGraphicFramePr>
          <p:nvPr/>
        </p:nvGraphicFramePr>
        <p:xfrm>
          <a:off x="5918200" y="57277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27077" imgH="279446" progId="Equation.DSMT4">
                  <p:embed/>
                </p:oleObj>
              </mc:Choice>
              <mc:Fallback>
                <p:oleObj name="Equation" r:id="rId28" imgW="927077" imgH="279446" progId="Equation.DSMT4">
                  <p:embed/>
                  <p:pic>
                    <p:nvPicPr>
                      <p:cNvPr id="0" name="Picture 1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57277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8">
            <a:extLst>
              <a:ext uri="{FF2B5EF4-FFF2-40B4-BE49-F238E27FC236}">
                <a16:creationId xmlns:a16="http://schemas.microsoft.com/office/drawing/2014/main" id="{60B18E45-C58B-165B-2E69-B48EADFC0F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406817"/>
              </p:ext>
            </p:extLst>
          </p:nvPr>
        </p:nvGraphicFramePr>
        <p:xfrm>
          <a:off x="5918200" y="490325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27077" imgH="279446" progId="Equation.DSMT4">
                  <p:embed/>
                </p:oleObj>
              </mc:Choice>
              <mc:Fallback>
                <p:oleObj name="Equation" r:id="rId28" imgW="927077" imgH="279446" progId="Equation.DSMT4">
                  <p:embed/>
                  <p:pic>
                    <p:nvPicPr>
                      <p:cNvPr id="2152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4903257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10: </a:t>
            </a:r>
            <a:r>
              <a:rPr lang="en-US" dirty="0"/>
              <a:t>Determining Types of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22532" name="Rectangle 3"/>
          <p:cNvSpPr>
            <a:spLocks noGrp="1"/>
          </p:cNvSpPr>
          <p:nvPr>
            <p:ph idx="1"/>
          </p:nvPr>
        </p:nvSpPr>
        <p:spPr>
          <a:xfrm>
            <a:off x="426720" y="1295400"/>
            <a:ext cx="8229600" cy="1255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last equation is always true. Therefore, the original equation is an </a:t>
            </a:r>
            <a:r>
              <a:rPr lang="en-US" i="0" dirty="0">
                <a:solidFill>
                  <a:srgbClr val="FF0000"/>
                </a:solidFill>
              </a:rPr>
              <a:t>identity,</a:t>
            </a:r>
            <a:r>
              <a:rPr lang="en-US" i="0" dirty="0">
                <a:solidFill>
                  <a:schemeClr val="tx1"/>
                </a:solidFill>
              </a:rPr>
              <a:t> and has an infinite number of solutions. Every real number is a solution.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Solving Linear Equations that Simplify to the Form </a:t>
            </a:r>
            <a:r>
              <a:rPr lang="en-US" i="1" dirty="0"/>
              <a:t>ax </a:t>
            </a:r>
            <a:r>
              <a:rPr lang="en-US" dirty="0"/>
              <a:t>+ </a:t>
            </a:r>
            <a:r>
              <a:rPr lang="en-US" i="1" dirty="0"/>
              <a:t>b = cx </a:t>
            </a:r>
            <a:r>
              <a:rPr lang="en-US" dirty="0"/>
              <a:t>+</a:t>
            </a:r>
            <a:r>
              <a:rPr lang="en-US" i="1" dirty="0"/>
              <a:t> d </a:t>
            </a:r>
            <a:r>
              <a:rPr lang="en-US" dirty="0"/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2156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Use the </a:t>
            </a:r>
            <a:r>
              <a:rPr lang="en-US" b="1" i="0" dirty="0">
                <a:solidFill>
                  <a:srgbClr val="C00000"/>
                </a:solidFill>
              </a:rPr>
              <a:t>multiplication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division</a:t>
            </a:r>
            <a:r>
              <a:rPr lang="en-US" i="0" dirty="0">
                <a:solidFill>
                  <a:srgbClr val="000000"/>
                </a:solidFill>
              </a:rPr>
              <a:t>) </a:t>
            </a:r>
            <a:r>
              <a:rPr lang="en-US" b="1" i="0" dirty="0">
                <a:solidFill>
                  <a:srgbClr val="C00000"/>
                </a:solidFill>
              </a:rPr>
              <a:t>principle of equality </a:t>
            </a:r>
            <a:r>
              <a:rPr lang="en-US" i="0" dirty="0">
                <a:solidFill>
                  <a:srgbClr val="000000"/>
                </a:solidFill>
              </a:rPr>
              <a:t>and multiply both sides of the </a:t>
            </a:r>
            <a:r>
              <a:rPr lang="en-US" dirty="0">
                <a:solidFill>
                  <a:srgbClr val="000000"/>
                </a:solidFill>
              </a:rPr>
              <a:t>equation by the reciprocal of the coefficient of the variable</a:t>
            </a:r>
            <a:r>
              <a:rPr lang="en-US" i="0" dirty="0">
                <a:solidFill>
                  <a:srgbClr val="000000"/>
                </a:solidFill>
              </a:rPr>
              <a:t> (</a:t>
            </a:r>
            <a:r>
              <a:rPr lang="en-US" b="1" i="0" dirty="0">
                <a:solidFill>
                  <a:srgbClr val="C00000"/>
                </a:solidFill>
              </a:rPr>
              <a:t>or divide both sides by the coefficient itself</a:t>
            </a:r>
            <a:r>
              <a:rPr lang="en-US" i="0" dirty="0">
                <a:solidFill>
                  <a:srgbClr val="000000"/>
                </a:solidFill>
              </a:rPr>
              <a:t>). The coefficient of the variable will become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1.</a:t>
            </a:r>
          </a:p>
          <a:p>
            <a:pPr marL="514350" indent="-51435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Check your answer by substituting it for the variable in the original equation.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</a:t>
            </a:r>
            <a:r>
              <a:rPr lang="en-US" dirty="0"/>
              <a:t>Linear</a:t>
            </a:r>
            <a:r>
              <a:rPr lang="en-US" sz="3200" dirty="0">
                <a:solidFill>
                  <a:schemeClr val="accent1"/>
                </a:solidFill>
              </a:rPr>
              <a:t> Equations of the Form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i="1" dirty="0">
                <a:solidFill>
                  <a:schemeClr val="accent1"/>
                </a:solidFill>
              </a:rPr>
              <a:t>ax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b </a:t>
            </a:r>
            <a:r>
              <a:rPr lang="en-US" sz="3200" dirty="0">
                <a:solidFill>
                  <a:schemeClr val="accent1"/>
                </a:solidFill>
              </a:rPr>
              <a:t>= </a:t>
            </a:r>
            <a:r>
              <a:rPr lang="en-US" sz="3200" i="1" dirty="0">
                <a:solidFill>
                  <a:schemeClr val="accent1"/>
                </a:solidFill>
              </a:rPr>
              <a:t>cx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d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02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826972"/>
              </p:ext>
            </p:extLst>
          </p:nvPr>
        </p:nvGraphicFramePr>
        <p:xfrm>
          <a:off x="3460750" y="1371600"/>
          <a:ext cx="222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339" imgH="292123" progId="Equation.DSMT4">
                  <p:embed/>
                </p:oleObj>
              </mc:Choice>
              <mc:Fallback>
                <p:oleObj name="Equation" r:id="rId2" imgW="2222339" imgH="292123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0" y="1371600"/>
                        <a:ext cx="222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286000" y="2346325"/>
          <a:ext cx="222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22339" imgH="292123" progId="Equation.DSMT4">
                  <p:embed/>
                </p:oleObj>
              </mc:Choice>
              <mc:Fallback>
                <p:oleObj name="Equation" r:id="rId4" imgW="2222339" imgH="292123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346325"/>
                        <a:ext cx="222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803400" y="2832100"/>
          <a:ext cx="317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4219" imgH="292123" progId="Equation.DSMT4">
                  <p:embed/>
                </p:oleObj>
              </mc:Choice>
              <mc:Fallback>
                <p:oleObj name="Equation" r:id="rId6" imgW="3174219" imgH="292123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2832100"/>
                        <a:ext cx="317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755900" y="329565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26833" imgH="292123" progId="Equation.DSMT4">
                  <p:embed/>
                </p:oleObj>
              </mc:Choice>
              <mc:Fallback>
                <p:oleObj name="Equation" r:id="rId8" imgW="1726833" imgH="292123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29565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108200" y="3784600"/>
          <a:ext cx="3073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072803" imgH="292123" progId="Equation.DSMT4">
                  <p:embed/>
                </p:oleObj>
              </mc:Choice>
              <mc:Fallback>
                <p:oleObj name="Equation" r:id="rId10" imgW="3072803" imgH="292123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784600"/>
                        <a:ext cx="3073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2781300" y="4273550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143" imgH="291947" progId="Equation.DSMT4">
                  <p:embed/>
                </p:oleObj>
              </mc:Choice>
              <mc:Fallback>
                <p:oleObj name="Equation" r:id="rId12" imgW="1269143" imgH="291947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4273550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705100" y="471805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84836" imgH="838292" progId="Equation.DSMT4">
                  <p:embed/>
                </p:oleObj>
              </mc:Choice>
              <mc:Fallback>
                <p:oleObj name="Equation" r:id="rId14" imgW="1384836" imgH="838292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4718050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2921000" y="56388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39754" imgH="279446" progId="Equation.DSMT4">
                  <p:embed/>
                </p:oleObj>
              </mc:Choice>
              <mc:Fallback>
                <p:oleObj name="Equation" r:id="rId16" imgW="939754" imgH="279446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563880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5359400" y="2359025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1633" imgH="279446" progId="Equation.DSMT4">
                  <p:embed/>
                </p:oleObj>
              </mc:Choice>
              <mc:Fallback>
                <p:oleObj name="Equation" r:id="rId18" imgW="2031633" imgH="279446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2359025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5359400" y="2819400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33049" imgH="304800" progId="Equation.DSMT4">
                  <p:embed/>
                </p:oleObj>
              </mc:Choice>
              <mc:Fallback>
                <p:oleObj name="Equation" r:id="rId20" imgW="2133049" imgH="304800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2819400"/>
                        <a:ext cx="2133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5359400" y="33083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27077" imgH="279446" progId="Equation.DSMT4">
                  <p:embed/>
                </p:oleObj>
              </mc:Choice>
              <mc:Fallback>
                <p:oleObj name="Equation" r:id="rId22" imgW="927077" imgH="279446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330835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5359400" y="3810000"/>
          <a:ext cx="2286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285724" imgH="304800" progId="Equation.DSMT4">
                  <p:embed/>
                </p:oleObj>
              </mc:Choice>
              <mc:Fallback>
                <p:oleObj name="Equation" r:id="rId24" imgW="2285724" imgH="304800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3810000"/>
                        <a:ext cx="2286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5359400" y="42862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27077" imgH="279446" progId="Equation.DSMT4">
                  <p:embed/>
                </p:oleObj>
              </mc:Choice>
              <mc:Fallback>
                <p:oleObj name="Equation" r:id="rId26" imgW="927077" imgH="279446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428625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5359400" y="49974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235016" imgH="279446" progId="Equation.DSMT4">
                  <p:embed/>
                </p:oleObj>
              </mc:Choice>
              <mc:Fallback>
                <p:oleObj name="Equation" r:id="rId28" imgW="2235016" imgH="279446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49974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/>
        </p:nvGraphicFramePr>
        <p:xfrm>
          <a:off x="5359400" y="5638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927077" imgH="279446" progId="Equation.DSMT4">
                  <p:embed/>
                </p:oleObj>
              </mc:Choice>
              <mc:Fallback>
                <p:oleObj name="Equation" r:id="rId30" imgW="927077" imgH="279446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56388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 txBox="1">
            <a:spLocks/>
          </p:cNvSpPr>
          <p:nvPr/>
        </p:nvSpPr>
        <p:spPr>
          <a:xfrm>
            <a:off x="457200" y="17526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</a:t>
            </a:r>
            <a:r>
              <a:rPr lang="en-US" dirty="0"/>
              <a:t>Linear</a:t>
            </a:r>
            <a:r>
              <a:rPr lang="en-US" sz="3200" dirty="0">
                <a:solidFill>
                  <a:schemeClr val="accent1"/>
                </a:solidFill>
              </a:rPr>
              <a:t> Equations of the Form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i="1" dirty="0">
                <a:solidFill>
                  <a:schemeClr val="accent1"/>
                </a:solidFill>
              </a:rPr>
              <a:t>ax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b </a:t>
            </a:r>
            <a:r>
              <a:rPr lang="en-US" sz="3200" dirty="0">
                <a:solidFill>
                  <a:schemeClr val="accent1"/>
                </a:solidFill>
              </a:rPr>
              <a:t>= </a:t>
            </a:r>
            <a:r>
              <a:rPr lang="en-US" sz="3200" i="1" dirty="0">
                <a:solidFill>
                  <a:schemeClr val="accent1"/>
                </a:solidFill>
              </a:rPr>
              <a:t>cx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d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2938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793920"/>
              </p:ext>
            </p:extLst>
          </p:nvPr>
        </p:nvGraphicFramePr>
        <p:xfrm>
          <a:off x="2514600" y="1917700"/>
          <a:ext cx="222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339" imgH="292123" progId="Equation.DSMT4">
                  <p:embed/>
                </p:oleObj>
              </mc:Choice>
              <mc:Fallback>
                <p:oleObj name="Equation" r:id="rId2" imgW="2222339" imgH="292123" progId="Equation.DSMT4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917700"/>
                        <a:ext cx="222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0190849"/>
              </p:ext>
            </p:extLst>
          </p:nvPr>
        </p:nvGraphicFramePr>
        <p:xfrm>
          <a:off x="2082800" y="2298700"/>
          <a:ext cx="30353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34772" imgH="812433" progId="Equation.DSMT4">
                  <p:embed/>
                </p:oleObj>
              </mc:Choice>
              <mc:Fallback>
                <p:oleObj name="Equation" r:id="rId4" imgW="3034772" imgH="812433" progId="Equation.DSMT4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2298700"/>
                        <a:ext cx="30353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614374"/>
              </p:ext>
            </p:extLst>
          </p:nvPr>
        </p:nvGraphicFramePr>
        <p:xfrm>
          <a:off x="2362200" y="3136900"/>
          <a:ext cx="2590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90524" imgH="698339" progId="Equation.DSMT4">
                  <p:embed/>
                </p:oleObj>
              </mc:Choice>
              <mc:Fallback>
                <p:oleObj name="Equation" r:id="rId6" imgW="2590524" imgH="698339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136900"/>
                        <a:ext cx="2590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9220298"/>
              </p:ext>
            </p:extLst>
          </p:nvPr>
        </p:nvGraphicFramePr>
        <p:xfrm>
          <a:off x="2819400" y="42037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85418" imgH="292123" progId="Equation.DSMT4">
                  <p:embed/>
                </p:oleObj>
              </mc:Choice>
              <mc:Fallback>
                <p:oleObj name="Equation" r:id="rId8" imgW="1485418" imgH="292123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2037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117714"/>
              </p:ext>
            </p:extLst>
          </p:nvPr>
        </p:nvGraphicFramePr>
        <p:xfrm>
          <a:off x="5397500" y="2755900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78957" imgH="241415" progId="Equation.DSMT4">
                  <p:embed/>
                </p:oleObj>
              </mc:Choice>
              <mc:Fallback>
                <p:oleObj name="Equation" r:id="rId10" imgW="1878957" imgH="241415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2755900"/>
                        <a:ext cx="1879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950176"/>
              </p:ext>
            </p:extLst>
          </p:nvPr>
        </p:nvGraphicFramePr>
        <p:xfrm>
          <a:off x="5397500" y="35941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77" imgH="279446" progId="Equation.DSMT4">
                  <p:embed/>
                </p:oleObj>
              </mc:Choice>
              <mc:Fallback>
                <p:oleObj name="Equation" r:id="rId12" imgW="927077" imgH="279446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35941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5156152"/>
              </p:ext>
            </p:extLst>
          </p:nvPr>
        </p:nvGraphicFramePr>
        <p:xfrm>
          <a:off x="5378450" y="4197350"/>
          <a:ext cx="1614488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228600" progId="Equation.DSMT4">
                  <p:embed/>
                </p:oleObj>
              </mc:Choice>
              <mc:Fallback>
                <p:oleObj name="Equation" r:id="rId14" imgW="1612800" imgH="228600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450" y="4197350"/>
                        <a:ext cx="1614488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</a:t>
            </a:r>
            <a:r>
              <a:rPr lang="en-US" dirty="0"/>
              <a:t>Linear</a:t>
            </a:r>
            <a:r>
              <a:rPr lang="en-US" sz="3200" dirty="0">
                <a:solidFill>
                  <a:schemeClr val="accent1"/>
                </a:solidFill>
              </a:rPr>
              <a:t> Equations of the Form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i="1" dirty="0">
                <a:solidFill>
                  <a:schemeClr val="accent1"/>
                </a:solidFill>
              </a:rPr>
              <a:t>ax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b </a:t>
            </a:r>
            <a:r>
              <a:rPr lang="en-US" sz="3200" dirty="0">
                <a:solidFill>
                  <a:schemeClr val="accent1"/>
                </a:solidFill>
              </a:rPr>
              <a:t>= </a:t>
            </a:r>
            <a:r>
              <a:rPr lang="en-US" sz="3200" i="1" dirty="0">
                <a:solidFill>
                  <a:schemeClr val="accent1"/>
                </a:solidFill>
              </a:rPr>
              <a:t>cx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d</a:t>
            </a: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8915125"/>
              </p:ext>
            </p:extLst>
          </p:nvPr>
        </p:nvGraphicFramePr>
        <p:xfrm>
          <a:off x="3505200" y="1422633"/>
          <a:ext cx="320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99573" imgH="292123" progId="Equation.DSMT4">
                  <p:embed/>
                </p:oleObj>
              </mc:Choice>
              <mc:Fallback>
                <p:oleObj name="Equation" r:id="rId2" imgW="3199573" imgH="292123" progId="Equation.DSMT4">
                  <p:embed/>
                  <p:pic>
                    <p:nvPicPr>
                      <p:cNvPr id="0" name="Picture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422633"/>
                        <a:ext cx="320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57400" y="2686050"/>
          <a:ext cx="320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99573" imgH="292123" progId="Equation.DSMT4">
                  <p:embed/>
                </p:oleObj>
              </mc:Choice>
              <mc:Fallback>
                <p:oleObj name="Equation" r:id="rId4" imgW="3199573" imgH="292123" progId="Equation.DSMT4">
                  <p:embed/>
                  <p:pic>
                    <p:nvPicPr>
                      <p:cNvPr id="0" name="Picture 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686050"/>
                        <a:ext cx="320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578100" y="3197225"/>
          <a:ext cx="203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1633" imgH="292123" progId="Equation.DSMT4">
                  <p:embed/>
                </p:oleObj>
              </mc:Choice>
              <mc:Fallback>
                <p:oleObj name="Equation" r:id="rId6" imgW="2031633" imgH="292123" progId="Equation.DSMT4">
                  <p:embed/>
                  <p:pic>
                    <p:nvPicPr>
                      <p:cNvPr id="0" name="Picture 1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3197225"/>
                        <a:ext cx="2032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095500" y="3740150"/>
          <a:ext cx="297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71387" imgH="292123" progId="Equation.DSMT4">
                  <p:embed/>
                </p:oleObj>
              </mc:Choice>
              <mc:Fallback>
                <p:oleObj name="Equation" r:id="rId8" imgW="2971387" imgH="292123" progId="Equation.DSMT4">
                  <p:embed/>
                  <p:pic>
                    <p:nvPicPr>
                      <p:cNvPr id="0" name="Picture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740150"/>
                        <a:ext cx="2971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035300" y="4265613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031" imgH="292123" progId="Equation.DSMT4">
                  <p:embed/>
                </p:oleObj>
              </mc:Choice>
              <mc:Fallback>
                <p:oleObj name="Equation" r:id="rId10" imgW="1562031" imgH="292123" progId="Equation.DSMT4">
                  <p:embed/>
                  <p:pic>
                    <p:nvPicPr>
                      <p:cNvPr id="0" name="Picture 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4265613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362200" y="4813300"/>
          <a:ext cx="290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08001" imgH="292123" progId="Equation.DSMT4">
                  <p:embed/>
                </p:oleObj>
              </mc:Choice>
              <mc:Fallback>
                <p:oleObj name="Equation" r:id="rId12" imgW="2908001" imgH="292123" progId="Equation.DSMT4">
                  <p:embed/>
                  <p:pic>
                    <p:nvPicPr>
                      <p:cNvPr id="0" name="Picture 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813300"/>
                        <a:ext cx="290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3187700" y="53340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39188" imgH="291947" progId="Equation.DSMT4">
                  <p:embed/>
                </p:oleObj>
              </mc:Choice>
              <mc:Fallback>
                <p:oleObj name="Equation" r:id="rId14" imgW="939188" imgH="291947" progId="Equation.DSMT4">
                  <p:embed/>
                  <p:pic>
                    <p:nvPicPr>
                      <p:cNvPr id="0" name="Picture 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53340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5575300" y="26924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1633" imgH="279446" progId="Equation.DSMT4">
                  <p:embed/>
                </p:oleObj>
              </mc:Choice>
              <mc:Fallback>
                <p:oleObj name="Equation" r:id="rId16" imgW="2031633" imgH="279446" progId="Equation.DSMT4">
                  <p:embed/>
                  <p:pic>
                    <p:nvPicPr>
                      <p:cNvPr id="0" name="Picture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2692400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5575300" y="3222625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44310" imgH="241415" progId="Equation.DSMT4">
                  <p:embed/>
                </p:oleObj>
              </mc:Choice>
              <mc:Fallback>
                <p:oleObj name="Equation" r:id="rId18" imgW="2044310" imgH="241415" progId="Equation.DSMT4">
                  <p:embed/>
                  <p:pic>
                    <p:nvPicPr>
                      <p:cNvPr id="0" name="Picture 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222625"/>
                        <a:ext cx="2044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5575300" y="3733800"/>
          <a:ext cx="218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83757" imgH="304800" progId="Equation.DSMT4">
                  <p:embed/>
                </p:oleObj>
              </mc:Choice>
              <mc:Fallback>
                <p:oleObj name="Equation" r:id="rId20" imgW="2183757" imgH="304800" progId="Equation.DSMT4">
                  <p:embed/>
                  <p:pic>
                    <p:nvPicPr>
                      <p:cNvPr id="0" name="Picture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733800"/>
                        <a:ext cx="218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5575300" y="4278313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27077" imgH="279446" progId="Equation.DSMT4">
                  <p:embed/>
                </p:oleObj>
              </mc:Choice>
              <mc:Fallback>
                <p:oleObj name="Equation" r:id="rId22" imgW="927077" imgH="279446" progId="Equation.DSMT4">
                  <p:embed/>
                  <p:pic>
                    <p:nvPicPr>
                      <p:cNvPr id="0" name="Picture 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4278313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5575300" y="4800600"/>
          <a:ext cx="227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273047" imgH="304800" progId="Equation.DSMT4">
                  <p:embed/>
                </p:oleObj>
              </mc:Choice>
              <mc:Fallback>
                <p:oleObj name="Equation" r:id="rId24" imgW="2273047" imgH="304800" progId="Equation.DSMT4">
                  <p:embed/>
                  <p:pic>
                    <p:nvPicPr>
                      <p:cNvPr id="0" name="Picture 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4800600"/>
                        <a:ext cx="227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5575300" y="53467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27077" imgH="279446" progId="Equation.DSMT4">
                  <p:embed/>
                </p:oleObj>
              </mc:Choice>
              <mc:Fallback>
                <p:oleObj name="Equation" r:id="rId26" imgW="927077" imgH="279446" progId="Equation.DSMT4">
                  <p:embed/>
                  <p:pic>
                    <p:nvPicPr>
                      <p:cNvPr id="0" name="Picture 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53467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3"/>
          <p:cNvSpPr txBox="1">
            <a:spLocks/>
          </p:cNvSpPr>
          <p:nvPr/>
        </p:nvSpPr>
        <p:spPr>
          <a:xfrm>
            <a:off x="457200" y="1905000"/>
            <a:ext cx="737616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</a:t>
            </a:r>
            <a:r>
              <a:rPr lang="en-US" dirty="0"/>
              <a:t>Linear</a:t>
            </a:r>
            <a:r>
              <a:rPr lang="en-US" sz="3200" dirty="0">
                <a:solidFill>
                  <a:schemeClr val="accent1"/>
                </a:solidFill>
              </a:rPr>
              <a:t> Equations of the Form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i="1" dirty="0">
                <a:solidFill>
                  <a:schemeClr val="accent1"/>
                </a:solidFill>
              </a:rPr>
              <a:t>ax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b </a:t>
            </a:r>
            <a:r>
              <a:rPr lang="en-US" sz="3200" dirty="0">
                <a:solidFill>
                  <a:schemeClr val="accent1"/>
                </a:solidFill>
              </a:rPr>
              <a:t>= </a:t>
            </a:r>
            <a:r>
              <a:rPr lang="en-US" sz="3200" i="1" dirty="0">
                <a:solidFill>
                  <a:schemeClr val="accent1"/>
                </a:solidFill>
              </a:rPr>
              <a:t>cx </a:t>
            </a:r>
            <a:r>
              <a:rPr lang="en-US" sz="3200" dirty="0">
                <a:solidFill>
                  <a:schemeClr val="accent1"/>
                </a:solidFill>
              </a:rPr>
              <a:t>+ </a:t>
            </a:r>
            <a:r>
              <a:rPr lang="en-US" sz="3200" i="1" dirty="0">
                <a:solidFill>
                  <a:schemeClr val="accent1"/>
                </a:solidFill>
              </a:rPr>
              <a:t>d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3220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616200" y="1395720"/>
          <a:ext cx="320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99573" imgH="292123" progId="Equation.DSMT4">
                  <p:embed/>
                </p:oleObj>
              </mc:Choice>
              <mc:Fallback>
                <p:oleObj name="Equation" r:id="rId2" imgW="3199573" imgH="292123" progId="Equation.DSMT4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1395720"/>
                        <a:ext cx="320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720850" y="1752600"/>
          <a:ext cx="4572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0898" imgH="799756" progId="Equation.DSMT4">
                  <p:embed/>
                </p:oleObj>
              </mc:Choice>
              <mc:Fallback>
                <p:oleObj name="Equation" r:id="rId4" imgW="4570898" imgH="799756" progId="Equation.DSMT4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1752600"/>
                        <a:ext cx="4572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476500" y="2546350"/>
          <a:ext cx="3632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31695" imgH="787078" progId="Equation.DSMT4">
                  <p:embed/>
                </p:oleObj>
              </mc:Choice>
              <mc:Fallback>
                <p:oleObj name="Equation" r:id="rId6" imgW="3631695" imgH="787078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546350"/>
                        <a:ext cx="3632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429000" y="367030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095" imgH="292123" progId="Equation.DSMT4">
                  <p:embed/>
                </p:oleObj>
              </mc:Choice>
              <mc:Fallback>
                <p:oleObj name="Equation" r:id="rId8" imgW="1498095" imgH="292123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67030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6515100" y="2209800"/>
          <a:ext cx="1866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66280" imgH="304800" progId="Equation.DSMT4">
                  <p:embed/>
                </p:oleObj>
              </mc:Choice>
              <mc:Fallback>
                <p:oleObj name="Equation" r:id="rId10" imgW="1866280" imgH="304800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2209800"/>
                        <a:ext cx="1866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6515100" y="2971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77" imgH="279446" progId="Equation.DSMT4">
                  <p:embed/>
                </p:oleObj>
              </mc:Choice>
              <mc:Fallback>
                <p:oleObj name="Equation" r:id="rId12" imgW="927077" imgH="279446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29718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4399150"/>
              </p:ext>
            </p:extLst>
          </p:nvPr>
        </p:nvGraphicFramePr>
        <p:xfrm>
          <a:off x="6496050" y="3702050"/>
          <a:ext cx="1614488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228600" progId="Equation.DSMT4">
                  <p:embed/>
                </p:oleObj>
              </mc:Choice>
              <mc:Fallback>
                <p:oleObj name="Equation" r:id="rId14" imgW="1612800" imgH="228600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6050" y="3702050"/>
                        <a:ext cx="1614488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Involving Decimals </a:t>
            </a: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380886"/>
              </p:ext>
            </p:extLst>
          </p:nvPr>
        </p:nvGraphicFramePr>
        <p:xfrm>
          <a:off x="3517900" y="1397000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77847" imgH="355508" progId="Equation.DSMT4">
                  <p:embed/>
                </p:oleObj>
              </mc:Choice>
              <mc:Fallback>
                <p:oleObj name="Equation" r:id="rId2" imgW="2577847" imgH="355508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1397000"/>
                        <a:ext cx="2578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425700" y="2768600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77847" imgH="355508" progId="Equation.DSMT4">
                  <p:embed/>
                </p:oleObj>
              </mc:Choice>
              <mc:Fallback>
                <p:oleObj name="Equation" r:id="rId4" imgW="2577847" imgH="355508" progId="Equation.DSMT4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2768600"/>
                        <a:ext cx="2578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676400" y="3340100"/>
          <a:ext cx="408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88619" imgH="355508" progId="Equation.DSMT4">
                  <p:embed/>
                </p:oleObj>
              </mc:Choice>
              <mc:Fallback>
                <p:oleObj name="Equation" r:id="rId6" imgW="4088619" imgH="355508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40100"/>
                        <a:ext cx="4089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438400" y="3911600"/>
          <a:ext cx="1828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28249" imgH="355508" progId="Equation.DSMT4">
                  <p:embed/>
                </p:oleObj>
              </mc:Choice>
              <mc:Fallback>
                <p:oleObj name="Equation" r:id="rId8" imgW="1828249" imgH="355508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911600"/>
                        <a:ext cx="1828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1752600" y="4483100"/>
          <a:ext cx="3175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74219" imgH="355508" progId="Equation.DSMT4">
                  <p:embed/>
                </p:oleObj>
              </mc:Choice>
              <mc:Fallback>
                <p:oleObj name="Equation" r:id="rId10" imgW="3174219" imgH="355508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83100"/>
                        <a:ext cx="3175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3098800" y="5054600"/>
          <a:ext cx="977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77785" imgH="355508" progId="Equation.DSMT4">
                  <p:embed/>
                </p:oleObj>
              </mc:Choice>
              <mc:Fallback>
                <p:oleObj name="Equation" r:id="rId12" imgW="977785" imgH="355508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5054600"/>
                        <a:ext cx="977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6108700" y="28067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1633" imgH="279446" progId="Equation.DSMT4">
                  <p:embed/>
                </p:oleObj>
              </mc:Choice>
              <mc:Fallback>
                <p:oleObj name="Equation" r:id="rId14" imgW="2031633" imgH="279446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2806700"/>
                        <a:ext cx="203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6108700" y="3397250"/>
          <a:ext cx="2171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71080" imgH="241415" progId="Equation.DSMT4">
                  <p:embed/>
                </p:oleObj>
              </mc:Choice>
              <mc:Fallback>
                <p:oleObj name="Equation" r:id="rId16" imgW="2171080" imgH="241415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3397250"/>
                        <a:ext cx="2171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6108700" y="39497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27077" imgH="279446" progId="Equation.DSMT4">
                  <p:embed/>
                </p:oleObj>
              </mc:Choice>
              <mc:Fallback>
                <p:oleObj name="Equation" r:id="rId18" imgW="927077" imgH="279446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39497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6108700" y="4508500"/>
          <a:ext cx="2311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311078" imgH="304800" progId="Equation.DSMT4">
                  <p:embed/>
                </p:oleObj>
              </mc:Choice>
              <mc:Fallback>
                <p:oleObj name="Equation" r:id="rId20" imgW="2311078" imgH="3048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4508500"/>
                        <a:ext cx="2311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6108700" y="50927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27077" imgH="279446" progId="Equation.DSMT4">
                  <p:embed/>
                </p:oleObj>
              </mc:Choice>
              <mc:Fallback>
                <p:oleObj name="Equation" r:id="rId22" imgW="927077" imgH="279446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50927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3"/>
          <p:cNvSpPr txBox="1">
            <a:spLocks/>
          </p:cNvSpPr>
          <p:nvPr/>
        </p:nvSpPr>
        <p:spPr>
          <a:xfrm>
            <a:off x="457200" y="1905000"/>
            <a:ext cx="737616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Involving Decimals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3220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355642"/>
              </p:ext>
            </p:extLst>
          </p:nvPr>
        </p:nvGraphicFramePr>
        <p:xfrm>
          <a:off x="2133600" y="1729724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77847" imgH="355508" progId="Equation.DSMT4">
                  <p:embed/>
                </p:oleObj>
              </mc:Choice>
              <mc:Fallback>
                <p:oleObj name="Equation" r:id="rId2" imgW="2577847" imgH="355508" progId="Equation.DSMT4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729724"/>
                        <a:ext cx="2578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787694"/>
              </p:ext>
            </p:extLst>
          </p:nvPr>
        </p:nvGraphicFramePr>
        <p:xfrm>
          <a:off x="1600200" y="2042154"/>
          <a:ext cx="3606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06341" imgH="799756" progId="Equation.DSMT4">
                  <p:embed/>
                </p:oleObj>
              </mc:Choice>
              <mc:Fallback>
                <p:oleObj name="Equation" r:id="rId4" imgW="3606341" imgH="799756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042154"/>
                        <a:ext cx="36068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0058593"/>
              </p:ext>
            </p:extLst>
          </p:nvPr>
        </p:nvGraphicFramePr>
        <p:xfrm>
          <a:off x="1752600" y="2804154"/>
          <a:ext cx="3213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2250" imgH="787078" progId="Equation.DSMT4">
                  <p:embed/>
                </p:oleObj>
              </mc:Choice>
              <mc:Fallback>
                <p:oleObj name="Equation" r:id="rId6" imgW="3212250" imgH="787078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804154"/>
                        <a:ext cx="3213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9735718"/>
              </p:ext>
            </p:extLst>
          </p:nvPr>
        </p:nvGraphicFramePr>
        <p:xfrm>
          <a:off x="2616200" y="3870954"/>
          <a:ext cx="1587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87385" imgH="292123" progId="Equation.DSMT4">
                  <p:embed/>
                </p:oleObj>
              </mc:Choice>
              <mc:Fallback>
                <p:oleObj name="Equation" r:id="rId8" imgW="1587385" imgH="292123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870954"/>
                        <a:ext cx="1587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959322"/>
              </p:ext>
            </p:extLst>
          </p:nvPr>
        </p:nvGraphicFramePr>
        <p:xfrm>
          <a:off x="5410200" y="2499354"/>
          <a:ext cx="193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30216" imgH="279446" progId="Equation.DSMT4">
                  <p:embed/>
                </p:oleObj>
              </mc:Choice>
              <mc:Fallback>
                <p:oleObj name="Equation" r:id="rId10" imgW="1930216" imgH="279446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499354"/>
                        <a:ext cx="193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652039"/>
              </p:ext>
            </p:extLst>
          </p:nvPr>
        </p:nvGraphicFramePr>
        <p:xfrm>
          <a:off x="5410200" y="326135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77" imgH="279446" progId="Equation.DSMT4">
                  <p:embed/>
                </p:oleObj>
              </mc:Choice>
              <mc:Fallback>
                <p:oleObj name="Equation" r:id="rId12" imgW="927077" imgH="279446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261354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841440"/>
              </p:ext>
            </p:extLst>
          </p:nvPr>
        </p:nvGraphicFramePr>
        <p:xfrm>
          <a:off x="5391150" y="3902704"/>
          <a:ext cx="1638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38000" imgH="228600" progId="Equation.DSMT4">
                  <p:embed/>
                </p:oleObj>
              </mc:Choice>
              <mc:Fallback>
                <p:oleObj name="Equation" r:id="rId14" imgW="1638000" imgH="228600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3902704"/>
                        <a:ext cx="1638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99EE56D-60C2-4C34-9894-68D91FA74198}"/>
</file>

<file path=customXml/itemProps2.xml><?xml version="1.0" encoding="utf-8"?>
<ds:datastoreItem xmlns:ds="http://schemas.openxmlformats.org/officeDocument/2006/customXml" ds:itemID="{C3D96BA8-1D39-4DAC-9279-AD5712930A8A}"/>
</file>

<file path=customXml/itemProps3.xml><?xml version="1.0" encoding="utf-8"?>
<ds:datastoreItem xmlns:ds="http://schemas.openxmlformats.org/officeDocument/2006/customXml" ds:itemID="{A052ADBC-B299-4E37-84A5-95CB47129C43}"/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558</Words>
  <Application>Microsoft Office PowerPoint</Application>
  <PresentationFormat>On-screen Show (4:3)</PresentationFormat>
  <Paragraphs>72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Symbol</vt:lpstr>
      <vt:lpstr>Courier New</vt:lpstr>
      <vt:lpstr>Arial</vt:lpstr>
      <vt:lpstr>Calibri</vt:lpstr>
      <vt:lpstr>Office Theme</vt:lpstr>
      <vt:lpstr>Equation</vt:lpstr>
      <vt:lpstr>Section 4.3</vt:lpstr>
      <vt:lpstr>Procedure: Solving Linear Equations that Simplify to the Form ax + b = cx + d</vt:lpstr>
      <vt:lpstr>Procedure: Solving Linear Equations that Simplify to the Form ax + b = cx + d (cont.)</vt:lpstr>
      <vt:lpstr>Example 1: Solving Linear Equations of the Form ax + b = cx + d </vt:lpstr>
      <vt:lpstr>Example 1: Solving Linear Equations of the Form ax + b = cx + d (cont.)</vt:lpstr>
      <vt:lpstr>Example 2: Solving Linear Equations of the Form ax + b = cx + d</vt:lpstr>
      <vt:lpstr>Example 2: Solving Linear Equations of the Form ax + b = cx + d (cont.)</vt:lpstr>
      <vt:lpstr>Example 3: Solving Linear Equations  Involving Decimals </vt:lpstr>
      <vt:lpstr>Example 3: Solving Linear Equations Involving Decimals (cont.)</vt:lpstr>
      <vt:lpstr>Example 4: Solving Linear Equations Involving Fractions </vt:lpstr>
      <vt:lpstr>Example 4: Solving Linear Equations Involving Fractions (cont.)</vt:lpstr>
      <vt:lpstr>Example 5: Solving Linear Equations Involving Parentheses</vt:lpstr>
      <vt:lpstr>Example 5: Solving Linear Equations Involving Parentheses (cont.)</vt:lpstr>
      <vt:lpstr>Example 6: Solving Linear Equations Involving Parentheses </vt:lpstr>
      <vt:lpstr>Example 6: Solving Linear Equations Involving Parentheses (cont.)</vt:lpstr>
      <vt:lpstr>Completion Example 7: Solving Equations Involving Parentheses</vt:lpstr>
      <vt:lpstr>Completion Example 7: Solving Equations Involving Parentheses (cont.)</vt:lpstr>
      <vt:lpstr>Example 8: Determining Types of Equations</vt:lpstr>
      <vt:lpstr>Example 8: Determining Types of Equations (cont.)</vt:lpstr>
      <vt:lpstr>Example 9: Determining Types of Equations</vt:lpstr>
      <vt:lpstr>Example 10: Determining Types of Equations</vt:lpstr>
      <vt:lpstr>Example 10: Determining Types of Equations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127</cp:revision>
  <dcterms:created xsi:type="dcterms:W3CDTF">2013-04-26T14:43:13Z</dcterms:created>
  <dcterms:modified xsi:type="dcterms:W3CDTF">2024-08-12T15:50:17Z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