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81" r:id="rId10"/>
    <p:sldId id="267" r:id="rId11"/>
    <p:sldId id="268" r:id="rId12"/>
    <p:sldId id="269" r:id="rId13"/>
    <p:sldId id="270" r:id="rId14"/>
    <p:sldId id="271" r:id="rId15"/>
    <p:sldId id="273" r:id="rId16"/>
    <p:sldId id="274" r:id="rId17"/>
    <p:sldId id="276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11" name="Belloit, Nicholas G" initials="BNG [11]" lastIdx="1" clrIdx="10"/>
  <p:cmAuthor id="5" name="Belloit, Nicholas G" initials="BNG [5]" lastIdx="1" clrIdx="4"/>
  <p:cmAuthor id="12" name="Belloit, Nicholas G" initials="BNG [12]" lastIdx="1" clrIdx="11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33CC"/>
    <a:srgbClr val="FF66CC"/>
    <a:srgbClr val="FF3399"/>
    <a:srgbClr val="C00302"/>
    <a:srgbClr val="2D7D9F"/>
    <a:srgbClr val="000000"/>
    <a:srgbClr val="0000FF"/>
    <a:srgbClr val="1F497D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58" autoAdjust="0"/>
    <p:restoredTop sz="94660"/>
  </p:normalViewPr>
  <p:slideViewPr>
    <p:cSldViewPr>
      <p:cViewPr varScale="1">
        <p:scale>
          <a:sx n="82" d="100"/>
          <a:sy n="82" d="100"/>
        </p:scale>
        <p:origin x="1478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97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1CEC5-7131-4275-BB69-611862ED496E}" type="datetimeFigureOut">
              <a:rPr lang="en-US" smtClean="0"/>
              <a:pPr/>
              <a:t>8/12/2024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4C27E-9C4D-45EE-AFB9-02B843014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68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14400" y="6004775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64.wmf"/><Relationship Id="rId3" Type="http://schemas.openxmlformats.org/officeDocument/2006/relationships/image" Target="../media/image59.w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63.bin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63.wmf"/><Relationship Id="rId5" Type="http://schemas.openxmlformats.org/officeDocument/2006/relationships/image" Target="../media/image60.wmf"/><Relationship Id="rId10" Type="http://schemas.openxmlformats.org/officeDocument/2006/relationships/oleObject" Target="../embeddings/oleObject62.bin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13" Type="http://schemas.openxmlformats.org/officeDocument/2006/relationships/image" Target="../media/image70.wmf"/><Relationship Id="rId18" Type="http://schemas.openxmlformats.org/officeDocument/2006/relationships/oleObject" Target="../embeddings/oleObject72.bin"/><Relationship Id="rId26" Type="http://schemas.openxmlformats.org/officeDocument/2006/relationships/oleObject" Target="../embeddings/oleObject76.bin"/><Relationship Id="rId3" Type="http://schemas.openxmlformats.org/officeDocument/2006/relationships/image" Target="../media/image65.wmf"/><Relationship Id="rId21" Type="http://schemas.openxmlformats.org/officeDocument/2006/relationships/image" Target="../media/image74.wmf"/><Relationship Id="rId7" Type="http://schemas.openxmlformats.org/officeDocument/2006/relationships/image" Target="../media/image67.wmf"/><Relationship Id="rId12" Type="http://schemas.openxmlformats.org/officeDocument/2006/relationships/oleObject" Target="../embeddings/oleObject69.bin"/><Relationship Id="rId17" Type="http://schemas.openxmlformats.org/officeDocument/2006/relationships/image" Target="../media/image72.wmf"/><Relationship Id="rId25" Type="http://schemas.openxmlformats.org/officeDocument/2006/relationships/image" Target="../media/image76.wmf"/><Relationship Id="rId2" Type="http://schemas.openxmlformats.org/officeDocument/2006/relationships/oleObject" Target="../embeddings/oleObject64.bin"/><Relationship Id="rId16" Type="http://schemas.openxmlformats.org/officeDocument/2006/relationships/oleObject" Target="../embeddings/oleObject71.bin"/><Relationship Id="rId20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69.wmf"/><Relationship Id="rId24" Type="http://schemas.openxmlformats.org/officeDocument/2006/relationships/oleObject" Target="../embeddings/oleObject75.bin"/><Relationship Id="rId5" Type="http://schemas.openxmlformats.org/officeDocument/2006/relationships/image" Target="../media/image66.wmf"/><Relationship Id="rId15" Type="http://schemas.openxmlformats.org/officeDocument/2006/relationships/image" Target="../media/image71.wmf"/><Relationship Id="rId23" Type="http://schemas.openxmlformats.org/officeDocument/2006/relationships/image" Target="../media/image75.wmf"/><Relationship Id="rId10" Type="http://schemas.openxmlformats.org/officeDocument/2006/relationships/oleObject" Target="../embeddings/oleObject68.bin"/><Relationship Id="rId19" Type="http://schemas.openxmlformats.org/officeDocument/2006/relationships/image" Target="../media/image73.wmf"/><Relationship Id="rId4" Type="http://schemas.openxmlformats.org/officeDocument/2006/relationships/oleObject" Target="../embeddings/oleObject65.bin"/><Relationship Id="rId9" Type="http://schemas.openxmlformats.org/officeDocument/2006/relationships/image" Target="../media/image68.wmf"/><Relationship Id="rId14" Type="http://schemas.openxmlformats.org/officeDocument/2006/relationships/oleObject" Target="../embeddings/oleObject70.bin"/><Relationship Id="rId22" Type="http://schemas.openxmlformats.org/officeDocument/2006/relationships/oleObject" Target="../embeddings/oleObject74.bin"/><Relationship Id="rId27" Type="http://schemas.openxmlformats.org/officeDocument/2006/relationships/image" Target="../media/image7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13" Type="http://schemas.openxmlformats.org/officeDocument/2006/relationships/image" Target="../media/image83.wmf"/><Relationship Id="rId3" Type="http://schemas.openxmlformats.org/officeDocument/2006/relationships/image" Target="../media/image78.wmf"/><Relationship Id="rId7" Type="http://schemas.openxmlformats.org/officeDocument/2006/relationships/image" Target="../media/image80.wmf"/><Relationship Id="rId12" Type="http://schemas.openxmlformats.org/officeDocument/2006/relationships/oleObject" Target="../embeddings/oleObject82.bin"/><Relationship Id="rId2" Type="http://schemas.openxmlformats.org/officeDocument/2006/relationships/oleObject" Target="../embeddings/oleObject7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9.bin"/><Relationship Id="rId11" Type="http://schemas.openxmlformats.org/officeDocument/2006/relationships/image" Target="../media/image82.wmf"/><Relationship Id="rId5" Type="http://schemas.openxmlformats.org/officeDocument/2006/relationships/image" Target="../media/image79.wmf"/><Relationship Id="rId15" Type="http://schemas.openxmlformats.org/officeDocument/2006/relationships/image" Target="../media/image84.wmf"/><Relationship Id="rId10" Type="http://schemas.openxmlformats.org/officeDocument/2006/relationships/oleObject" Target="../embeddings/oleObject81.bin"/><Relationship Id="rId4" Type="http://schemas.openxmlformats.org/officeDocument/2006/relationships/oleObject" Target="../embeddings/oleObject78.bin"/><Relationship Id="rId9" Type="http://schemas.openxmlformats.org/officeDocument/2006/relationships/image" Target="../media/image81.wmf"/><Relationship Id="rId14" Type="http://schemas.openxmlformats.org/officeDocument/2006/relationships/oleObject" Target="../embeddings/oleObject8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90.wmf"/><Relationship Id="rId18" Type="http://schemas.openxmlformats.org/officeDocument/2006/relationships/oleObject" Target="../embeddings/oleObject92.bin"/><Relationship Id="rId26" Type="http://schemas.openxmlformats.org/officeDocument/2006/relationships/oleObject" Target="../embeddings/oleObject96.bin"/><Relationship Id="rId3" Type="http://schemas.openxmlformats.org/officeDocument/2006/relationships/image" Target="../media/image85.wmf"/><Relationship Id="rId21" Type="http://schemas.openxmlformats.org/officeDocument/2006/relationships/image" Target="../media/image94.wmf"/><Relationship Id="rId7" Type="http://schemas.openxmlformats.org/officeDocument/2006/relationships/image" Target="../media/image87.wmf"/><Relationship Id="rId12" Type="http://schemas.openxmlformats.org/officeDocument/2006/relationships/oleObject" Target="../embeddings/oleObject89.bin"/><Relationship Id="rId17" Type="http://schemas.openxmlformats.org/officeDocument/2006/relationships/image" Target="../media/image92.wmf"/><Relationship Id="rId25" Type="http://schemas.openxmlformats.org/officeDocument/2006/relationships/image" Target="../media/image96.wmf"/><Relationship Id="rId2" Type="http://schemas.openxmlformats.org/officeDocument/2006/relationships/oleObject" Target="../embeddings/oleObject84.bin"/><Relationship Id="rId16" Type="http://schemas.openxmlformats.org/officeDocument/2006/relationships/oleObject" Target="../embeddings/oleObject91.bin"/><Relationship Id="rId20" Type="http://schemas.openxmlformats.org/officeDocument/2006/relationships/oleObject" Target="../embeddings/oleObject93.bin"/><Relationship Id="rId29" Type="http://schemas.openxmlformats.org/officeDocument/2006/relationships/image" Target="../media/image98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89.wmf"/><Relationship Id="rId24" Type="http://schemas.openxmlformats.org/officeDocument/2006/relationships/oleObject" Target="../embeddings/oleObject95.bin"/><Relationship Id="rId5" Type="http://schemas.openxmlformats.org/officeDocument/2006/relationships/image" Target="../media/image86.wmf"/><Relationship Id="rId15" Type="http://schemas.openxmlformats.org/officeDocument/2006/relationships/image" Target="../media/image91.wmf"/><Relationship Id="rId23" Type="http://schemas.openxmlformats.org/officeDocument/2006/relationships/image" Target="../media/image95.wmf"/><Relationship Id="rId28" Type="http://schemas.openxmlformats.org/officeDocument/2006/relationships/oleObject" Target="../embeddings/oleObject97.bin"/><Relationship Id="rId10" Type="http://schemas.openxmlformats.org/officeDocument/2006/relationships/oleObject" Target="../embeddings/oleObject88.bin"/><Relationship Id="rId19" Type="http://schemas.openxmlformats.org/officeDocument/2006/relationships/image" Target="../media/image93.wmf"/><Relationship Id="rId31" Type="http://schemas.openxmlformats.org/officeDocument/2006/relationships/image" Target="../media/image99.wmf"/><Relationship Id="rId4" Type="http://schemas.openxmlformats.org/officeDocument/2006/relationships/oleObject" Target="../embeddings/oleObject85.bin"/><Relationship Id="rId9" Type="http://schemas.openxmlformats.org/officeDocument/2006/relationships/image" Target="../media/image88.wmf"/><Relationship Id="rId14" Type="http://schemas.openxmlformats.org/officeDocument/2006/relationships/oleObject" Target="../embeddings/oleObject90.bin"/><Relationship Id="rId22" Type="http://schemas.openxmlformats.org/officeDocument/2006/relationships/oleObject" Target="../embeddings/oleObject94.bin"/><Relationship Id="rId27" Type="http://schemas.openxmlformats.org/officeDocument/2006/relationships/image" Target="../media/image97.wmf"/><Relationship Id="rId30" Type="http://schemas.openxmlformats.org/officeDocument/2006/relationships/oleObject" Target="../embeddings/oleObject9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13" Type="http://schemas.openxmlformats.org/officeDocument/2006/relationships/image" Target="../media/image105.wmf"/><Relationship Id="rId3" Type="http://schemas.openxmlformats.org/officeDocument/2006/relationships/image" Target="../media/image100.wmf"/><Relationship Id="rId7" Type="http://schemas.openxmlformats.org/officeDocument/2006/relationships/image" Target="../media/image102.wmf"/><Relationship Id="rId12" Type="http://schemas.openxmlformats.org/officeDocument/2006/relationships/oleObject" Target="../embeddings/oleObject104.bin"/><Relationship Id="rId2" Type="http://schemas.openxmlformats.org/officeDocument/2006/relationships/oleObject" Target="../embeddings/oleObject9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1.bin"/><Relationship Id="rId11" Type="http://schemas.openxmlformats.org/officeDocument/2006/relationships/image" Target="../media/image104.wmf"/><Relationship Id="rId5" Type="http://schemas.openxmlformats.org/officeDocument/2006/relationships/image" Target="../media/image101.wmf"/><Relationship Id="rId15" Type="http://schemas.openxmlformats.org/officeDocument/2006/relationships/image" Target="../media/image106.wmf"/><Relationship Id="rId10" Type="http://schemas.openxmlformats.org/officeDocument/2006/relationships/oleObject" Target="../embeddings/oleObject103.bin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103.wmf"/><Relationship Id="rId14" Type="http://schemas.openxmlformats.org/officeDocument/2006/relationships/oleObject" Target="../embeddings/oleObject10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9.bin"/><Relationship Id="rId13" Type="http://schemas.openxmlformats.org/officeDocument/2006/relationships/image" Target="../media/image112.wmf"/><Relationship Id="rId3" Type="http://schemas.openxmlformats.org/officeDocument/2006/relationships/image" Target="../media/image107.wmf"/><Relationship Id="rId7" Type="http://schemas.openxmlformats.org/officeDocument/2006/relationships/image" Target="../media/image109.wmf"/><Relationship Id="rId12" Type="http://schemas.openxmlformats.org/officeDocument/2006/relationships/oleObject" Target="../embeddings/oleObject111.bin"/><Relationship Id="rId2" Type="http://schemas.openxmlformats.org/officeDocument/2006/relationships/oleObject" Target="../embeddings/oleObject10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8.bin"/><Relationship Id="rId11" Type="http://schemas.openxmlformats.org/officeDocument/2006/relationships/image" Target="../media/image111.wmf"/><Relationship Id="rId5" Type="http://schemas.openxmlformats.org/officeDocument/2006/relationships/image" Target="../media/image108.wmf"/><Relationship Id="rId10" Type="http://schemas.openxmlformats.org/officeDocument/2006/relationships/oleObject" Target="../embeddings/oleObject110.bin"/><Relationship Id="rId4" Type="http://schemas.openxmlformats.org/officeDocument/2006/relationships/oleObject" Target="../embeddings/oleObject107.bin"/><Relationship Id="rId9" Type="http://schemas.openxmlformats.org/officeDocument/2006/relationships/image" Target="../media/image11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5.bin"/><Relationship Id="rId13" Type="http://schemas.openxmlformats.org/officeDocument/2006/relationships/image" Target="../media/image118.wmf"/><Relationship Id="rId18" Type="http://schemas.openxmlformats.org/officeDocument/2006/relationships/oleObject" Target="../embeddings/oleObject120.bin"/><Relationship Id="rId3" Type="http://schemas.openxmlformats.org/officeDocument/2006/relationships/image" Target="../media/image113.wmf"/><Relationship Id="rId21" Type="http://schemas.openxmlformats.org/officeDocument/2006/relationships/image" Target="../media/image122.wmf"/><Relationship Id="rId7" Type="http://schemas.openxmlformats.org/officeDocument/2006/relationships/image" Target="../media/image115.wmf"/><Relationship Id="rId12" Type="http://schemas.openxmlformats.org/officeDocument/2006/relationships/oleObject" Target="../embeddings/oleObject117.bin"/><Relationship Id="rId17" Type="http://schemas.openxmlformats.org/officeDocument/2006/relationships/image" Target="../media/image120.wmf"/><Relationship Id="rId25" Type="http://schemas.openxmlformats.org/officeDocument/2006/relationships/image" Target="../media/image124.wmf"/><Relationship Id="rId2" Type="http://schemas.openxmlformats.org/officeDocument/2006/relationships/oleObject" Target="../embeddings/oleObject112.bin"/><Relationship Id="rId16" Type="http://schemas.openxmlformats.org/officeDocument/2006/relationships/oleObject" Target="../embeddings/oleObject119.bin"/><Relationship Id="rId20" Type="http://schemas.openxmlformats.org/officeDocument/2006/relationships/oleObject" Target="../embeddings/oleObject1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4.bin"/><Relationship Id="rId11" Type="http://schemas.openxmlformats.org/officeDocument/2006/relationships/image" Target="../media/image117.wmf"/><Relationship Id="rId24" Type="http://schemas.openxmlformats.org/officeDocument/2006/relationships/oleObject" Target="../embeddings/oleObject123.bin"/><Relationship Id="rId5" Type="http://schemas.openxmlformats.org/officeDocument/2006/relationships/image" Target="../media/image114.wmf"/><Relationship Id="rId15" Type="http://schemas.openxmlformats.org/officeDocument/2006/relationships/image" Target="../media/image119.wmf"/><Relationship Id="rId23" Type="http://schemas.openxmlformats.org/officeDocument/2006/relationships/image" Target="../media/image123.wmf"/><Relationship Id="rId10" Type="http://schemas.openxmlformats.org/officeDocument/2006/relationships/oleObject" Target="../embeddings/oleObject116.bin"/><Relationship Id="rId19" Type="http://schemas.openxmlformats.org/officeDocument/2006/relationships/image" Target="../media/image121.wmf"/><Relationship Id="rId4" Type="http://schemas.openxmlformats.org/officeDocument/2006/relationships/oleObject" Target="../embeddings/oleObject113.bin"/><Relationship Id="rId9" Type="http://schemas.openxmlformats.org/officeDocument/2006/relationships/image" Target="../media/image116.wmf"/><Relationship Id="rId14" Type="http://schemas.openxmlformats.org/officeDocument/2006/relationships/oleObject" Target="../embeddings/oleObject118.bin"/><Relationship Id="rId22" Type="http://schemas.openxmlformats.org/officeDocument/2006/relationships/oleObject" Target="../embeddings/oleObject12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7.bin"/><Relationship Id="rId13" Type="http://schemas.openxmlformats.org/officeDocument/2006/relationships/image" Target="../media/image130.wmf"/><Relationship Id="rId18" Type="http://schemas.openxmlformats.org/officeDocument/2006/relationships/oleObject" Target="../embeddings/oleObject132.bin"/><Relationship Id="rId3" Type="http://schemas.openxmlformats.org/officeDocument/2006/relationships/image" Target="../media/image125.wmf"/><Relationship Id="rId21" Type="http://schemas.openxmlformats.org/officeDocument/2006/relationships/image" Target="../media/image134.wmf"/><Relationship Id="rId7" Type="http://schemas.openxmlformats.org/officeDocument/2006/relationships/image" Target="../media/image127.wmf"/><Relationship Id="rId12" Type="http://schemas.openxmlformats.org/officeDocument/2006/relationships/oleObject" Target="../embeddings/oleObject129.bin"/><Relationship Id="rId17" Type="http://schemas.openxmlformats.org/officeDocument/2006/relationships/image" Target="../media/image132.wmf"/><Relationship Id="rId2" Type="http://schemas.openxmlformats.org/officeDocument/2006/relationships/oleObject" Target="../embeddings/oleObject124.bin"/><Relationship Id="rId16" Type="http://schemas.openxmlformats.org/officeDocument/2006/relationships/oleObject" Target="../embeddings/oleObject131.bin"/><Relationship Id="rId20" Type="http://schemas.openxmlformats.org/officeDocument/2006/relationships/oleObject" Target="../embeddings/oleObject1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6.bin"/><Relationship Id="rId11" Type="http://schemas.openxmlformats.org/officeDocument/2006/relationships/image" Target="../media/image129.wmf"/><Relationship Id="rId5" Type="http://schemas.openxmlformats.org/officeDocument/2006/relationships/image" Target="../media/image126.wmf"/><Relationship Id="rId15" Type="http://schemas.openxmlformats.org/officeDocument/2006/relationships/image" Target="../media/image131.wmf"/><Relationship Id="rId10" Type="http://schemas.openxmlformats.org/officeDocument/2006/relationships/oleObject" Target="../embeddings/oleObject128.bin"/><Relationship Id="rId19" Type="http://schemas.openxmlformats.org/officeDocument/2006/relationships/image" Target="../media/image133.wmf"/><Relationship Id="rId4" Type="http://schemas.openxmlformats.org/officeDocument/2006/relationships/oleObject" Target="../embeddings/oleObject125.bin"/><Relationship Id="rId9" Type="http://schemas.openxmlformats.org/officeDocument/2006/relationships/image" Target="../media/image128.wmf"/><Relationship Id="rId14" Type="http://schemas.openxmlformats.org/officeDocument/2006/relationships/oleObject" Target="../embeddings/oleObject130.bin"/><Relationship Id="rId22" Type="http://schemas.openxmlformats.org/officeDocument/2006/relationships/oleObject" Target="../embeddings/oleObject134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8.bin"/><Relationship Id="rId13" Type="http://schemas.openxmlformats.org/officeDocument/2006/relationships/oleObject" Target="../embeddings/oleObject141.bin"/><Relationship Id="rId18" Type="http://schemas.openxmlformats.org/officeDocument/2006/relationships/oleObject" Target="../embeddings/oleObject144.bin"/><Relationship Id="rId3" Type="http://schemas.openxmlformats.org/officeDocument/2006/relationships/image" Target="../media/image135.wmf"/><Relationship Id="rId7" Type="http://schemas.openxmlformats.org/officeDocument/2006/relationships/image" Target="../media/image137.wmf"/><Relationship Id="rId12" Type="http://schemas.openxmlformats.org/officeDocument/2006/relationships/image" Target="../media/image139.wmf"/><Relationship Id="rId17" Type="http://schemas.openxmlformats.org/officeDocument/2006/relationships/image" Target="../media/image141.wmf"/><Relationship Id="rId2" Type="http://schemas.openxmlformats.org/officeDocument/2006/relationships/oleObject" Target="../embeddings/oleObject135.bin"/><Relationship Id="rId16" Type="http://schemas.openxmlformats.org/officeDocument/2006/relationships/oleObject" Target="../embeddings/oleObject1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7.bin"/><Relationship Id="rId11" Type="http://schemas.openxmlformats.org/officeDocument/2006/relationships/oleObject" Target="../embeddings/oleObject140.bin"/><Relationship Id="rId5" Type="http://schemas.openxmlformats.org/officeDocument/2006/relationships/image" Target="../media/image136.wmf"/><Relationship Id="rId15" Type="http://schemas.openxmlformats.org/officeDocument/2006/relationships/image" Target="../media/image140.wmf"/><Relationship Id="rId10" Type="http://schemas.openxmlformats.org/officeDocument/2006/relationships/image" Target="../media/image138.wmf"/><Relationship Id="rId19" Type="http://schemas.openxmlformats.org/officeDocument/2006/relationships/image" Target="../media/image142.wmf"/><Relationship Id="rId4" Type="http://schemas.openxmlformats.org/officeDocument/2006/relationships/oleObject" Target="../embeddings/oleObject136.bin"/><Relationship Id="rId9" Type="http://schemas.openxmlformats.org/officeDocument/2006/relationships/oleObject" Target="../embeddings/oleObject139.bin"/><Relationship Id="rId14" Type="http://schemas.openxmlformats.org/officeDocument/2006/relationships/oleObject" Target="../embeddings/oleObject14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6.bin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6.bin"/><Relationship Id="rId3" Type="http://schemas.openxmlformats.org/officeDocument/2006/relationships/image" Target="../media/image19.wmf"/><Relationship Id="rId21" Type="http://schemas.openxmlformats.org/officeDocument/2006/relationships/image" Target="../media/image28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3.bin"/><Relationship Id="rId17" Type="http://schemas.openxmlformats.org/officeDocument/2006/relationships/image" Target="../media/image26.wmf"/><Relationship Id="rId25" Type="http://schemas.openxmlformats.org/officeDocument/2006/relationships/image" Target="../media/image30.wmf"/><Relationship Id="rId2" Type="http://schemas.openxmlformats.org/officeDocument/2006/relationships/oleObject" Target="../embeddings/oleObject18.bin"/><Relationship Id="rId16" Type="http://schemas.openxmlformats.org/officeDocument/2006/relationships/oleObject" Target="../embeddings/oleObject25.bin"/><Relationship Id="rId20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3.wmf"/><Relationship Id="rId24" Type="http://schemas.openxmlformats.org/officeDocument/2006/relationships/oleObject" Target="../embeddings/oleObject29.bin"/><Relationship Id="rId5" Type="http://schemas.openxmlformats.org/officeDocument/2006/relationships/image" Target="../media/image20.wmf"/><Relationship Id="rId15" Type="http://schemas.openxmlformats.org/officeDocument/2006/relationships/image" Target="../media/image25.wmf"/><Relationship Id="rId23" Type="http://schemas.openxmlformats.org/officeDocument/2006/relationships/image" Target="../media/image29.wmf"/><Relationship Id="rId10" Type="http://schemas.openxmlformats.org/officeDocument/2006/relationships/oleObject" Target="../embeddings/oleObject22.bin"/><Relationship Id="rId19" Type="http://schemas.openxmlformats.org/officeDocument/2006/relationships/image" Target="../media/image27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24.bin"/><Relationship Id="rId22" Type="http://schemas.openxmlformats.org/officeDocument/2006/relationships/oleObject" Target="../embeddings/oleObject2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5.bin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emf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3.wmf"/><Relationship Id="rId18" Type="http://schemas.openxmlformats.org/officeDocument/2006/relationships/image" Target="../media/image46.wmf"/><Relationship Id="rId3" Type="http://schemas.openxmlformats.org/officeDocument/2006/relationships/image" Target="../media/image38.emf"/><Relationship Id="rId7" Type="http://schemas.openxmlformats.org/officeDocument/2006/relationships/image" Target="../media/image40.emf"/><Relationship Id="rId12" Type="http://schemas.openxmlformats.org/officeDocument/2006/relationships/oleObject" Target="../embeddings/oleObject42.bin"/><Relationship Id="rId17" Type="http://schemas.openxmlformats.org/officeDocument/2006/relationships/image" Target="../media/image45.wmf"/><Relationship Id="rId2" Type="http://schemas.openxmlformats.org/officeDocument/2006/relationships/oleObject" Target="../embeddings/oleObject37.bin"/><Relationship Id="rId16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2.wmf"/><Relationship Id="rId5" Type="http://schemas.openxmlformats.org/officeDocument/2006/relationships/image" Target="../media/image39.e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41.bin"/><Relationship Id="rId19" Type="http://schemas.openxmlformats.org/officeDocument/2006/relationships/image" Target="../media/image47.png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52.wmf"/><Relationship Id="rId18" Type="http://schemas.openxmlformats.org/officeDocument/2006/relationships/oleObject" Target="../embeddings/oleObject53.bin"/><Relationship Id="rId26" Type="http://schemas.openxmlformats.org/officeDocument/2006/relationships/oleObject" Target="../embeddings/oleObject57.bin"/><Relationship Id="rId3" Type="http://schemas.openxmlformats.org/officeDocument/2006/relationships/image" Target="../media/image47.wmf"/><Relationship Id="rId21" Type="http://schemas.openxmlformats.org/officeDocument/2006/relationships/image" Target="../media/image56.wmf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0.bin"/><Relationship Id="rId17" Type="http://schemas.openxmlformats.org/officeDocument/2006/relationships/image" Target="../media/image54.wmf"/><Relationship Id="rId25" Type="http://schemas.openxmlformats.org/officeDocument/2006/relationships/image" Target="../media/image58.wmf"/><Relationship Id="rId2" Type="http://schemas.openxmlformats.org/officeDocument/2006/relationships/oleObject" Target="../embeddings/oleObject45.bin"/><Relationship Id="rId16" Type="http://schemas.openxmlformats.org/officeDocument/2006/relationships/oleObject" Target="../embeddings/oleObject52.bin"/><Relationship Id="rId20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1.wmf"/><Relationship Id="rId24" Type="http://schemas.openxmlformats.org/officeDocument/2006/relationships/oleObject" Target="../embeddings/oleObject56.bin"/><Relationship Id="rId5" Type="http://schemas.openxmlformats.org/officeDocument/2006/relationships/image" Target="../media/image48.wmf"/><Relationship Id="rId15" Type="http://schemas.openxmlformats.org/officeDocument/2006/relationships/image" Target="../media/image53.wmf"/><Relationship Id="rId23" Type="http://schemas.openxmlformats.org/officeDocument/2006/relationships/image" Target="../media/image57.wmf"/><Relationship Id="rId10" Type="http://schemas.openxmlformats.org/officeDocument/2006/relationships/oleObject" Target="../embeddings/oleObject49.bin"/><Relationship Id="rId19" Type="http://schemas.openxmlformats.org/officeDocument/2006/relationships/image" Target="../media/image55.wmf"/><Relationship Id="rId4" Type="http://schemas.openxmlformats.org/officeDocument/2006/relationships/oleObject" Target="../embeddings/oleObject46.bin"/><Relationship Id="rId9" Type="http://schemas.openxmlformats.org/officeDocument/2006/relationships/image" Target="../media/image50.wmf"/><Relationship Id="rId14" Type="http://schemas.openxmlformats.org/officeDocument/2006/relationships/oleObject" Target="../embeddings/oleObject51.bin"/><Relationship Id="rId22" Type="http://schemas.openxmlformats.org/officeDocument/2006/relationships/oleObject" Target="../embeddings/oleObject5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Linear Equations: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ax + b = 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Solving Linear Equations Involving Decimals</a:t>
            </a: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5.1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+ 7.4 – 1.8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= –9.1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the decimal numbers are accurate to tenths, we could multiply both sides by </a:t>
            </a:r>
            <a:r>
              <a:rPr lang="en-US" i="0" dirty="0">
                <a:solidFill>
                  <a:srgbClr val="000099"/>
                </a:solidFill>
              </a:rPr>
              <a:t>10</a:t>
            </a:r>
            <a:r>
              <a:rPr lang="en-US" i="0" dirty="0">
                <a:solidFill>
                  <a:schemeClr val="tx1"/>
                </a:solidFill>
              </a:rPr>
              <a:t> to get integer coefficients. However, we can also work with the decimal numbers directly as shown here.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193800" y="4260850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27400" imgH="292100" progId="Equation.DSMT4">
                  <p:embed/>
                </p:oleObj>
              </mc:Choice>
              <mc:Fallback>
                <p:oleObj name="Equation" r:id="rId2" imgW="3327400" imgH="292100" progId="Equation.DSMT4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4260850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146300" y="4794250"/>
          <a:ext cx="237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74900" imgH="292100" progId="Equation.DSMT4">
                  <p:embed/>
                </p:oleObj>
              </mc:Choice>
              <mc:Fallback>
                <p:oleObj name="Equation" r:id="rId4" imgW="2374900" imgH="292100" progId="Equation.DSMT4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794250"/>
                        <a:ext cx="2374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371600" y="5327650"/>
          <a:ext cx="393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37000" imgH="292100" progId="Equation.DSMT4">
                  <p:embed/>
                </p:oleObj>
              </mc:Choice>
              <mc:Fallback>
                <p:oleObj name="Equation" r:id="rId6" imgW="3937000" imgH="2921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327650"/>
                        <a:ext cx="3937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715000" y="42672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2000" imgH="279400" progId="Equation.DSMT4">
                  <p:embed/>
                </p:oleObj>
              </mc:Choice>
              <mc:Fallback>
                <p:oleObj name="Equation" r:id="rId8" imgW="2032000" imgH="2794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72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715000" y="4819650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44700" imgH="241300" progId="Equation.DSMT4">
                  <p:embed/>
                </p:oleObj>
              </mc:Choice>
              <mc:Fallback>
                <p:oleObj name="Equation" r:id="rId10" imgW="2044700" imgH="24130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819650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715000" y="5334000"/>
          <a:ext cx="231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11400" imgH="279400" progId="Equation.DSMT4">
                  <p:embed/>
                </p:oleObj>
              </mc:Choice>
              <mc:Fallback>
                <p:oleObj name="Equation" r:id="rId12" imgW="2311400" imgH="27940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334000"/>
                        <a:ext cx="2311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Solving Linear Equations Involving Decimals (cont.)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184400" y="1277144"/>
          <a:ext cx="176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5300" imgH="292100" progId="Equation.DSMT4">
                  <p:embed/>
                </p:oleObj>
              </mc:Choice>
              <mc:Fallback>
                <p:oleObj name="Equation" r:id="rId2" imgW="1765300" imgH="292100" progId="Equation.DSMT4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1277144"/>
                        <a:ext cx="1765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133600" y="1676400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79600" imgH="838200" progId="Equation.DSMT4">
                  <p:embed/>
                </p:oleObj>
              </mc:Choice>
              <mc:Fallback>
                <p:oleObj name="Equation" r:id="rId4" imgW="1879600" imgH="83820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676400"/>
                        <a:ext cx="1879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628900" y="2701925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8614" imgH="291973" progId="Equation.DSMT4">
                  <p:embed/>
                </p:oleObj>
              </mc:Choice>
              <mc:Fallback>
                <p:oleObj name="Equation" r:id="rId6" imgW="888614" imgH="291973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701925"/>
                        <a:ext cx="889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/>
          </p:cNvSpPr>
          <p:nvPr/>
        </p:nvSpPr>
        <p:spPr>
          <a:xfrm>
            <a:off x="457200" y="317528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Check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828800" y="3316242"/>
          <a:ext cx="330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302000" imgH="292100" progId="Equation.DSMT4">
                  <p:embed/>
                </p:oleObj>
              </mc:Choice>
              <mc:Fallback>
                <p:oleObj name="Equation" r:id="rId8" imgW="3302000" imgH="29210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316242"/>
                        <a:ext cx="3302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914400" y="3676650"/>
          <a:ext cx="42672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267200" imgH="800100" progId="Equation.DSMT4">
                  <p:embed/>
                </p:oleObj>
              </mc:Choice>
              <mc:Fallback>
                <p:oleObj name="Equation" r:id="rId10" imgW="4267200" imgH="80010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676650"/>
                        <a:ext cx="42672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/>
        </p:nvGraphicFramePr>
        <p:xfrm>
          <a:off x="2108200" y="4391025"/>
          <a:ext cx="3073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073400" imgH="787400" progId="Equation.DSMT4">
                  <p:embed/>
                </p:oleObj>
              </mc:Choice>
              <mc:Fallback>
                <p:oleObj name="Equation" r:id="rId12" imgW="3073400" imgH="78740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391025"/>
                        <a:ext cx="3073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3467100" y="5422900"/>
          <a:ext cx="165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51000" imgH="292100" progId="Equation.DSMT4">
                  <p:embed/>
                </p:oleObj>
              </mc:Choice>
              <mc:Fallback>
                <p:oleObj name="Equation" r:id="rId14" imgW="1651000" imgH="29210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5422900"/>
                        <a:ext cx="165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343400" y="128349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100" imgH="279400" progId="Equation.DSMT4">
                  <p:embed/>
                </p:oleObj>
              </mc:Choice>
              <mc:Fallback>
                <p:oleObj name="Equation" r:id="rId16" imgW="927100" imgH="27940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8349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343400" y="1955800"/>
          <a:ext cx="3949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949700" imgH="279400" progId="Equation.DSMT4">
                  <p:embed/>
                </p:oleObj>
              </mc:Choice>
              <mc:Fallback>
                <p:oleObj name="Equation" r:id="rId18" imgW="3949700" imgH="27940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955800"/>
                        <a:ext cx="3949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4343400" y="270827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70827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5334000" y="411480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854200" imgH="241300" progId="Equation.DSMT4">
                  <p:embed/>
                </p:oleObj>
              </mc:Choice>
              <mc:Fallback>
                <p:oleObj name="Equation" r:id="rId22" imgW="1854200" imgH="24130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11480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5334000" y="4826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27100" imgH="279400" progId="Equation.DSMT4">
                  <p:embed/>
                </p:oleObj>
              </mc:Choice>
              <mc:Fallback>
                <p:oleObj name="Equation" r:id="rId24" imgW="927100" imgH="27940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8260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436193"/>
              </p:ext>
            </p:extLst>
          </p:nvPr>
        </p:nvGraphicFramePr>
        <p:xfrm>
          <a:off x="5314950" y="54546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612800" imgH="228600" progId="Equation.DSMT4">
                  <p:embed/>
                </p:oleObj>
              </mc:Choice>
              <mc:Fallback>
                <p:oleObj name="Equation" r:id="rId26" imgW="1612800" imgH="22860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50" y="54546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Solving Linear Equations </a:t>
            </a:r>
            <a:r>
              <a:rPr lang="en-US" dirty="0">
                <a:solidFill>
                  <a:schemeClr val="accent1"/>
                </a:solidFill>
              </a:rPr>
              <a:t>Involving </a:t>
            </a:r>
            <a:r>
              <a:rPr lang="en-US" sz="3200" dirty="0">
                <a:solidFill>
                  <a:schemeClr val="accent1"/>
                </a:solidFill>
              </a:rPr>
              <a:t> Fractions</a:t>
            </a:r>
          </a:p>
        </p:txBody>
      </p:sp>
      <p:sp>
        <p:nvSpPr>
          <p:cNvPr id="1024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120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 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7097378"/>
              </p:ext>
            </p:extLst>
          </p:nvPr>
        </p:nvGraphicFramePr>
        <p:xfrm>
          <a:off x="3463925" y="1160463"/>
          <a:ext cx="1879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825480" progId="Equation.DSMT4">
                  <p:embed/>
                </p:oleObj>
              </mc:Choice>
              <mc:Fallback>
                <p:oleObj name="Equation" r:id="rId2" imgW="1879560" imgH="82548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3925" y="1160463"/>
                        <a:ext cx="18796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058653"/>
              </p:ext>
            </p:extLst>
          </p:nvPr>
        </p:nvGraphicFramePr>
        <p:xfrm>
          <a:off x="2692400" y="2252662"/>
          <a:ext cx="191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700" imgH="838200" progId="Equation.DSMT4">
                  <p:embed/>
                </p:oleObj>
              </mc:Choice>
              <mc:Fallback>
                <p:oleObj name="Equation" r:id="rId4" imgW="1917700" imgH="8382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252662"/>
                        <a:ext cx="191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2401227"/>
              </p:ext>
            </p:extLst>
          </p:nvPr>
        </p:nvGraphicFramePr>
        <p:xfrm>
          <a:off x="1987550" y="3279775"/>
          <a:ext cx="3327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27120" imgH="888840" progId="Equation.DSMT4">
                  <p:embed/>
                </p:oleObj>
              </mc:Choice>
              <mc:Fallback>
                <p:oleObj name="Equation" r:id="rId6" imgW="3327120" imgH="88884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0" y="3279775"/>
                        <a:ext cx="33274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3519197"/>
              </p:ext>
            </p:extLst>
          </p:nvPr>
        </p:nvGraphicFramePr>
        <p:xfrm>
          <a:off x="1257300" y="4438650"/>
          <a:ext cx="4051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051080" imgH="888840" progId="Equation.DSMT4">
                  <p:embed/>
                </p:oleObj>
              </mc:Choice>
              <mc:Fallback>
                <p:oleObj name="Equation" r:id="rId8" imgW="4051080" imgH="888840" progId="Equation.DSMT4">
                  <p:embed/>
                  <p:pic>
                    <p:nvPicPr>
                      <p:cNvPr id="0" name="Picture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4438650"/>
                        <a:ext cx="4051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613400" y="2590800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2000" imgH="279400" progId="Equation.DSMT4">
                  <p:embed/>
                </p:oleObj>
              </mc:Choice>
              <mc:Fallback>
                <p:oleObj name="Equation" r:id="rId10" imgW="2032000" imgH="279400" progId="Equation.DSMT4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2590800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154876"/>
              </p:ext>
            </p:extLst>
          </p:nvPr>
        </p:nvGraphicFramePr>
        <p:xfrm>
          <a:off x="5613400" y="3429000"/>
          <a:ext cx="2971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71800" imgH="647640" progId="Equation.DSMT4">
                  <p:embed/>
                </p:oleObj>
              </mc:Choice>
              <mc:Fallback>
                <p:oleObj name="Equation" r:id="rId12" imgW="2971800" imgH="647640" progId="Equation.DSMT4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3429000"/>
                        <a:ext cx="29718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5613400" y="48006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225800" imgH="279400" progId="Equation.DSMT4">
                  <p:embed/>
                </p:oleObj>
              </mc:Choice>
              <mc:Fallback>
                <p:oleObj name="Equation" r:id="rId14" imgW="3225800" imgH="279400" progId="Equation.DSMT4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3400" y="48006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Solving Linear 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524000" y="1258888"/>
          <a:ext cx="4000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00500" imgH="927100" progId="Equation.DSMT4">
                  <p:embed/>
                </p:oleObj>
              </mc:Choice>
              <mc:Fallback>
                <p:oleObj name="Equation" r:id="rId2" imgW="4000500" imgH="927100" progId="Equation.DSMT4">
                  <p:embed/>
                  <p:pic>
                    <p:nvPicPr>
                      <p:cNvPr id="0" name="Picture 2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58888"/>
                        <a:ext cx="40005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451100" y="2427288"/>
          <a:ext cx="207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70100" imgH="292100" progId="Equation.DSMT4">
                  <p:embed/>
                </p:oleObj>
              </mc:Choice>
              <mc:Fallback>
                <p:oleObj name="Equation" r:id="rId4" imgW="2070100" imgH="292100" progId="Equation.DSMT4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427288"/>
                        <a:ext cx="207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816100" y="3051969"/>
          <a:ext cx="3327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27400" imgH="292100" progId="Equation.DSMT4">
                  <p:embed/>
                </p:oleObj>
              </mc:Choice>
              <mc:Fallback>
                <p:oleObj name="Equation" r:id="rId6" imgW="3327400" imgH="2921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3051969"/>
                        <a:ext cx="3327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098800" y="3525837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80588" imgH="291973" progId="Equation.DSMT4">
                  <p:embed/>
                </p:oleObj>
              </mc:Choice>
              <mc:Fallback>
                <p:oleObj name="Equation" r:id="rId8" imgW="1180588" imgH="291973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3525837"/>
                        <a:ext cx="1181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022600" y="3984625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400" imgH="838200" progId="Equation.DSMT4">
                  <p:embed/>
                </p:oleObj>
              </mc:Choice>
              <mc:Fallback>
                <p:oleObj name="Equation" r:id="rId10" imgW="1295400" imgH="838200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3984625"/>
                        <a:ext cx="129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3403600" y="4953000"/>
          <a:ext cx="73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600" imgH="838200" progId="Equation.DSMT4">
                  <p:embed/>
                </p:oleObj>
              </mc:Choice>
              <mc:Fallback>
                <p:oleObj name="Equation" r:id="rId12" imgW="736600" imgH="838200" progId="Equation.DSMT4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4953000"/>
                        <a:ext cx="73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715000" y="15827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087" imgH="279279" progId="Equation.DSMT4">
                  <p:embed/>
                </p:oleObj>
              </mc:Choice>
              <mc:Fallback>
                <p:oleObj name="Equation" r:id="rId14" imgW="952087" imgH="279279" progId="Equation.DSMT4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582738"/>
                        <a:ext cx="952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5715000" y="243363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100" imgH="279400" progId="Equation.DSMT4">
                  <p:embed/>
                </p:oleObj>
              </mc:Choice>
              <mc:Fallback>
                <p:oleObj name="Equation" r:id="rId16" imgW="927100" imgH="279400" progId="Equation.DSMT4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433638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5715000" y="3045619"/>
          <a:ext cx="2120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20900" imgH="304800" progId="Equation.DSMT4">
                  <p:embed/>
                </p:oleObj>
              </mc:Choice>
              <mc:Fallback>
                <p:oleObj name="Equation" r:id="rId18" imgW="2120900" imgH="304800" progId="Equation.DSMT4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045619"/>
                        <a:ext cx="2120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5715000" y="35321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5321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5715000" y="4264025"/>
          <a:ext cx="234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349500" imgH="279400" progId="Equation.DSMT4">
                  <p:embed/>
                </p:oleObj>
              </mc:Choice>
              <mc:Fallback>
                <p:oleObj name="Equation" r:id="rId22" imgW="2349500" imgH="279400" progId="Equation.DSMT4">
                  <p:embed/>
                  <p:pic>
                    <p:nvPicPr>
                      <p:cNvPr id="0" name="Picture 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4025"/>
                        <a:ext cx="2349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5715000" y="52324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27100" imgH="279400" progId="Equation.DSMT4">
                  <p:embed/>
                </p:oleObj>
              </mc:Choice>
              <mc:Fallback>
                <p:oleObj name="Equation" r:id="rId24" imgW="927100" imgH="279400" progId="Equation.DSMT4">
                  <p:embed/>
                  <p:pic>
                    <p:nvPicPr>
                      <p:cNvPr id="0" name="Picture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2324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rot="9900000" flipV="1">
            <a:off x="2034540" y="1879600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9900000" flipV="1">
            <a:off x="1511109" y="140277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9900000" flipV="1">
            <a:off x="2832867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9900000" flipV="1">
            <a:off x="3341849" y="1872963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9900000" flipV="1">
            <a:off x="4929349" y="1873537"/>
            <a:ext cx="36576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9900000" flipV="1">
            <a:off x="3911409" y="1402196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1676400" y="11176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9639" imgH="203112" progId="Equation.DSMT4">
                  <p:embed/>
                </p:oleObj>
              </mc:Choice>
              <mc:Fallback>
                <p:oleObj name="Equation" r:id="rId26" imgW="139639" imgH="203112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17600"/>
                        <a:ext cx="1397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3003550" y="1143000"/>
          <a:ext cx="152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52268" imgH="203024" progId="Equation.DSMT4">
                  <p:embed/>
                </p:oleObj>
              </mc:Choice>
              <mc:Fallback>
                <p:oleObj name="Equation" r:id="rId28" imgW="152268" imgH="203024" progId="Equation.DSMT4">
                  <p:embed/>
                  <p:pic>
                    <p:nvPicPr>
                      <p:cNvPr id="0" name="Picture 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1143000"/>
                        <a:ext cx="1524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4089400" y="11493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9639" imgH="190417" progId="Equation.DSMT4">
                  <p:embed/>
                </p:oleObj>
              </mc:Choice>
              <mc:Fallback>
                <p:oleObj name="Equation" r:id="rId30" imgW="139639" imgH="190417" progId="Equation.DSMT4">
                  <p:embed/>
                  <p:pic>
                    <p:nvPicPr>
                      <p:cNvPr id="0" name="Picture 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1149350"/>
                        <a:ext cx="1397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Solving Linear </a:t>
            </a:r>
            <a:r>
              <a:rPr lang="en-US" dirty="0">
                <a:solidFill>
                  <a:schemeClr val="accent1"/>
                </a:solidFill>
              </a:rPr>
              <a:t>Equations </a:t>
            </a:r>
            <a:r>
              <a:rPr lang="en-US" dirty="0"/>
              <a:t>Involving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43765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247900" y="128016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06600" imgH="838200" progId="Equation.DSMT4">
                  <p:embed/>
                </p:oleObj>
              </mc:Choice>
              <mc:Fallback>
                <p:oleObj name="Equation" r:id="rId2" imgW="2006600" imgH="838200" progId="Equation.DSMT4">
                  <p:embed/>
                  <p:pic>
                    <p:nvPicPr>
                      <p:cNvPr id="0" name="Picture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1280160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828800" y="2347807"/>
          <a:ext cx="24257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25700" imgH="1028700" progId="Equation.DSMT4">
                  <p:embed/>
                </p:oleObj>
              </mc:Choice>
              <mc:Fallback>
                <p:oleObj name="Equation" r:id="rId4" imgW="2425700" imgH="1028700" progId="Equation.DSMT4">
                  <p:embed/>
                  <p:pic>
                    <p:nvPicPr>
                      <p:cNvPr id="0" name="Picture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347807"/>
                        <a:ext cx="24257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095500" y="3605954"/>
          <a:ext cx="2159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9000" imgH="965200" progId="Equation.DSMT4">
                  <p:embed/>
                </p:oleObj>
              </mc:Choice>
              <mc:Fallback>
                <p:oleObj name="Equation" r:id="rId6" imgW="2159000" imgH="965200" progId="Equation.DSMT4">
                  <p:embed/>
                  <p:pic>
                    <p:nvPicPr>
                      <p:cNvPr id="0" name="Picture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3605954"/>
                        <a:ext cx="21590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590800" y="4800600"/>
          <a:ext cx="166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63700" imgH="838200" progId="Equation.DSMT4">
                  <p:embed/>
                </p:oleObj>
              </mc:Choice>
              <mc:Fallback>
                <p:oleObj name="Equation" r:id="rId8" imgW="1663700" imgH="838200" progId="Equation.DSMT4">
                  <p:embed/>
                  <p:pic>
                    <p:nvPicPr>
                      <p:cNvPr id="0" name="Picture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800600"/>
                        <a:ext cx="1663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3414330"/>
              </p:ext>
            </p:extLst>
          </p:nvPr>
        </p:nvGraphicFramePr>
        <p:xfrm>
          <a:off x="4622800" y="2557463"/>
          <a:ext cx="1778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7680" imgH="609480" progId="Equation.DSMT4">
                  <p:embed/>
                </p:oleObj>
              </mc:Choice>
              <mc:Fallback>
                <p:oleObj name="Equation" r:id="rId10" imgW="1777680" imgH="609480" progId="Equation.DSMT4">
                  <p:embed/>
                  <p:pic>
                    <p:nvPicPr>
                      <p:cNvPr id="0" name="Picture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2557463"/>
                        <a:ext cx="1778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622800" y="398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79400" progId="Equation.DSMT4">
                  <p:embed/>
                </p:oleObj>
              </mc:Choice>
              <mc:Fallback>
                <p:oleObj name="Equation" r:id="rId12" imgW="927100" imgH="279400" progId="Equation.DSMT4">
                  <p:embed/>
                  <p:pic>
                    <p:nvPicPr>
                      <p:cNvPr id="0" name="Picture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398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032568"/>
              </p:ext>
            </p:extLst>
          </p:nvPr>
        </p:nvGraphicFramePr>
        <p:xfrm>
          <a:off x="4603750" y="510540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12800" imgH="228600" progId="Equation.DSMT4">
                  <p:embed/>
                </p:oleObj>
              </mc:Choice>
              <mc:Fallback>
                <p:oleObj name="Equation" r:id="rId14" imgW="1612800" imgH="228600" progId="Equation.DSMT4">
                  <p:embed/>
                  <p:pic>
                    <p:nvPicPr>
                      <p:cNvPr id="0" name="Picture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0" y="510540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120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 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2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9930413"/>
              </p:ext>
            </p:extLst>
          </p:nvPr>
        </p:nvGraphicFramePr>
        <p:xfrm>
          <a:off x="2096172" y="2193925"/>
          <a:ext cx="295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58840" imgH="825480" progId="Equation.DSMT4">
                  <p:embed/>
                </p:oleObj>
              </mc:Choice>
              <mc:Fallback>
                <p:oleObj name="Equation" r:id="rId2" imgW="2958840" imgH="82548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6172" y="2193925"/>
                        <a:ext cx="295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818559"/>
              </p:ext>
            </p:extLst>
          </p:nvPr>
        </p:nvGraphicFramePr>
        <p:xfrm>
          <a:off x="1143000" y="3282950"/>
          <a:ext cx="43053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05240" imgH="888840" progId="Equation.DSMT4">
                  <p:embed/>
                </p:oleObj>
              </mc:Choice>
              <mc:Fallback>
                <p:oleObj name="Equation" r:id="rId4" imgW="4305240" imgH="88884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82950"/>
                        <a:ext cx="43053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659756"/>
              </p:ext>
            </p:extLst>
          </p:nvPr>
        </p:nvGraphicFramePr>
        <p:xfrm>
          <a:off x="5511800" y="2468204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2000" imgH="279400" progId="Equation.DSMT4">
                  <p:embed/>
                </p:oleObj>
              </mc:Choice>
              <mc:Fallback>
                <p:oleObj name="Equation" r:id="rId6" imgW="2032000" imgH="2794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800" y="2468204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4470086"/>
              </p:ext>
            </p:extLst>
          </p:nvPr>
        </p:nvGraphicFramePr>
        <p:xfrm>
          <a:off x="5486400" y="3352800"/>
          <a:ext cx="3187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87440" imgH="545760" progId="Equation.DSMT4">
                  <p:embed/>
                </p:oleObj>
              </mc:Choice>
              <mc:Fallback>
                <p:oleObj name="Equation" r:id="rId8" imgW="3187440" imgH="54576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352800"/>
                        <a:ext cx="3187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310248"/>
              </p:ext>
            </p:extLst>
          </p:nvPr>
        </p:nvGraphicFramePr>
        <p:xfrm>
          <a:off x="514350" y="4419600"/>
          <a:ext cx="6794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94280" imgH="939600" progId="Equation.DSMT4">
                  <p:embed/>
                </p:oleObj>
              </mc:Choice>
              <mc:Fallback>
                <p:oleObj name="Equation" r:id="rId10" imgW="6794280" imgH="939600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4419600"/>
                        <a:ext cx="67945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2972602"/>
              </p:ext>
            </p:extLst>
          </p:nvPr>
        </p:nvGraphicFramePr>
        <p:xfrm>
          <a:off x="5486400" y="5410200"/>
          <a:ext cx="322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225800" imgH="279400" progId="Equation.DSMT4">
                  <p:embed/>
                </p:oleObj>
              </mc:Choice>
              <mc:Fallback>
                <p:oleObj name="Equation" r:id="rId12" imgW="3225800" imgH="2794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5410200"/>
                        <a:ext cx="322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5EBFC675-EF17-8679-0D8F-FCCF8F70DC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162815"/>
              </p:ext>
            </p:extLst>
          </p:nvPr>
        </p:nvGraphicFramePr>
        <p:xfrm>
          <a:off x="3441700" y="1204072"/>
          <a:ext cx="2959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58840" imgH="825480" progId="Equation.DSMT4">
                  <p:embed/>
                </p:oleObj>
              </mc:Choice>
              <mc:Fallback>
                <p:oleObj name="Equation" r:id="rId2" imgW="2958840" imgH="825480" progId="Equation.DSMT4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700" y="1204072"/>
                        <a:ext cx="29591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Solving Linear Equations </a:t>
            </a:r>
            <a:r>
              <a:rPr lang="en-US" dirty="0"/>
              <a:t>Involving</a:t>
            </a:r>
            <a:r>
              <a:rPr lang="en-US" sz="3200" dirty="0">
                <a:solidFill>
                  <a:schemeClr val="accent1"/>
                </a:solidFill>
              </a:rPr>
              <a:t> Fractions (cont.)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792522"/>
              </p:ext>
            </p:extLst>
          </p:nvPr>
        </p:nvGraphicFramePr>
        <p:xfrm>
          <a:off x="1085850" y="1398588"/>
          <a:ext cx="325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51160" imgH="291960" progId="Equation.DSMT4">
                  <p:embed/>
                </p:oleObj>
              </mc:Choice>
              <mc:Fallback>
                <p:oleObj name="Equation" r:id="rId2" imgW="3251160" imgH="29196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1398588"/>
                        <a:ext cx="3251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606425"/>
              </p:ext>
            </p:extLst>
          </p:nvPr>
        </p:nvGraphicFramePr>
        <p:xfrm>
          <a:off x="2419350" y="1970088"/>
          <a:ext cx="191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291960" progId="Equation.DSMT4">
                  <p:embed/>
                </p:oleObj>
              </mc:Choice>
              <mc:Fallback>
                <p:oleObj name="Equation" r:id="rId4" imgW="1917360" imgH="29196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1970088"/>
                        <a:ext cx="191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384588"/>
              </p:ext>
            </p:extLst>
          </p:nvPr>
        </p:nvGraphicFramePr>
        <p:xfrm>
          <a:off x="1752600" y="2541588"/>
          <a:ext cx="321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13000" imgH="291960" progId="Equation.DSMT4">
                  <p:embed/>
                </p:oleObj>
              </mc:Choice>
              <mc:Fallback>
                <p:oleObj name="Equation" r:id="rId6" imgW="3213000" imgH="29196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41588"/>
                        <a:ext cx="3213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89418"/>
              </p:ext>
            </p:extLst>
          </p:nvPr>
        </p:nvGraphicFramePr>
        <p:xfrm>
          <a:off x="3238500" y="3111500"/>
          <a:ext cx="1270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720" imgH="279360" progId="Equation.DSMT4">
                  <p:embed/>
                </p:oleObj>
              </mc:Choice>
              <mc:Fallback>
                <p:oleObj name="Equation" r:id="rId8" imgW="1269720" imgH="2793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3111500"/>
                        <a:ext cx="1270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845474"/>
              </p:ext>
            </p:extLst>
          </p:nvPr>
        </p:nvGraphicFramePr>
        <p:xfrm>
          <a:off x="3187700" y="3676650"/>
          <a:ext cx="1384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825480" progId="Equation.DSMT4">
                  <p:embed/>
                </p:oleObj>
              </mc:Choice>
              <mc:Fallback>
                <p:oleObj name="Equation" r:id="rId10" imgW="1384200" imgH="82548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3676650"/>
                        <a:ext cx="1384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254523"/>
              </p:ext>
            </p:extLst>
          </p:nvPr>
        </p:nvGraphicFramePr>
        <p:xfrm>
          <a:off x="3409950" y="47879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291960" progId="Equation.DSMT4">
                  <p:embed/>
                </p:oleObj>
              </mc:Choice>
              <mc:Fallback>
                <p:oleObj name="Equation" r:id="rId12" imgW="927000" imgH="29196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4787900"/>
                        <a:ext cx="92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5067300" y="14478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7100" imgH="279400" progId="Equation.DSMT4">
                  <p:embed/>
                </p:oleObj>
              </mc:Choice>
              <mc:Fallback>
                <p:oleObj name="Equation" r:id="rId14" imgW="927100" imgH="279400" progId="Equation.DSMT4">
                  <p:embed/>
                  <p:pic>
                    <p:nvPicPr>
                      <p:cNvPr id="0" name="Picture 2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4478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4" name="Object 12"/>
          <p:cNvGraphicFramePr>
            <a:graphicFrameLocks noChangeAspect="1"/>
          </p:cNvGraphicFramePr>
          <p:nvPr/>
        </p:nvGraphicFramePr>
        <p:xfrm>
          <a:off x="5067300" y="1981200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95500" imgH="241300" progId="Equation.DSMT4">
                  <p:embed/>
                </p:oleObj>
              </mc:Choice>
              <mc:Fallback>
                <p:oleObj name="Equation" r:id="rId16" imgW="2095500" imgH="241300" progId="Equation.DSMT4">
                  <p:embed/>
                  <p:pic>
                    <p:nvPicPr>
                      <p:cNvPr id="0" name="Picture 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1981200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522092"/>
              </p:ext>
            </p:extLst>
          </p:nvPr>
        </p:nvGraphicFramePr>
        <p:xfrm>
          <a:off x="5073650" y="2541588"/>
          <a:ext cx="2247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47840" imgH="304560" progId="Equation.DSMT4">
                  <p:embed/>
                </p:oleObj>
              </mc:Choice>
              <mc:Fallback>
                <p:oleObj name="Equation" r:id="rId18" imgW="2247840" imgH="304560" progId="Equation.DSMT4">
                  <p:embed/>
                  <p:pic>
                    <p:nvPicPr>
                      <p:cNvPr id="0" name="Picture 2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50" y="2541588"/>
                        <a:ext cx="2247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14"/>
          <p:cNvGraphicFramePr>
            <a:graphicFrameLocks noChangeAspect="1"/>
          </p:cNvGraphicFramePr>
          <p:nvPr/>
        </p:nvGraphicFramePr>
        <p:xfrm>
          <a:off x="5067300" y="3112134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112134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5"/>
          <p:cNvGraphicFramePr>
            <a:graphicFrameLocks noChangeAspect="1"/>
          </p:cNvGraphicFramePr>
          <p:nvPr/>
        </p:nvGraphicFramePr>
        <p:xfrm>
          <a:off x="5067300" y="3950016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235200" imgH="279400" progId="Equation.DSMT4">
                  <p:embed/>
                </p:oleObj>
              </mc:Choice>
              <mc:Fallback>
                <p:oleObj name="Equation" r:id="rId22" imgW="22352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3950016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8" name="Object 16"/>
          <p:cNvGraphicFramePr>
            <a:graphicFrameLocks noChangeAspect="1"/>
          </p:cNvGraphicFramePr>
          <p:nvPr/>
        </p:nvGraphicFramePr>
        <p:xfrm>
          <a:off x="5067300" y="4787900"/>
          <a:ext cx="2857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857500" imgH="673100" progId="Equation.DSMT4">
                  <p:embed/>
                </p:oleObj>
              </mc:Choice>
              <mc:Fallback>
                <p:oleObj name="Equation" r:id="rId24" imgW="2857500" imgH="6731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4787900"/>
                        <a:ext cx="28575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3733864"/>
              </p:ext>
            </p:extLst>
          </p:nvPr>
        </p:nvGraphicFramePr>
        <p:xfrm>
          <a:off x="1171575" y="2078038"/>
          <a:ext cx="7058025" cy="340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061040" imgH="3403440" progId="Equation.DSMT4">
                  <p:embed/>
                </p:oleObj>
              </mc:Choice>
              <mc:Fallback>
                <p:oleObj name="Equation" r:id="rId2" imgW="7061040" imgH="340344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1575" y="2078038"/>
                        <a:ext cx="7058025" cy="3402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Solving Equations Involving </a:t>
            </a:r>
            <a:r>
              <a:rPr lang="en-US" dirty="0"/>
              <a:t>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95153"/>
          </a:xfrm>
        </p:spPr>
        <p:txBody>
          <a:bodyPr>
            <a:sp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Solve the equation:  </a:t>
            </a:r>
          </a:p>
          <a:p>
            <a:pPr algn="just">
              <a:lnSpc>
                <a:spcPct val="200000"/>
              </a:lnSpc>
              <a:spcBef>
                <a:spcPts val="1800"/>
              </a:spcBef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2355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70390"/>
              </p:ext>
            </p:extLst>
          </p:nvPr>
        </p:nvGraphicFramePr>
        <p:xfrm>
          <a:off x="3492500" y="1116013"/>
          <a:ext cx="1460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60160" imgH="825480" progId="Equation.DSMT4">
                  <p:embed/>
                </p:oleObj>
              </mc:Choice>
              <mc:Fallback>
                <p:oleObj name="Equation" r:id="rId4" imgW="1460160" imgH="82548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1116013"/>
                        <a:ext cx="1460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11"/>
          <p:cNvGraphicFramePr>
            <a:graphicFrameLocks noChangeAspect="1"/>
          </p:cNvGraphicFramePr>
          <p:nvPr/>
        </p:nvGraphicFramePr>
        <p:xfrm>
          <a:off x="7261225" y="3348038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5028" imgH="228501" progId="Equation.DSMT4">
                  <p:embed/>
                </p:oleObj>
              </mc:Choice>
              <mc:Fallback>
                <p:oleObj name="Equation" r:id="rId6" imgW="165028" imgH="228501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1225" y="3348038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10"/>
          <p:cNvGraphicFramePr>
            <a:graphicFrameLocks noChangeAspect="1"/>
          </p:cNvGraphicFramePr>
          <p:nvPr/>
        </p:nvGraphicFramePr>
        <p:xfrm>
          <a:off x="17811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112" imgH="291973" progId="Equation.DSMT4">
                  <p:embed/>
                </p:oleObj>
              </mc:Choice>
              <mc:Fallback>
                <p:oleObj name="Equation" r:id="rId8" imgW="203112" imgH="291973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12"/>
          <p:cNvGraphicFramePr>
            <a:graphicFrameLocks noChangeAspect="1"/>
          </p:cNvGraphicFramePr>
          <p:nvPr/>
        </p:nvGraphicFramePr>
        <p:xfrm>
          <a:off x="12223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112" imgH="291973" progId="Equation.DSMT4">
                  <p:embed/>
                </p:oleObj>
              </mc:Choice>
              <mc:Fallback>
                <p:oleObj name="Equation" r:id="rId10" imgW="203112" imgH="291973" progId="Equation.DSMT4">
                  <p:embed/>
                  <p:pic>
                    <p:nvPicPr>
                      <p:cNvPr id="0" name="Picture 2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3"/>
          <p:cNvGraphicFramePr>
            <a:graphicFrameLocks noChangeAspect="1"/>
          </p:cNvGraphicFramePr>
          <p:nvPr/>
        </p:nvGraphicFramePr>
        <p:xfrm>
          <a:off x="25177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12" imgH="291973" progId="Equation.DSMT4">
                  <p:embed/>
                </p:oleObj>
              </mc:Choice>
              <mc:Fallback>
                <p:oleObj name="Equation" r:id="rId12" imgW="203112" imgH="291973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4"/>
          <p:cNvGraphicFramePr>
            <a:graphicFrameLocks noChangeAspect="1"/>
          </p:cNvGraphicFramePr>
          <p:nvPr/>
        </p:nvGraphicFramePr>
        <p:xfrm>
          <a:off x="3609975" y="33165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112" imgH="291973" progId="Equation.DSMT4">
                  <p:embed/>
                </p:oleObj>
              </mc:Choice>
              <mc:Fallback>
                <p:oleObj name="Equation" r:id="rId14" imgW="203112" imgH="291973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33165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4219905"/>
              </p:ext>
            </p:extLst>
          </p:nvPr>
        </p:nvGraphicFramePr>
        <p:xfrm>
          <a:off x="2380914" y="512381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112" imgH="291973" progId="Equation.DSMT4">
                  <p:embed/>
                </p:oleObj>
              </mc:Choice>
              <mc:Fallback>
                <p:oleObj name="Equation" r:id="rId16" imgW="203112" imgH="291973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0914" y="5123815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6"/>
          <p:cNvGraphicFramePr>
            <a:graphicFrameLocks noChangeAspect="1"/>
          </p:cNvGraphicFramePr>
          <p:nvPr/>
        </p:nvGraphicFramePr>
        <p:xfrm>
          <a:off x="3140075" y="5145331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5806" imgH="279279" progId="Equation.DSMT4">
                  <p:embed/>
                </p:oleObj>
              </mc:Choice>
              <mc:Fallback>
                <p:oleObj name="Equation" r:id="rId18" imgW="215806" imgH="279279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0075" y="5145331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7"/>
          <p:cNvGraphicFramePr>
            <a:graphicFrameLocks noChangeAspect="1"/>
          </p:cNvGraphicFramePr>
          <p:nvPr/>
        </p:nvGraphicFramePr>
        <p:xfrm>
          <a:off x="3609975" y="51580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3112" imgH="291973" progId="Equation.DSMT4">
                  <p:embed/>
                </p:oleObj>
              </mc:Choice>
              <mc:Fallback>
                <p:oleObj name="Equation" r:id="rId20" imgW="203112" imgH="291973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9975" y="51580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25"/>
          <p:cNvGraphicFramePr>
            <a:graphicFrameLocks noChangeAspect="1"/>
          </p:cNvGraphicFramePr>
          <p:nvPr/>
        </p:nvGraphicFramePr>
        <p:xfrm>
          <a:off x="3584575" y="431983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3112" imgH="291973" progId="Equation.DSMT4">
                  <p:embed/>
                </p:oleObj>
              </mc:Choice>
              <mc:Fallback>
                <p:oleObj name="Equation" r:id="rId22" imgW="203112" imgH="291973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4575" y="4319831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603893"/>
              </p:ext>
            </p:extLst>
          </p:nvPr>
        </p:nvGraphicFramePr>
        <p:xfrm>
          <a:off x="1422400" y="1382713"/>
          <a:ext cx="5561013" cy="276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562360" imgH="2768400" progId="Equation.DSMT4">
                  <p:embed/>
                </p:oleObj>
              </mc:Choice>
              <mc:Fallback>
                <p:oleObj name="Equation" r:id="rId2" imgW="5562360" imgH="2768400" progId="Equation.DSMT4">
                  <p:embed/>
                  <p:pic>
                    <p:nvPicPr>
                      <p:cNvPr id="0" name="Picture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1382713"/>
                        <a:ext cx="5561013" cy="2767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79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7: </a:t>
            </a:r>
            <a:r>
              <a:rPr lang="en-US" dirty="0">
                <a:solidFill>
                  <a:schemeClr val="accent1"/>
                </a:solidFill>
              </a:rPr>
              <a:t>Solving Equations Involving </a:t>
            </a:r>
            <a:r>
              <a:rPr lang="en-US" dirty="0"/>
              <a:t>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4582" name="Object 10"/>
          <p:cNvGraphicFramePr>
            <a:graphicFrameLocks noChangeAspect="1"/>
          </p:cNvGraphicFramePr>
          <p:nvPr/>
        </p:nvGraphicFramePr>
        <p:xfrm>
          <a:off x="2492022" y="2908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112" imgH="291973" progId="Equation.DSMT4">
                  <p:embed/>
                </p:oleObj>
              </mc:Choice>
              <mc:Fallback>
                <p:oleObj name="Equation" r:id="rId4" imgW="203112" imgH="291973" progId="Equation.DSMT4">
                  <p:embed/>
                  <p:pic>
                    <p:nvPicPr>
                      <p:cNvPr id="0" name="Picture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022" y="29083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381416"/>
              </p:ext>
            </p:extLst>
          </p:nvPr>
        </p:nvGraphicFramePr>
        <p:xfrm>
          <a:off x="2686556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06" imgH="279279" progId="Equation.DSMT4">
                  <p:embed/>
                </p:oleObj>
              </mc:Choice>
              <mc:Fallback>
                <p:oleObj name="Equation" r:id="rId6" imgW="215806" imgH="279279" progId="Equation.DSMT4">
                  <p:embed/>
                  <p:pic>
                    <p:nvPicPr>
                      <p:cNvPr id="0" name="Picture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556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605920"/>
              </p:ext>
            </p:extLst>
          </p:nvPr>
        </p:nvGraphicFramePr>
        <p:xfrm>
          <a:off x="1536683" y="1371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112" imgH="291973" progId="Equation.DSMT4">
                  <p:embed/>
                </p:oleObj>
              </mc:Choice>
              <mc:Fallback>
                <p:oleObj name="Equation" r:id="rId8" imgW="203112" imgH="291973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683" y="1371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7297257"/>
              </p:ext>
            </p:extLst>
          </p:nvPr>
        </p:nvGraphicFramePr>
        <p:xfrm>
          <a:off x="3655641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806" imgH="279279" progId="Equation.DSMT4">
                  <p:embed/>
                </p:oleObj>
              </mc:Choice>
              <mc:Fallback>
                <p:oleObj name="Equation" r:id="rId9" imgW="215806" imgH="279279" progId="Equation.DSMT4">
                  <p:embed/>
                  <p:pic>
                    <p:nvPicPr>
                      <p:cNvPr id="0" name="Picture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5641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9"/>
          <p:cNvGraphicFramePr>
            <a:graphicFrameLocks noChangeAspect="1"/>
          </p:cNvGraphicFramePr>
          <p:nvPr/>
        </p:nvGraphicFramePr>
        <p:xfrm>
          <a:off x="3101622" y="19304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0500" imgH="279400" progId="Equation.DSMT4">
                  <p:embed/>
                </p:oleObj>
              </mc:Choice>
              <mc:Fallback>
                <p:oleObj name="Equation" r:id="rId11" imgW="190500" imgH="279400" progId="Equation.DSMT4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193040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2"/>
          <p:cNvGraphicFramePr>
            <a:graphicFrameLocks noChangeAspect="1"/>
          </p:cNvGraphicFramePr>
          <p:nvPr/>
        </p:nvGraphicFramePr>
        <p:xfrm>
          <a:off x="3101622" y="2895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3112" imgH="291973" progId="Equation.DSMT4">
                  <p:embed/>
                </p:oleObj>
              </mc:Choice>
              <mc:Fallback>
                <p:oleObj name="Equation" r:id="rId13" imgW="203112" imgH="291973" progId="Equation.DSMT4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622" y="2895600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4"/>
          <p:cNvGraphicFramePr>
            <a:graphicFrameLocks noChangeAspect="1"/>
          </p:cNvGraphicFramePr>
          <p:nvPr/>
        </p:nvGraphicFramePr>
        <p:xfrm>
          <a:off x="6194425" y="2698750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5028" imgH="228501" progId="Equation.DSMT4">
                  <p:embed/>
                </p:oleObj>
              </mc:Choice>
              <mc:Fallback>
                <p:oleObj name="Equation" r:id="rId14" imgW="165028" imgH="228501" progId="Equation.DSMT4">
                  <p:embed/>
                  <p:pic>
                    <p:nvPicPr>
                      <p:cNvPr id="0" name="Picture 2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4425" y="2698750"/>
                        <a:ext cx="165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202222"/>
              </p:ext>
            </p:extLst>
          </p:nvPr>
        </p:nvGraphicFramePr>
        <p:xfrm>
          <a:off x="3048000" y="3276600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28600" imgH="838200" progId="Equation.DSMT4">
                  <p:embed/>
                </p:oleObj>
              </mc:Choice>
              <mc:Fallback>
                <p:oleObj name="Equation" r:id="rId16" imgW="228600" imgH="8382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76600"/>
                        <a:ext cx="228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6"/>
          <p:cNvGraphicFramePr>
            <a:graphicFrameLocks noChangeAspect="1"/>
          </p:cNvGraphicFramePr>
          <p:nvPr/>
        </p:nvGraphicFramePr>
        <p:xfrm>
          <a:off x="5140325" y="1403350"/>
          <a:ext cx="177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569" imgH="215619" progId="Equation.DSMT4">
                  <p:embed/>
                </p:oleObj>
              </mc:Choice>
              <mc:Fallback>
                <p:oleObj name="Equation" r:id="rId18" imgW="177569" imgH="215619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325" y="1403350"/>
                        <a:ext cx="1778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+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b = c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 fontScale="92500"/>
          </a:bodyPr>
          <a:lstStyle/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Combine like terms on both sides of the equation. </a:t>
            </a:r>
          </a:p>
          <a:p>
            <a:pPr marL="514350" indent="-514350" eaLnBrk="0" hangingPunct="0">
              <a:buFont typeface="+mj-lt"/>
              <a:buAutoNum type="arabicPeriod"/>
              <a:tabLst>
                <a:tab pos="463550" algn="l"/>
              </a:tabLst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addition 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add the opposite of the constant </a:t>
            </a:r>
            <a:r>
              <a:rPr lang="en-US" sz="30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to both sides </a:t>
            </a:r>
            <a:r>
              <a:rPr lang="en-US" sz="3000" dirty="0">
                <a:solidFill>
                  <a:srgbClr val="000000"/>
                </a:solidFill>
              </a:rPr>
              <a:t>of the equation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14350" indent="-514350" eaLnBrk="0" hangingPunct="0">
              <a:buFont typeface="+mj-lt"/>
              <a:buAutoNum type="arabicPeriod" startAt="3"/>
            </a:pP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Use the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multiplication</a:t>
            </a:r>
            <a:r>
              <a:rPr lang="en-US" sz="30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(or 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d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ivision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 </a:t>
            </a:r>
            <a:r>
              <a:rPr lang="en-US" sz="3000" b="1" dirty="0">
                <a:solidFill>
                  <a:srgbClr val="C00000"/>
                </a:solidFill>
                <a:latin typeface="Calibri" pitchFamily="34" charset="0"/>
              </a:rPr>
              <a:t>principle of equality 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and multiply both sides of the equation by the reciprocal of the coefficient of the variable (</a:t>
            </a:r>
            <a:r>
              <a:rPr lang="en-US" sz="3000" b="1" dirty="0">
                <a:solidFill>
                  <a:srgbClr val="C00302"/>
                </a:solidFill>
                <a:latin typeface="Calibri" pitchFamily="34" charset="0"/>
              </a:rPr>
              <a:t>or divide both sides by the coefficient itself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). The coefficient of the variable will become </a:t>
            </a:r>
            <a:r>
              <a:rPr lang="en-US" sz="3000" dirty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sz="3000" dirty="0">
                <a:solidFill>
                  <a:srgbClr val="000000"/>
                </a:solidFill>
                <a:latin typeface="Calibri" pitchFamily="34" charset="0"/>
              </a:rPr>
              <a:t>1.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Solving Linear Equations that Simplify to the Form 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+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b = c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058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 algn="just" eaLnBrk="0" hangingPunct="0">
              <a:buFont typeface="+mj-lt"/>
              <a:buAutoNum type="arabicPeriod" startAt="4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Check your answer by substituting it for the variable in the original equation.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458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equation: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3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+ 3 =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18</a:t>
            </a:r>
            <a:endParaRPr lang="en-US" dirty="0">
              <a:latin typeface="Calibri" pitchFamily="34" charset="0"/>
            </a:endParaRPr>
          </a:p>
          <a:p>
            <a:pPr marL="533400" indent="-533400" algn="just" eaLnBrk="0" hangingPunct="0">
              <a:lnSpc>
                <a:spcPct val="15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00064"/>
              </p:ext>
            </p:extLst>
          </p:nvPr>
        </p:nvGraphicFramePr>
        <p:xfrm>
          <a:off x="5232400" y="2482780"/>
          <a:ext cx="207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70100" imgH="304800" progId="Equation.DSMT4">
                  <p:embed/>
                </p:oleObj>
              </mc:Choice>
              <mc:Fallback>
                <p:oleObj name="Equation" r:id="rId2" imgW="2070100" imgH="304800" progId="Equation.DSMT4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482780"/>
                        <a:ext cx="2070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5427394"/>
              </p:ext>
            </p:extLst>
          </p:nvPr>
        </p:nvGraphicFramePr>
        <p:xfrm>
          <a:off x="2070100" y="2949505"/>
          <a:ext cx="264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41600" imgH="292100" progId="Equation.DSMT4">
                  <p:embed/>
                </p:oleObj>
              </mc:Choice>
              <mc:Fallback>
                <p:oleObj name="Equation" r:id="rId4" imgW="2641600" imgH="292100" progId="Equation.DSMT4">
                  <p:embed/>
                  <p:pic>
                    <p:nvPicPr>
                      <p:cNvPr id="0" name="Picture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2949505"/>
                        <a:ext cx="2641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987264"/>
              </p:ext>
            </p:extLst>
          </p:nvPr>
        </p:nvGraphicFramePr>
        <p:xfrm>
          <a:off x="2990850" y="346703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366" imgH="291973" progId="Equation.DSMT4">
                  <p:embed/>
                </p:oleObj>
              </mc:Choice>
              <mc:Fallback>
                <p:oleObj name="Equation" r:id="rId6" imgW="1231366" imgH="291973" progId="Equation.DSMT4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3467030"/>
                        <a:ext cx="1231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6266488"/>
              </p:ext>
            </p:extLst>
          </p:nvPr>
        </p:nvGraphicFramePr>
        <p:xfrm>
          <a:off x="2933700" y="3984555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200" imgH="838200" progId="Equation.DSMT4">
                  <p:embed/>
                </p:oleObj>
              </mc:Choice>
              <mc:Fallback>
                <p:oleObj name="Equation" r:id="rId8" imgW="1346200" imgH="838200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984555"/>
                        <a:ext cx="134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451303"/>
              </p:ext>
            </p:extLst>
          </p:nvPr>
        </p:nvGraphicFramePr>
        <p:xfrm>
          <a:off x="3162300" y="5048180"/>
          <a:ext cx="889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89000" imgH="279400" progId="Equation.DSMT4">
                  <p:embed/>
                </p:oleObj>
              </mc:Choice>
              <mc:Fallback>
                <p:oleObj name="Equation" r:id="rId10" imgW="889000" imgH="279400" progId="Equation.DSMT4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5048180"/>
                        <a:ext cx="889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920066"/>
              </p:ext>
            </p:extLst>
          </p:nvPr>
        </p:nvGraphicFramePr>
        <p:xfrm>
          <a:off x="2546350" y="2431980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88367" imgH="291973" progId="Equation.DSMT4">
                  <p:embed/>
                </p:oleObj>
              </mc:Choice>
              <mc:Fallback>
                <p:oleObj name="Equation" r:id="rId12" imgW="1688367" imgH="291973" progId="Equation.DSMT4">
                  <p:embed/>
                  <p:pic>
                    <p:nvPicPr>
                      <p:cNvPr id="0" name="Picture 1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2431980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44307"/>
              </p:ext>
            </p:extLst>
          </p:nvPr>
        </p:nvGraphicFramePr>
        <p:xfrm>
          <a:off x="5232400" y="2949505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33600" imgH="304800" progId="Equation.DSMT4">
                  <p:embed/>
                </p:oleObj>
              </mc:Choice>
              <mc:Fallback>
                <p:oleObj name="Equation" r:id="rId14" imgW="2133600" imgH="304800" progId="Equation.DSMT4">
                  <p:embed/>
                  <p:pic>
                    <p:nvPicPr>
                      <p:cNvPr id="0" name="Picture 1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949505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5550468"/>
              </p:ext>
            </p:extLst>
          </p:nvPr>
        </p:nvGraphicFramePr>
        <p:xfrm>
          <a:off x="5232400" y="346703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100" imgH="279400" progId="Equation.DSMT4">
                  <p:embed/>
                </p:oleObj>
              </mc:Choice>
              <mc:Fallback>
                <p:oleObj name="Equation" r:id="rId16" imgW="927100" imgH="279400" progId="Equation.DSMT4">
                  <p:embed/>
                  <p:pic>
                    <p:nvPicPr>
                      <p:cNvPr id="0" name="Picture 1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46703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86444"/>
              </p:ext>
            </p:extLst>
          </p:nvPr>
        </p:nvGraphicFramePr>
        <p:xfrm>
          <a:off x="5232400" y="4263955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35200" imgH="279400" progId="Equation.DSMT4">
                  <p:embed/>
                </p:oleObj>
              </mc:Choice>
              <mc:Fallback>
                <p:oleObj name="Equation" r:id="rId18" imgW="2235200" imgH="279400" progId="Equation.DSMT4">
                  <p:embed/>
                  <p:pic>
                    <p:nvPicPr>
                      <p:cNvPr id="0" name="Picture 1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4263955"/>
                        <a:ext cx="2235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6092326"/>
              </p:ext>
            </p:extLst>
          </p:nvPr>
        </p:nvGraphicFramePr>
        <p:xfrm>
          <a:off x="5232400" y="504818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504818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4989140"/>
              </p:ext>
            </p:extLst>
          </p:nvPr>
        </p:nvGraphicFramePr>
        <p:xfrm>
          <a:off x="2343150" y="1761455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88367" imgH="291973" progId="Equation.DSMT4">
                  <p:embed/>
                </p:oleObj>
              </mc:Choice>
              <mc:Fallback>
                <p:oleObj name="Equation" r:id="rId2" imgW="1688367" imgH="291973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1761455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777540"/>
              </p:ext>
            </p:extLst>
          </p:nvPr>
        </p:nvGraphicFramePr>
        <p:xfrm>
          <a:off x="1892300" y="1987480"/>
          <a:ext cx="21844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4400" imgH="800100" progId="Equation.DSMT4">
                  <p:embed/>
                </p:oleObj>
              </mc:Choice>
              <mc:Fallback>
                <p:oleObj name="Equation" r:id="rId4" imgW="2184400" imgH="8001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987480"/>
                        <a:ext cx="21844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118332"/>
              </p:ext>
            </p:extLst>
          </p:nvPr>
        </p:nvGraphicFramePr>
        <p:xfrm>
          <a:off x="2165350" y="2616130"/>
          <a:ext cx="1930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30400" imgH="787400" progId="Equation.DSMT4">
                  <p:embed/>
                </p:oleObj>
              </mc:Choice>
              <mc:Fallback>
                <p:oleObj name="Equation" r:id="rId6" imgW="1930400" imgH="7874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350" y="2616130"/>
                        <a:ext cx="1930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2766831"/>
              </p:ext>
            </p:extLst>
          </p:nvPr>
        </p:nvGraphicFramePr>
        <p:xfrm>
          <a:off x="2616200" y="366388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172" imgH="291973" progId="Equation.DSMT4">
                  <p:embed/>
                </p:oleObj>
              </mc:Choice>
              <mc:Fallback>
                <p:oleObj name="Equation" r:id="rId8" imgW="1447172" imgH="291973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663880"/>
                        <a:ext cx="1447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5867794"/>
              </p:ext>
            </p:extLst>
          </p:nvPr>
        </p:nvGraphicFramePr>
        <p:xfrm>
          <a:off x="4419600" y="2444680"/>
          <a:ext cx="1854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54200" imgH="241300" progId="Equation.DSMT4">
                  <p:embed/>
                </p:oleObj>
              </mc:Choice>
              <mc:Fallback>
                <p:oleObj name="Equation" r:id="rId10" imgW="1854200" imgH="24130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444680"/>
                        <a:ext cx="18542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2426684"/>
              </p:ext>
            </p:extLst>
          </p:nvPr>
        </p:nvGraphicFramePr>
        <p:xfrm>
          <a:off x="4419600" y="309238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79400" progId="Equation.DSMT4">
                  <p:embed/>
                </p:oleObj>
              </mc:Choice>
              <mc:Fallback>
                <p:oleObj name="Equation" r:id="rId12" imgW="927100" imgH="279400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09238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9296249"/>
              </p:ext>
            </p:extLst>
          </p:nvPr>
        </p:nvGraphicFramePr>
        <p:xfrm>
          <a:off x="4394200" y="3663880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38000" imgH="291960" progId="Equation.DSMT4">
                  <p:embed/>
                </p:oleObj>
              </mc:Choice>
              <mc:Fallback>
                <p:oleObj name="Equation" r:id="rId14" imgW="1638000" imgH="29196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3663880"/>
                        <a:ext cx="163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</a:t>
            </a:r>
          </a:p>
        </p:txBody>
      </p:sp>
      <p:sp>
        <p:nvSpPr>
          <p:cNvPr id="307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458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equation: </a:t>
            </a:r>
            <a:r>
              <a:rPr lang="en-US" i="0" dirty="0">
                <a:solidFill>
                  <a:srgbClr val="0000FF"/>
                </a:solidFill>
              </a:rPr>
              <a:t>–26 = 2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– 14 – 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715285"/>
              </p:ext>
            </p:extLst>
          </p:nvPr>
        </p:nvGraphicFramePr>
        <p:xfrm>
          <a:off x="2438400" y="2363385"/>
          <a:ext cx="2578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78100" imgH="355600" progId="Equation.DSMT4">
                  <p:embed/>
                </p:oleObj>
              </mc:Choice>
              <mc:Fallback>
                <p:oleObj name="Equation" r:id="rId2" imgW="2578100" imgH="355600" progId="Equation.DSMT4">
                  <p:embed/>
                  <p:pic>
                    <p:nvPicPr>
                      <p:cNvPr id="0" name="Picture 2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363385"/>
                        <a:ext cx="2578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469109"/>
              </p:ext>
            </p:extLst>
          </p:nvPr>
        </p:nvGraphicFramePr>
        <p:xfrm>
          <a:off x="2432050" y="2926313"/>
          <a:ext cx="2120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20900" imgH="355600" progId="Equation.DSMT4">
                  <p:embed/>
                </p:oleObj>
              </mc:Choice>
              <mc:Fallback>
                <p:oleObj name="Equation" r:id="rId4" imgW="2120900" imgH="355600" progId="Equation.DSMT4">
                  <p:embed/>
                  <p:pic>
                    <p:nvPicPr>
                      <p:cNvPr id="0" name="Picture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2926313"/>
                        <a:ext cx="2120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8974328"/>
              </p:ext>
            </p:extLst>
          </p:nvPr>
        </p:nvGraphicFramePr>
        <p:xfrm>
          <a:off x="1803400" y="3489241"/>
          <a:ext cx="3378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78200" imgH="355600" progId="Equation.DSMT4">
                  <p:embed/>
                </p:oleObj>
              </mc:Choice>
              <mc:Fallback>
                <p:oleObj name="Equation" r:id="rId6" imgW="3378200" imgH="355600" progId="Equation.DSMT4">
                  <p:embed/>
                  <p:pic>
                    <p:nvPicPr>
                      <p:cNvPr id="0" name="Picture 2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3489241"/>
                        <a:ext cx="3378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165881"/>
              </p:ext>
            </p:extLst>
          </p:nvPr>
        </p:nvGraphicFramePr>
        <p:xfrm>
          <a:off x="2419350" y="4052169"/>
          <a:ext cx="1447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47172" imgH="355446" progId="Equation.DSMT4">
                  <p:embed/>
                </p:oleObj>
              </mc:Choice>
              <mc:Fallback>
                <p:oleObj name="Equation" r:id="rId8" imgW="1447172" imgH="355446" progId="Equation.DSMT4">
                  <p:embed/>
                  <p:pic>
                    <p:nvPicPr>
                      <p:cNvPr id="0" name="Picture 2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4052169"/>
                        <a:ext cx="1447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25602"/>
              </p:ext>
            </p:extLst>
          </p:nvPr>
        </p:nvGraphicFramePr>
        <p:xfrm>
          <a:off x="2362200" y="4615097"/>
          <a:ext cx="156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62100" imgH="838200" progId="Equation.DSMT4">
                  <p:embed/>
                </p:oleObj>
              </mc:Choice>
              <mc:Fallback>
                <p:oleObj name="Equation" r:id="rId10" imgW="1562100" imgH="838200" progId="Equation.DSMT4">
                  <p:embed/>
                  <p:pic>
                    <p:nvPicPr>
                      <p:cNvPr id="0" name="Picture 2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615097"/>
                        <a:ext cx="1562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8194076"/>
              </p:ext>
            </p:extLst>
          </p:nvPr>
        </p:nvGraphicFramePr>
        <p:xfrm>
          <a:off x="2806700" y="5553043"/>
          <a:ext cx="673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72808" imgH="355446" progId="Equation.DSMT4">
                  <p:embed/>
                </p:oleObj>
              </mc:Choice>
              <mc:Fallback>
                <p:oleObj name="Equation" r:id="rId12" imgW="672808" imgH="355446" progId="Equation.DSMT4">
                  <p:embed/>
                  <p:pic>
                    <p:nvPicPr>
                      <p:cNvPr id="0" name="Picture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5553043"/>
                        <a:ext cx="6731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7310266"/>
              </p:ext>
            </p:extLst>
          </p:nvPr>
        </p:nvGraphicFramePr>
        <p:xfrm>
          <a:off x="5549900" y="2434823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2000" imgH="279400" progId="Equation.DSMT4">
                  <p:embed/>
                </p:oleObj>
              </mc:Choice>
              <mc:Fallback>
                <p:oleObj name="Equation" r:id="rId14" imgW="2032000" imgH="279400" progId="Equation.DSMT4">
                  <p:embed/>
                  <p:pic>
                    <p:nvPicPr>
                      <p:cNvPr id="0" name="Picture 2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434823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1213835"/>
              </p:ext>
            </p:extLst>
          </p:nvPr>
        </p:nvGraphicFramePr>
        <p:xfrm>
          <a:off x="5549900" y="2968223"/>
          <a:ext cx="2044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44700" imgH="241300" progId="Equation.DSMT4">
                  <p:embed/>
                </p:oleObj>
              </mc:Choice>
              <mc:Fallback>
                <p:oleObj name="Equation" r:id="rId16" imgW="2044700" imgH="241300" progId="Equation.DSMT4">
                  <p:embed/>
                  <p:pic>
                    <p:nvPicPr>
                      <p:cNvPr id="0" name="Picture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968223"/>
                        <a:ext cx="20447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9084645"/>
              </p:ext>
            </p:extLst>
          </p:nvPr>
        </p:nvGraphicFramePr>
        <p:xfrm>
          <a:off x="5549900" y="3514641"/>
          <a:ext cx="2133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33600" imgH="304800" progId="Equation.DSMT4">
                  <p:embed/>
                </p:oleObj>
              </mc:Choice>
              <mc:Fallback>
                <p:oleObj name="Equation" r:id="rId18" imgW="2133600" imgH="304800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514641"/>
                        <a:ext cx="2133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5384489"/>
              </p:ext>
            </p:extLst>
          </p:nvPr>
        </p:nvGraphicFramePr>
        <p:xfrm>
          <a:off x="5549900" y="4090269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4090269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426099"/>
              </p:ext>
            </p:extLst>
          </p:nvPr>
        </p:nvGraphicFramePr>
        <p:xfrm>
          <a:off x="5549900" y="4881797"/>
          <a:ext cx="237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374900" imgH="304800" progId="Equation.DSMT4">
                  <p:embed/>
                </p:oleObj>
              </mc:Choice>
              <mc:Fallback>
                <p:oleObj name="Equation" r:id="rId22" imgW="2374900" imgH="30480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4881797"/>
                        <a:ext cx="2374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5550007"/>
              </p:ext>
            </p:extLst>
          </p:nvPr>
        </p:nvGraphicFramePr>
        <p:xfrm>
          <a:off x="5549900" y="5591143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27100" imgH="279400" progId="Equation.DSMT4">
                  <p:embed/>
                </p:oleObj>
              </mc:Choice>
              <mc:Fallback>
                <p:oleObj name="Equation" r:id="rId24" imgW="927100" imgH="2794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5591143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Solving Linear Equations of the Form </a:t>
            </a:r>
            <a:r>
              <a:rPr lang="en-US" sz="3200" i="1" dirty="0">
                <a:solidFill>
                  <a:schemeClr val="accent1"/>
                </a:solidFill>
              </a:rPr>
              <a:t>ax</a:t>
            </a:r>
            <a:r>
              <a:rPr lang="en-US" sz="3200" dirty="0">
                <a:solidFill>
                  <a:schemeClr val="accent1"/>
                </a:solidFill>
              </a:rPr>
              <a:t> + </a:t>
            </a:r>
            <a:r>
              <a:rPr lang="en-US" sz="3200" i="1" dirty="0">
                <a:solidFill>
                  <a:schemeClr val="accent1"/>
                </a:solidFill>
              </a:rPr>
              <a:t>b</a:t>
            </a:r>
            <a:r>
              <a:rPr lang="en-US" sz="3200" dirty="0">
                <a:solidFill>
                  <a:schemeClr val="accent1"/>
                </a:solidFill>
              </a:rPr>
              <a:t> = </a:t>
            </a:r>
            <a:r>
              <a:rPr lang="en-US" sz="3200" i="1" dirty="0">
                <a:solidFill>
                  <a:schemeClr val="accent1"/>
                </a:solidFill>
              </a:rPr>
              <a:t>c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latin typeface="Calibri" pitchFamily="34" charset="0"/>
              </a:rPr>
              <a:t>Check</a:t>
            </a:r>
            <a:endParaRPr lang="en-US" dirty="0"/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7579064"/>
              </p:ext>
            </p:extLst>
          </p:nvPr>
        </p:nvGraphicFramePr>
        <p:xfrm>
          <a:off x="1855810" y="1913182"/>
          <a:ext cx="2603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03500" imgH="355600" progId="Equation.DSMT4">
                  <p:embed/>
                </p:oleObj>
              </mc:Choice>
              <mc:Fallback>
                <p:oleObj name="Equation" r:id="rId2" imgW="2603500" imgH="35560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5810" y="1913182"/>
                        <a:ext cx="2603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0078662"/>
              </p:ext>
            </p:extLst>
          </p:nvPr>
        </p:nvGraphicFramePr>
        <p:xfrm>
          <a:off x="1930400" y="2056057"/>
          <a:ext cx="2971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62080" imgH="1014840" progId="Equation.3">
                  <p:embed/>
                </p:oleObj>
              </mc:Choice>
              <mc:Fallback>
                <p:oleObj name="Equation" r:id="rId4" imgW="2962080" imgH="1014840" progId="Equation.3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2056057"/>
                        <a:ext cx="29718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349434"/>
              </p:ext>
            </p:extLst>
          </p:nvPr>
        </p:nvGraphicFramePr>
        <p:xfrm>
          <a:off x="1841500" y="2856157"/>
          <a:ext cx="2578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77960" imgH="787320" progId="Equation.DSMT4">
                  <p:embed/>
                </p:oleObj>
              </mc:Choice>
              <mc:Fallback>
                <p:oleObj name="Equation" r:id="rId6" imgW="2577960" imgH="787320" progId="Equation.DSMT4">
                  <p:embed/>
                  <p:pic>
                    <p:nvPicPr>
                      <p:cNvPr id="0" name="Picture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856157"/>
                        <a:ext cx="25781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6011279"/>
              </p:ext>
            </p:extLst>
          </p:nvPr>
        </p:nvGraphicFramePr>
        <p:xfrm>
          <a:off x="1841500" y="3821357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7950" imgH="291973" progId="Equation.DSMT4">
                  <p:embed/>
                </p:oleObj>
              </mc:Choice>
              <mc:Fallback>
                <p:oleObj name="Equation" r:id="rId8" imgW="1497950" imgH="291973" progId="Equation.DSMT4">
                  <p:embed/>
                  <p:pic>
                    <p:nvPicPr>
                      <p:cNvPr id="0" name="Picture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821357"/>
                        <a:ext cx="1498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5293882"/>
              </p:ext>
            </p:extLst>
          </p:nvPr>
        </p:nvGraphicFramePr>
        <p:xfrm>
          <a:off x="5232400" y="2627557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01800" imgH="279400" progId="Equation.DSMT4">
                  <p:embed/>
                </p:oleObj>
              </mc:Choice>
              <mc:Fallback>
                <p:oleObj name="Equation" r:id="rId10" imgW="1701800" imgH="279400" progId="Equation.DSMT4">
                  <p:embed/>
                  <p:pic>
                    <p:nvPicPr>
                      <p:cNvPr id="0" name="Picture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627557"/>
                        <a:ext cx="1701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9374226"/>
              </p:ext>
            </p:extLst>
          </p:nvPr>
        </p:nvGraphicFramePr>
        <p:xfrm>
          <a:off x="5232400" y="331335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79400" progId="Equation.DSMT4">
                  <p:embed/>
                </p:oleObj>
              </mc:Choice>
              <mc:Fallback>
                <p:oleObj name="Equation" r:id="rId12" imgW="927100" imgH="2794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331335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5264157"/>
              </p:ext>
            </p:extLst>
          </p:nvPr>
        </p:nvGraphicFramePr>
        <p:xfrm>
          <a:off x="5213350" y="3853107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12800" imgH="228600" progId="Equation.DSMT4">
                  <p:embed/>
                </p:oleObj>
              </mc:Choice>
              <mc:Fallback>
                <p:oleObj name="Equation" r:id="rId14" imgW="1612800" imgH="2286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3350" y="3853107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Linear Equations Involving Decimals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971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Solve the equation:</a:t>
            </a:r>
            <a:r>
              <a:rPr lang="en-US" i="1" dirty="0"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16.53 – 18.2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z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– 6.23 = 1.2</a:t>
            </a:r>
            <a:endParaRPr lang="en-US" dirty="0"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060003"/>
              </p:ext>
            </p:extLst>
          </p:nvPr>
        </p:nvGraphicFramePr>
        <p:xfrm>
          <a:off x="1111470" y="2538699"/>
          <a:ext cx="346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56000" imgH="283320" progId="Equation.DSMT4">
                  <p:embed/>
                </p:oleObj>
              </mc:Choice>
              <mc:Fallback>
                <p:oleObj name="Equation" r:id="rId2" imgW="3456000" imgH="283320" progId="Equation.DSMT4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470" y="2538699"/>
                        <a:ext cx="346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837013"/>
              </p:ext>
            </p:extLst>
          </p:nvPr>
        </p:nvGraphicFramePr>
        <p:xfrm>
          <a:off x="1136650" y="395763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83360" imgH="283320" progId="Equation.3">
                  <p:embed/>
                </p:oleObj>
              </mc:Choice>
              <mc:Fallback>
                <p:oleObj name="Equation" r:id="rId4" imgW="3483360" imgH="283320" progId="Equation.3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395763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226235"/>
              </p:ext>
            </p:extLst>
          </p:nvPr>
        </p:nvGraphicFramePr>
        <p:xfrm>
          <a:off x="2032000" y="4575175"/>
          <a:ext cx="269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78760" imgH="283320" progId="Equation.3">
                  <p:embed/>
                </p:oleObj>
              </mc:Choice>
              <mc:Fallback>
                <p:oleObj name="Equation" r:id="rId6" imgW="2678760" imgH="283320" progId="Equation.3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4575175"/>
                        <a:ext cx="2692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372100" y="2320925"/>
          <a:ext cx="203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2000" imgH="279400" progId="Equation.DSMT4">
                  <p:embed/>
                </p:oleObj>
              </mc:Choice>
              <mc:Fallback>
                <p:oleObj name="Equation" r:id="rId8" imgW="2032000" imgH="279400" progId="Equation.DSMT4">
                  <p:embed/>
                  <p:pic>
                    <p:nvPicPr>
                      <p:cNvPr id="0" name="Picture 2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2320925"/>
                        <a:ext cx="2032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028167"/>
              </p:ext>
            </p:extLst>
          </p:nvPr>
        </p:nvGraphicFramePr>
        <p:xfrm>
          <a:off x="5372101" y="3048000"/>
          <a:ext cx="3314700" cy="580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695700" imgH="647700" progId="Equation.DSMT4">
                  <p:embed/>
                </p:oleObj>
              </mc:Choice>
              <mc:Fallback>
                <p:oleObj name="Equation" r:id="rId10" imgW="3695700" imgH="647700" progId="Equation.DSMT4">
                  <p:embed/>
                  <p:pic>
                    <p:nvPicPr>
                      <p:cNvPr id="0" name="Picture 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1" y="3048000"/>
                        <a:ext cx="3314700" cy="5809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5372100" y="3963987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100" imgH="279400" progId="Equation.DSMT4">
                  <p:embed/>
                </p:oleObj>
              </mc:Choice>
              <mc:Fallback>
                <p:oleObj name="Equation" r:id="rId12" imgW="927100" imgH="279400" progId="Equation.DSMT4">
                  <p:embed/>
                  <p:pic>
                    <p:nvPicPr>
                      <p:cNvPr id="0" name="Picture 2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963987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5372100" y="4601368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95500" imgH="241300" progId="Equation.DSMT4">
                  <p:embed/>
                </p:oleObj>
              </mc:Choice>
              <mc:Fallback>
                <p:oleObj name="Equation" r:id="rId14" imgW="2095500" imgH="241300" progId="Equation.DSMT4">
                  <p:embed/>
                  <p:pic>
                    <p:nvPicPr>
                      <p:cNvPr id="0" name="Picture 2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4601368"/>
                        <a:ext cx="2095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369186"/>
              </p:ext>
            </p:extLst>
          </p:nvPr>
        </p:nvGraphicFramePr>
        <p:xfrm>
          <a:off x="5943600" y="5200649"/>
          <a:ext cx="260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603160" imgH="304560" progId="Equation.DSMT4">
                  <p:embed/>
                </p:oleObj>
              </mc:Choice>
              <mc:Fallback>
                <p:oleObj name="Equation" r:id="rId16" imgW="2603160" imgH="304560" progId="Equation.DSMT4">
                  <p:embed/>
                  <p:pic>
                    <p:nvPicPr>
                      <p:cNvPr id="0" name="Picture 2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200649"/>
                        <a:ext cx="2603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F1C7B152-158F-4236-B224-AC6BBAAF84C4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10" y="3048922"/>
            <a:ext cx="4667421" cy="34617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879B35DF-ACC9-08EF-C500-2B9FCBCD40B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8600" y="5103417"/>
                <a:ext cx="5842000" cy="4524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>
                <a:lvl1pPr marL="0" indent="0" algn="l" defTabSz="914400" rtl="0" eaLnBrk="1" latinLnBrk="0" hangingPunct="1">
                  <a:spcBef>
                    <a:spcPct val="20000"/>
                  </a:spcBef>
                  <a:buFontTx/>
                  <a:buNone/>
                  <a:defRPr sz="2800" b="0" i="0" kern="1200" baseline="0">
                    <a:solidFill>
                      <a:srgbClr val="366092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 algn="just" eaLnBrk="0" hangingPunct="0">
                  <a:lnSpc>
                    <a:spcPct val="9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 dirty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1030−1820</m:t>
                      </m:r>
                      <m:r>
                        <a:rPr lang="en-US" sz="2600" i="1" dirty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2600" i="1" dirty="0" smtClean="0">
                          <a:solidFill>
                            <a:srgbClr val="FF33CC"/>
                          </a:solidFill>
                          <a:latin typeface="Cambria Math" panose="02040503050406030204" pitchFamily="18" charset="0"/>
                        </a:rPr>
                        <m:t>−1030</m:t>
                      </m:r>
                      <m:r>
                        <a:rPr lang="en-US" sz="2600" i="1" dirty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=120</m:t>
                      </m:r>
                      <m:r>
                        <a:rPr lang="en-US" sz="2600" i="1" dirty="0" smtClean="0">
                          <a:solidFill>
                            <a:srgbClr val="FF33CC"/>
                          </a:solidFill>
                          <a:latin typeface="Cambria Math" panose="02040503050406030204" pitchFamily="18" charset="0"/>
                        </a:rPr>
                        <m:t>−1030</m:t>
                      </m:r>
                    </m:oMath>
                  </m:oMathPara>
                </a14:m>
                <a:endParaRPr lang="en-US" sz="2600" dirty="0">
                  <a:latin typeface="Calibri" pitchFamily="34" charset="0"/>
                </a:endParaRPr>
              </a:p>
            </p:txBody>
          </p:sp>
        </mc:Choice>
        <mc:Fallback xmlns="">
          <p:sp>
            <p:nvSpPr>
              <p:cNvPr id="2" name="Rectangle 3">
                <a:extLst>
                  <a:ext uri="{FF2B5EF4-FFF2-40B4-BE49-F238E27FC236}">
                    <a16:creationId xmlns:a16="http://schemas.microsoft.com/office/drawing/2014/main" id="{879B35DF-ACC9-08EF-C500-2B9FCBCD40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5103417"/>
                <a:ext cx="5842000" cy="4524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Linear Equations Involving Decimals 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7621045"/>
              </p:ext>
            </p:extLst>
          </p:nvPr>
        </p:nvGraphicFramePr>
        <p:xfrm>
          <a:off x="2057400" y="2501900"/>
          <a:ext cx="2425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25700" imgH="927100" progId="Equation.DSMT4">
                  <p:embed/>
                </p:oleObj>
              </mc:Choice>
              <mc:Fallback>
                <p:oleObj name="Equation" r:id="rId2" imgW="2425700" imgH="927100" progId="Equation.DSMT4">
                  <p:embed/>
                  <p:pic>
                    <p:nvPicPr>
                      <p:cNvPr id="0" name="Picture 2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501900"/>
                        <a:ext cx="24257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4031968"/>
              </p:ext>
            </p:extLst>
          </p:nvPr>
        </p:nvGraphicFramePr>
        <p:xfrm>
          <a:off x="5930900" y="282575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27100" imgH="279400" progId="Equation.DSMT4">
                  <p:embed/>
                </p:oleObj>
              </mc:Choice>
              <mc:Fallback>
                <p:oleObj name="Equation" r:id="rId4" imgW="927100" imgH="279400" progId="Equation.DSMT4">
                  <p:embed/>
                  <p:pic>
                    <p:nvPicPr>
                      <p:cNvPr id="0" name="Picture 2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282575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174387"/>
              </p:ext>
            </p:extLst>
          </p:nvPr>
        </p:nvGraphicFramePr>
        <p:xfrm>
          <a:off x="2590800" y="153035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89200" imgH="838200" progId="Equation.DSMT4">
                  <p:embed/>
                </p:oleObj>
              </mc:Choice>
              <mc:Fallback>
                <p:oleObj name="Equation" r:id="rId6" imgW="2489200" imgH="838200" progId="Equation.DSMT4">
                  <p:embed/>
                  <p:pic>
                    <p:nvPicPr>
                      <p:cNvPr id="0" name="Picture 2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53035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54845"/>
              </p:ext>
            </p:extLst>
          </p:nvPr>
        </p:nvGraphicFramePr>
        <p:xfrm>
          <a:off x="5867400" y="1797050"/>
          <a:ext cx="285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57500" imgH="304800" progId="Equation.DSMT4">
                  <p:embed/>
                </p:oleObj>
              </mc:Choice>
              <mc:Fallback>
                <p:oleObj name="Equation" r:id="rId8" imgW="2857500" imgH="304800" progId="Equation.DSMT4">
                  <p:embed/>
                  <p:pic>
                    <p:nvPicPr>
                      <p:cNvPr id="0" name="Picture 2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797050"/>
                        <a:ext cx="2857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3431469"/>
            <a:ext cx="82296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Check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3362604"/>
              </p:ext>
            </p:extLst>
          </p:nvPr>
        </p:nvGraphicFramePr>
        <p:xfrm>
          <a:off x="1778000" y="3519488"/>
          <a:ext cx="349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92360" imgH="291960" progId="Equation.DSMT4">
                  <p:embed/>
                </p:oleObj>
              </mc:Choice>
              <mc:Fallback>
                <p:oleObj name="Equation" r:id="rId10" imgW="3492360" imgH="291960" progId="Equation.DSMT4">
                  <p:embed/>
                  <p:pic>
                    <p:nvPicPr>
                      <p:cNvPr id="0" name="Picture 2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3519488"/>
                        <a:ext cx="3492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621922"/>
              </p:ext>
            </p:extLst>
          </p:nvPr>
        </p:nvGraphicFramePr>
        <p:xfrm>
          <a:off x="1225550" y="3817938"/>
          <a:ext cx="40640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63680" imgH="812520" progId="Equation.DSMT4">
                  <p:embed/>
                </p:oleObj>
              </mc:Choice>
              <mc:Fallback>
                <p:oleObj name="Equation" r:id="rId12" imgW="4063680" imgH="812520" progId="Equation.DSMT4">
                  <p:embed/>
                  <p:pic>
                    <p:nvPicPr>
                      <p:cNvPr id="0" name="Picture 2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3817938"/>
                        <a:ext cx="40640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475910"/>
              </p:ext>
            </p:extLst>
          </p:nvPr>
        </p:nvGraphicFramePr>
        <p:xfrm>
          <a:off x="2108610" y="4580819"/>
          <a:ext cx="3149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49280" imgH="787320" progId="Equation.DSMT4">
                  <p:embed/>
                </p:oleObj>
              </mc:Choice>
              <mc:Fallback>
                <p:oleObj name="Equation" r:id="rId14" imgW="3149280" imgH="787320" progId="Equation.DSMT4">
                  <p:embed/>
                  <p:pic>
                    <p:nvPicPr>
                      <p:cNvPr id="0" name="Picture 2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610" y="4580819"/>
                        <a:ext cx="31496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054428"/>
              </p:ext>
            </p:extLst>
          </p:nvPr>
        </p:nvGraphicFramePr>
        <p:xfrm>
          <a:off x="4102100" y="5505450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68200" imgH="279360" progId="Equation.DSMT4">
                  <p:embed/>
                </p:oleObj>
              </mc:Choice>
              <mc:Fallback>
                <p:oleObj name="Equation" r:id="rId16" imgW="1168200" imgH="279360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5505450"/>
                        <a:ext cx="1168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380172"/>
              </p:ext>
            </p:extLst>
          </p:nvPr>
        </p:nvGraphicFramePr>
        <p:xfrm>
          <a:off x="6134100" y="4267200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79600" imgH="241300" progId="Equation.DSMT4">
                  <p:embed/>
                </p:oleObj>
              </mc:Choice>
              <mc:Fallback>
                <p:oleObj name="Equation" r:id="rId18" imgW="1879600" imgH="24130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4267200"/>
                        <a:ext cx="18796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539750"/>
              </p:ext>
            </p:extLst>
          </p:nvPr>
        </p:nvGraphicFramePr>
        <p:xfrm>
          <a:off x="6134100" y="5029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100" imgH="279400" progId="Equation.DSMT4">
                  <p:embed/>
                </p:oleObj>
              </mc:Choice>
              <mc:Fallback>
                <p:oleObj name="Equation" r:id="rId20" imgW="927100" imgH="279400" progId="Equation.DSMT4">
                  <p:embed/>
                  <p:pic>
                    <p:nvPicPr>
                      <p:cNvPr id="0" name="Picture 2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5029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314957"/>
              </p:ext>
            </p:extLst>
          </p:nvPr>
        </p:nvGraphicFramePr>
        <p:xfrm>
          <a:off x="6115050" y="5530850"/>
          <a:ext cx="1612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612800" imgH="228600" progId="Equation.DSMT4">
                  <p:embed/>
                </p:oleObj>
              </mc:Choice>
              <mc:Fallback>
                <p:oleObj name="Equation" r:id="rId22" imgW="1612800" imgH="228600" progId="Equation.DSMT4">
                  <p:embed/>
                  <p:pic>
                    <p:nvPicPr>
                      <p:cNvPr id="0" name="Picture 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050" y="5530850"/>
                        <a:ext cx="1612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885614"/>
              </p:ext>
            </p:extLst>
          </p:nvPr>
        </p:nvGraphicFramePr>
        <p:xfrm>
          <a:off x="2619275" y="1122950"/>
          <a:ext cx="217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171520" imgH="291960" progId="Equation.DSMT4">
                  <p:embed/>
                </p:oleObj>
              </mc:Choice>
              <mc:Fallback>
                <p:oleObj name="Equation" r:id="rId24" imgW="2171520" imgH="291960" progId="Equation.DSMT4">
                  <p:embed/>
                  <p:pic>
                    <p:nvPicPr>
                      <p:cNvPr id="0" name="Picture 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275" y="1122950"/>
                        <a:ext cx="2171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269380"/>
              </p:ext>
            </p:extLst>
          </p:nvPr>
        </p:nvGraphicFramePr>
        <p:xfrm>
          <a:off x="5867400" y="1152625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27100" imgH="279400" progId="Equation.DSMT4">
                  <p:embed/>
                </p:oleObj>
              </mc:Choice>
              <mc:Fallback>
                <p:oleObj name="Equation" r:id="rId26" imgW="927100" imgH="279400" progId="Equation.DSMT4">
                  <p:embed/>
                  <p:pic>
                    <p:nvPicPr>
                      <p:cNvPr id="0" name="Picture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152625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3E48FDF-664D-4E84-AB61-F4ABC7BA2502}"/>
</file>

<file path=customXml/itemProps2.xml><?xml version="1.0" encoding="utf-8"?>
<ds:datastoreItem xmlns:ds="http://schemas.openxmlformats.org/officeDocument/2006/customXml" ds:itemID="{E86A69BF-58A5-47C3-A7C4-A2A6B95265C3}"/>
</file>

<file path=customXml/itemProps3.xml><?xml version="1.0" encoding="utf-8"?>
<ds:datastoreItem xmlns:ds="http://schemas.openxmlformats.org/officeDocument/2006/customXml" ds:itemID="{7B953514-27D5-4FE6-8315-4A90D62E71B8}"/>
</file>

<file path=docProps/app.xml><?xml version="1.0" encoding="utf-8"?>
<Properties xmlns="http://schemas.openxmlformats.org/officeDocument/2006/extended-properties" xmlns:vt="http://schemas.openxmlformats.org/officeDocument/2006/docPropsVTypes">
  <TotalTime>910</TotalTime>
  <Words>416</Words>
  <Application>Microsoft Office PowerPoint</Application>
  <PresentationFormat>On-screen Show (4:3)</PresentationFormat>
  <Paragraphs>45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Cambria Math</vt:lpstr>
      <vt:lpstr>Courier New</vt:lpstr>
      <vt:lpstr>Symbol</vt:lpstr>
      <vt:lpstr>Office Theme</vt:lpstr>
      <vt:lpstr>Equation</vt:lpstr>
      <vt:lpstr>Section 4.2</vt:lpstr>
      <vt:lpstr>Procedure: Solving Linear Equations that Simplify to the Form ax + b = c </vt:lpstr>
      <vt:lpstr>Procedure: Solving Linear Equations that Simplify to the Form ax + b = c (cont.)</vt:lpstr>
      <vt:lpstr>Example 1: Solving Linear Equations of the Form ax + b = c</vt:lpstr>
      <vt:lpstr>Example 1: Solving Linear Equations of the Form ax + b = c (cont.)</vt:lpstr>
      <vt:lpstr>Example 2: Solving Linear Equations of the Form ax + b = c</vt:lpstr>
      <vt:lpstr>Example 2: Solving Linear Equations of the Form ax + b = c (cont.)</vt:lpstr>
      <vt:lpstr>Example 3: Solving Linear Equations Involving Decimals</vt:lpstr>
      <vt:lpstr>Example 3: Solving Linear Equations Involving Decimals (cont.)</vt:lpstr>
      <vt:lpstr>Example 4: Solving Linear Equations Involving Decimals</vt:lpstr>
      <vt:lpstr>Example 4: Solving Linear Equations Involving Decimals (cont.)</vt:lpstr>
      <vt:lpstr>Example 5: Solving Linear Equations Involving  Fractions</vt:lpstr>
      <vt:lpstr>Example 5: Solving Linear Equations Involving Fractions (cont.)</vt:lpstr>
      <vt:lpstr>Example 5: Solving Linear Equations Involving Fractions (cont.)</vt:lpstr>
      <vt:lpstr>Example 6: Solving Linear Equations Involving Fractions</vt:lpstr>
      <vt:lpstr>Example 6: Solving Linear Equations Involving Fractions (cont.)</vt:lpstr>
      <vt:lpstr>Completion Example 7: Solving Equations Involving Fractions</vt:lpstr>
      <vt:lpstr>Completion Example 7: Solving Equations Involving Fractions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Rebecca Johnson</cp:lastModifiedBy>
  <cp:revision>132</cp:revision>
  <dcterms:created xsi:type="dcterms:W3CDTF">2013-04-26T14:43:13Z</dcterms:created>
  <dcterms:modified xsi:type="dcterms:W3CDTF">2024-08-12T15:49:02Z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