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76" r:id="rId5"/>
    <p:sldId id="277" r:id="rId6"/>
    <p:sldId id="281" r:id="rId7"/>
    <p:sldId id="262" r:id="rId8"/>
    <p:sldId id="278" r:id="rId9"/>
    <p:sldId id="279" r:id="rId10"/>
    <p:sldId id="263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8" autoAdjust="0"/>
    <p:restoredTop sz="94660"/>
  </p:normalViewPr>
  <p:slideViewPr>
    <p:cSldViewPr>
      <p:cViewPr varScale="1">
        <p:scale>
          <a:sx n="82" d="100"/>
          <a:sy n="82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61.wmf"/><Relationship Id="rId2" Type="http://schemas.openxmlformats.org/officeDocument/2006/relationships/oleObject" Target="../embeddings/oleObject54.bin"/><Relationship Id="rId16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emf"/><Relationship Id="rId5" Type="http://schemas.openxmlformats.org/officeDocument/2006/relationships/image" Target="../media/image55.e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7.emf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62.wmf"/><Relationship Id="rId21" Type="http://schemas.openxmlformats.org/officeDocument/2006/relationships/image" Target="../media/image71.wmf"/><Relationship Id="rId7" Type="http://schemas.openxmlformats.org/officeDocument/2006/relationships/image" Target="../media/image64.e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6.emf"/><Relationship Id="rId5" Type="http://schemas.openxmlformats.org/officeDocument/2006/relationships/image" Target="../media/image63.e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70.e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e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3.wmf"/><Relationship Id="rId21" Type="http://schemas.openxmlformats.org/officeDocument/2006/relationships/image" Target="../media/image12.emf"/><Relationship Id="rId7" Type="http://schemas.openxmlformats.org/officeDocument/2006/relationships/image" Target="../media/image5.e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1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emf"/><Relationship Id="rId3" Type="http://schemas.openxmlformats.org/officeDocument/2006/relationships/image" Target="../media/image13.wmf"/><Relationship Id="rId7" Type="http://schemas.openxmlformats.org/officeDocument/2006/relationships/image" Target="../media/image15.e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e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emf"/><Relationship Id="rId15" Type="http://schemas.openxmlformats.org/officeDocument/2006/relationships/image" Target="../media/image19.e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e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28.wmf"/><Relationship Id="rId21" Type="http://schemas.openxmlformats.org/officeDocument/2006/relationships/image" Target="../media/image37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5.e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e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6.e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emf"/><Relationship Id="rId18" Type="http://schemas.openxmlformats.org/officeDocument/2006/relationships/oleObject" Target="../embeddings/oleObject45.bin"/><Relationship Id="rId3" Type="http://schemas.openxmlformats.org/officeDocument/2006/relationships/image" Target="../media/image38.wmf"/><Relationship Id="rId21" Type="http://schemas.openxmlformats.org/officeDocument/2006/relationships/image" Target="../media/image47.w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e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5" Type="http://schemas.openxmlformats.org/officeDocument/2006/relationships/image" Target="../media/image44.e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6.e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26.emf"/><Relationship Id="rId3" Type="http://schemas.openxmlformats.org/officeDocument/2006/relationships/image" Target="../media/image48.emf"/><Relationship Id="rId7" Type="http://schemas.openxmlformats.org/officeDocument/2006/relationships/image" Target="../media/image50.emf"/><Relationship Id="rId12" Type="http://schemas.openxmlformats.org/officeDocument/2006/relationships/oleObject" Target="../embeddings/oleObject52.bin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2.emf"/><Relationship Id="rId5" Type="http://schemas.openxmlformats.org/officeDocument/2006/relationships/image" Target="../media/image49.emf"/><Relationship Id="rId15" Type="http://schemas.openxmlformats.org/officeDocument/2006/relationships/image" Target="../media/image53.e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469800" progId="Equation.DSMT4">
                  <p:embed/>
                </p:oleObj>
              </mc:Choice>
              <mc:Fallback>
                <p:oleObj name="Equation" r:id="rId2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585000" progId="Equation.DSMT4">
                  <p:embed/>
                </p:oleObj>
              </mc:Choice>
              <mc:Fallback>
                <p:oleObj name="Equation" r:id="rId4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01746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2360" imgH="264960" progId="Equation.DSMT4">
                  <p:embed/>
                </p:oleObj>
              </mc:Choice>
              <mc:Fallback>
                <p:oleObj name="Equation" r:id="rId6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68400" imgH="469800" progId="Equation.DSMT4">
                  <p:embed/>
                </p:oleObj>
              </mc:Choice>
              <mc:Fallback>
                <p:oleObj name="Equation" r:id="rId8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82720" imgH="585000" progId="Equation.DSMT4">
                  <p:embed/>
                </p:oleObj>
              </mc:Choice>
              <mc:Fallback>
                <p:oleObj name="Equation" r:id="rId10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197" imgH="291973" progId="Equation.DSMT4">
                  <p:embed/>
                </p:oleObj>
              </mc:Choice>
              <mc:Fallback>
                <p:oleObj name="Equation" r:id="rId12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68400" imgH="469800" progId="Equation.DSMT4">
                  <p:embed/>
                </p:oleObj>
              </mc:Choice>
              <mc:Fallback>
                <p:oleObj name="Equation" r:id="rId14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14320" imgH="469800" progId="Equation.DSMT4">
                  <p:embed/>
                </p:oleObj>
              </mc:Choice>
              <mc:Fallback>
                <p:oleObj name="Equation" r:id="rId16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469800" progId="Equation.DSMT4">
                  <p:embed/>
                </p:oleObj>
              </mc:Choice>
              <mc:Fallback>
                <p:oleObj name="Equation" r:id="rId2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12560" imgH="585000" progId="Equation.DSMT4">
                  <p:embed/>
                </p:oleObj>
              </mc:Choice>
              <mc:Fallback>
                <p:oleObj name="Equation" r:id="rId4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4000" imgH="264960" progId="Equation.DSMT4">
                  <p:embed/>
                </p:oleObj>
              </mc:Choice>
              <mc:Fallback>
                <p:oleObj name="Equation" r:id="rId6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469800" progId="Equation.DSMT4">
                  <p:embed/>
                </p:oleObj>
              </mc:Choice>
              <mc:Fallback>
                <p:oleObj name="Equation" r:id="rId8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07360" imgH="585000" progId="Equation.DSMT4">
                  <p:embed/>
                </p:oleObj>
              </mc:Choice>
              <mc:Fallback>
                <p:oleObj name="Equation" r:id="rId10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383636"/>
              </p:ext>
            </p:extLst>
          </p:nvPr>
        </p:nvGraphicFramePr>
        <p:xfrm>
          <a:off x="5412298" y="4748969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58520" imgH="264960" progId="Equation.DSMT4">
                  <p:embed/>
                </p:oleObj>
              </mc:Choice>
              <mc:Fallback>
                <p:oleObj name="Equation" r:id="rId12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298" y="4748969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3960" imgH="469800" progId="Equation.DSMT4">
                  <p:embed/>
                </p:oleObj>
              </mc:Choice>
              <mc:Fallback>
                <p:oleObj name="Equation" r:id="rId14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70000" imgH="469800" progId="Equation.DSMT4">
                  <p:embed/>
                </p:oleObj>
              </mc:Choice>
              <mc:Fallback>
                <p:oleObj name="Equation" r:id="rId16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62240" imgH="264960" progId="Equation.DSMT4">
                  <p:embed/>
                </p:oleObj>
              </mc:Choice>
              <mc:Fallback>
                <p:oleObj name="Equation" r:id="rId18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92683"/>
              </p:ext>
            </p:extLst>
          </p:nvPr>
        </p:nvGraphicFramePr>
        <p:xfrm>
          <a:off x="3807335" y="4707255"/>
          <a:ext cx="16049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87240" imgH="368280" progId="Equation.DSMT4">
                  <p:embed/>
                </p:oleObj>
              </mc:Choice>
              <mc:Fallback>
                <p:oleObj name="Equation" r:id="rId20" imgW="1587240" imgH="36828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7335" y="4707255"/>
                        <a:ext cx="1604963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10" imgH="652471" progId="Equation.DSMT4">
                  <p:embed/>
                </p:oleObj>
              </mc:Choice>
              <mc:Fallback>
                <p:oleObj name="Equation" r:id="rId2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/>
              <a:t>Add.</a:t>
            </a:r>
          </a:p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726459"/>
              </p:ext>
            </p:extLst>
          </p:nvPr>
        </p:nvGraphicFramePr>
        <p:xfrm>
          <a:off x="992969" y="1679454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469800" progId="Equation.DSMT4">
                  <p:embed/>
                </p:oleObj>
              </mc:Choice>
              <mc:Fallback>
                <p:oleObj name="Equation" r:id="rId2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969" y="1679454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52304"/>
              </p:ext>
            </p:extLst>
          </p:nvPr>
        </p:nvGraphicFramePr>
        <p:xfrm>
          <a:off x="1388708" y="2111487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1320" imgH="639720" progId="Equation.DSMT4">
                  <p:embed/>
                </p:oleObj>
              </mc:Choice>
              <mc:Fallback>
                <p:oleObj name="Equation" r:id="rId4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708" y="2111487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034264"/>
              </p:ext>
            </p:extLst>
          </p:nvPr>
        </p:nvGraphicFramePr>
        <p:xfrm>
          <a:off x="1382358" y="2687750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5320" imgH="585000" progId="Equation.DSMT4">
                  <p:embed/>
                </p:oleObj>
              </mc:Choice>
              <mc:Fallback>
                <p:oleObj name="Equation" r:id="rId6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358" y="2687750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964828"/>
              </p:ext>
            </p:extLst>
          </p:nvPr>
        </p:nvGraphicFramePr>
        <p:xfrm>
          <a:off x="1353783" y="3297350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291960" progId="Equation.DSMT4">
                  <p:embed/>
                </p:oleObj>
              </mc:Choice>
              <mc:Fallback>
                <p:oleObj name="Equation" r:id="rId8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783" y="3297350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827202"/>
              </p:ext>
            </p:extLst>
          </p:nvPr>
        </p:nvGraphicFramePr>
        <p:xfrm>
          <a:off x="1034914" y="3724169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82680" imgH="469800" progId="Equation.DSMT4">
                  <p:embed/>
                </p:oleObj>
              </mc:Choice>
              <mc:Fallback>
                <p:oleObj name="Equation" r:id="rId10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914" y="3724169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563835"/>
              </p:ext>
            </p:extLst>
          </p:nvPr>
        </p:nvGraphicFramePr>
        <p:xfrm>
          <a:off x="1356958" y="4321287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83160" imgH="639720" progId="Equation.DSMT4">
                  <p:embed/>
                </p:oleObj>
              </mc:Choice>
              <mc:Fallback>
                <p:oleObj name="Equation" r:id="rId12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958" y="4321287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40644"/>
              </p:ext>
            </p:extLst>
          </p:nvPr>
        </p:nvGraphicFramePr>
        <p:xfrm>
          <a:off x="1369658" y="4994387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160" imgH="585000" progId="Equation.DSMT4">
                  <p:embed/>
                </p:oleObj>
              </mc:Choice>
              <mc:Fallback>
                <p:oleObj name="Equation" r:id="rId14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658" y="4994387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573526"/>
              </p:ext>
            </p:extLst>
          </p:nvPr>
        </p:nvGraphicFramePr>
        <p:xfrm>
          <a:off x="1333146" y="5608750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520" imgH="279360" progId="Equation.DSMT4">
                  <p:embed/>
                </p:oleObj>
              </mc:Choice>
              <mc:Fallback>
                <p:oleObj name="Equation" r:id="rId16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146" y="5608750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617328"/>
              </p:ext>
            </p:extLst>
          </p:nvPr>
        </p:nvGraphicFramePr>
        <p:xfrm>
          <a:off x="3871558" y="2340087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735800" imgH="264960" progId="Equation.DSMT4">
                  <p:embed/>
                </p:oleObj>
              </mc:Choice>
              <mc:Fallback>
                <p:oleObj name="Equation" r:id="rId18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558" y="2340087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96186"/>
              </p:ext>
            </p:extLst>
          </p:nvPr>
        </p:nvGraphicFramePr>
        <p:xfrm>
          <a:off x="3871558" y="4524487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735800" imgH="264960" progId="Equation.DSMT4">
                  <p:embed/>
                </p:oleObj>
              </mc:Choice>
              <mc:Fallback>
                <p:oleObj name="Equation" r:id="rId20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558" y="4524487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368280" progId="Equation.DSMT4">
                  <p:embed/>
                </p:oleObj>
              </mc:Choice>
              <mc:Fallback>
                <p:oleObj name="Equation" r:id="rId2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4440" imgH="649080" progId="Equation.DSMT4">
                  <p:embed/>
                </p:oleObj>
              </mc:Choice>
              <mc:Fallback>
                <p:oleObj name="Equation" r:id="rId4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1080" imgH="594000" progId="Equation.DSMT4">
                  <p:embed/>
                </p:oleObj>
              </mc:Choice>
              <mc:Fallback>
                <p:oleObj name="Equation" r:id="rId6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91960" progId="Equation.DSMT4">
                  <p:embed/>
                </p:oleObj>
              </mc:Choice>
              <mc:Fallback>
                <p:oleObj name="Equation" r:id="rId8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838080" progId="Equation.DSMT4">
                  <p:embed/>
                </p:oleObj>
              </mc:Choice>
              <mc:Fallback>
                <p:oleObj name="Equation" r:id="rId10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99840" imgH="1106280" progId="Equation.DSMT4">
                  <p:embed/>
                </p:oleObj>
              </mc:Choice>
              <mc:Fallback>
                <p:oleObj name="Equation" r:id="rId12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735800" imgH="264960" progId="Equation.DSMT4">
                  <p:embed/>
                </p:oleObj>
              </mc:Choice>
              <mc:Fallback>
                <p:oleObj name="Equation" r:id="rId14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735800" imgH="264960" progId="Equation.DSMT4">
                  <p:embed/>
                </p:oleObj>
              </mc:Choice>
              <mc:Fallback>
                <p:oleObj name="Equation" r:id="rId16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Real Numbers 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0240" imgH="1032840" progId="Equation.DSMT4">
                  <p:embed/>
                </p:oleObj>
              </mc:Choice>
              <mc:Fallback>
                <p:oleObj name="Equation" r:id="rId2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1120" imgH="1032840" progId="Equation.DSMT4">
                  <p:embed/>
                </p:oleObj>
              </mc:Choice>
              <mc:Fallback>
                <p:oleObj name="Equation" r:id="rId4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0280" imgH="1032840" progId="Equation.DSMT4">
                  <p:embed/>
                </p:oleObj>
              </mc:Choice>
              <mc:Fallback>
                <p:oleObj name="Equation" r:id="rId6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838080" progId="Equation.DSMT4">
                  <p:embed/>
                </p:oleObj>
              </mc:Choice>
              <mc:Fallback>
                <p:oleObj name="Equation" r:id="rId8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13640" imgH="264960" progId="Equation.DSMT4">
                  <p:embed/>
                </p:oleObj>
              </mc:Choice>
              <mc:Fallback>
                <p:oleObj name="Equation" r:id="rId10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21400" imgH="219240" progId="Equation.DSMT4">
                  <p:embed/>
                </p:oleObj>
              </mc:Choice>
              <mc:Fallback>
                <p:oleObj name="Equation" r:id="rId12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232880" imgH="264960" progId="Equation.DSMT4">
                  <p:embed/>
                </p:oleObj>
              </mc:Choice>
              <mc:Fallback>
                <p:oleObj name="Equation" r:id="rId14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67958" y="1108038"/>
            <a:ext cx="8229600" cy="4572000"/>
          </a:xfrm>
        </p:spPr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849105"/>
              </p:ext>
            </p:extLst>
          </p:nvPr>
        </p:nvGraphicFramePr>
        <p:xfrm>
          <a:off x="1016000" y="1635116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880" imgH="469800" progId="Equation.DSMT4">
                  <p:embed/>
                </p:oleObj>
              </mc:Choice>
              <mc:Fallback>
                <p:oleObj name="Equation" r:id="rId2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635116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108160"/>
              </p:ext>
            </p:extLst>
          </p:nvPr>
        </p:nvGraphicFramePr>
        <p:xfrm>
          <a:off x="1447800" y="2065468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360" imgH="639720" progId="Equation.DSMT4">
                  <p:embed/>
                </p:oleObj>
              </mc:Choice>
              <mc:Fallback>
                <p:oleObj name="Equation" r:id="rId4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65468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248653"/>
              </p:ext>
            </p:extLst>
          </p:nvPr>
        </p:nvGraphicFramePr>
        <p:xfrm>
          <a:off x="1428750" y="2741743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368280" progId="Equation.DSMT4">
                  <p:embed/>
                </p:oleObj>
              </mc:Choice>
              <mc:Fallback>
                <p:oleObj name="Equation" r:id="rId6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741743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978059"/>
              </p:ext>
            </p:extLst>
          </p:nvPr>
        </p:nvGraphicFramePr>
        <p:xfrm>
          <a:off x="1435100" y="3225931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279360" progId="Equation.DSMT4">
                  <p:embed/>
                </p:oleObj>
              </mc:Choice>
              <mc:Fallback>
                <p:oleObj name="Equation" r:id="rId8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225931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05396"/>
              </p:ext>
            </p:extLst>
          </p:nvPr>
        </p:nvGraphicFramePr>
        <p:xfrm>
          <a:off x="1134877" y="3797797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291960" progId="Equation.DSMT4">
                  <p:embed/>
                </p:oleObj>
              </mc:Choice>
              <mc:Fallback>
                <p:oleObj name="Equation" r:id="rId10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877" y="3797797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461649"/>
              </p:ext>
            </p:extLst>
          </p:nvPr>
        </p:nvGraphicFramePr>
        <p:xfrm>
          <a:off x="1507939" y="4961667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4080" imgH="356400" progId="Equation.DSMT4">
                  <p:embed/>
                </p:oleObj>
              </mc:Choice>
              <mc:Fallback>
                <p:oleObj name="Equation" r:id="rId12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939" y="4961667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644606"/>
              </p:ext>
            </p:extLst>
          </p:nvPr>
        </p:nvGraphicFramePr>
        <p:xfrm>
          <a:off x="1498414" y="5391880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640" imgH="291960" progId="Equation.DSMT4">
                  <p:embed/>
                </p:oleObj>
              </mc:Choice>
              <mc:Fallback>
                <p:oleObj name="Equation" r:id="rId14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414" y="5391880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122813"/>
              </p:ext>
            </p:extLst>
          </p:nvPr>
        </p:nvGraphicFramePr>
        <p:xfrm>
          <a:off x="1507939" y="4225067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37000" imgH="639720" progId="Equation.DSMT4">
                  <p:embed/>
                </p:oleObj>
              </mc:Choice>
              <mc:Fallback>
                <p:oleObj name="Equation" r:id="rId16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939" y="4225067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802966"/>
              </p:ext>
            </p:extLst>
          </p:nvPr>
        </p:nvGraphicFramePr>
        <p:xfrm>
          <a:off x="3302000" y="2211518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03680" imgH="283320" progId="Equation.DSMT4">
                  <p:embed/>
                </p:oleObj>
              </mc:Choice>
              <mc:Fallback>
                <p:oleObj name="Equation" r:id="rId18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211518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994756"/>
              </p:ext>
            </p:extLst>
          </p:nvPr>
        </p:nvGraphicFramePr>
        <p:xfrm>
          <a:off x="3355789" y="4415567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03680" imgH="283320" progId="Equation.DSMT4">
                  <p:embed/>
                </p:oleObj>
              </mc:Choice>
              <mc:Fallback>
                <p:oleObj name="Equation" r:id="rId20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789" y="4415567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3161" y="1068593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469800" progId="Equation.DSMT4">
                  <p:embed/>
                </p:oleObj>
              </mc:Choice>
              <mc:Fallback>
                <p:oleObj name="Equation" r:id="rId2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58280" imgH="639720" progId="Equation.DSMT4">
                  <p:embed/>
                </p:oleObj>
              </mc:Choice>
              <mc:Fallback>
                <p:oleObj name="Equation" r:id="rId4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4800" imgH="585000" progId="Equation.DSMT4">
                  <p:embed/>
                </p:oleObj>
              </mc:Choice>
              <mc:Fallback>
                <p:oleObj name="Equation" r:id="rId6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91960" progId="Equation.DSMT4">
                  <p:embed/>
                </p:oleObj>
              </mc:Choice>
              <mc:Fallback>
                <p:oleObj name="Equation" r:id="rId8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838080" progId="Equation.DSMT4">
                  <p:embed/>
                </p:oleObj>
              </mc:Choice>
              <mc:Fallback>
                <p:oleObj name="Equation" r:id="rId10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4800" imgH="1106280" progId="Equation.DSMT4">
                  <p:embed/>
                </p:oleObj>
              </mc:Choice>
              <mc:Fallback>
                <p:oleObj name="Equation" r:id="rId12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15760" imgH="219240" progId="Equation.DSMT4">
                  <p:embed/>
                </p:oleObj>
              </mc:Choice>
              <mc:Fallback>
                <p:oleObj name="Equation" r:id="rId14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80240" imgH="283320" progId="Equation.DSMT4">
                  <p:embed/>
                </p:oleObj>
              </mc:Choice>
              <mc:Fallback>
                <p:oleObj name="Equation" r:id="rId16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15760" imgH="219240" progId="Equation.DSMT4">
                  <p:embed/>
                </p:oleObj>
              </mc:Choice>
              <mc:Fallback>
                <p:oleObj name="Equation" r:id="rId18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757033"/>
              </p:ext>
            </p:extLst>
          </p:nvPr>
        </p:nvGraphicFramePr>
        <p:xfrm>
          <a:off x="4427538" y="5181600"/>
          <a:ext cx="9493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28520" imgH="685800" progId="Equation.DSMT4">
                  <p:embed/>
                </p:oleObj>
              </mc:Choice>
              <mc:Fallback>
                <p:oleObj name="Equation" r:id="rId20" imgW="1028520" imgH="68580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181600"/>
                        <a:ext cx="9493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5320" imgH="1032840" progId="Equation.DSMT4">
                  <p:embed/>
                </p:oleObj>
              </mc:Choice>
              <mc:Fallback>
                <p:oleObj name="Equation" r:id="rId2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1080" imgH="1032840" progId="Equation.DSMT4">
                  <p:embed/>
                </p:oleObj>
              </mc:Choice>
              <mc:Fallback>
                <p:oleObj name="Equation" r:id="rId4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4320" imgH="1032840" progId="Equation.DSMT4">
                  <p:embed/>
                </p:oleObj>
              </mc:Choice>
              <mc:Fallback>
                <p:oleObj name="Equation" r:id="rId6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838080" progId="Equation.DSMT4">
                  <p:embed/>
                </p:oleObj>
              </mc:Choice>
              <mc:Fallback>
                <p:oleObj name="Equation" r:id="rId8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70840" imgH="264960" progId="Equation.DSMT4">
                  <p:embed/>
                </p:oleObj>
              </mc:Choice>
              <mc:Fallback>
                <p:oleObj name="Equation" r:id="rId10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21400" imgH="219240" progId="Equation.DSMT4">
                  <p:embed/>
                </p:oleObj>
              </mc:Choice>
              <mc:Fallback>
                <p:oleObj name="Equation" r:id="rId12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71720" imgH="264960" progId="Equation.DSMT4">
                  <p:embed/>
                </p:oleObj>
              </mc:Choice>
              <mc:Fallback>
                <p:oleObj name="Equation" r:id="rId14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18200DF-A6C3-4123-970D-A04FCDCA5CA2}"/>
</file>

<file path=customXml/itemProps2.xml><?xml version="1.0" encoding="utf-8"?>
<ds:datastoreItem xmlns:ds="http://schemas.openxmlformats.org/officeDocument/2006/customXml" ds:itemID="{2387A7E0-5985-4602-A5C9-BAC113DCBFB5}"/>
</file>

<file path=customXml/itemProps3.xml><?xml version="1.0" encoding="utf-8"?>
<ds:datastoreItem xmlns:ds="http://schemas.openxmlformats.org/officeDocument/2006/customXml" ds:itemID="{22C111C7-574C-4BA3-9605-5B42BEBCDF00}"/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244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Office Theme</vt:lpstr>
      <vt:lpstr>Equation</vt:lpstr>
      <vt:lpstr>Section 3.2</vt:lpstr>
      <vt:lpstr>Procedure: Rules for Addition with Real Numbers </vt:lpstr>
      <vt:lpstr>Example 1: Adding Real Numbers with Like Signs</vt:lpstr>
      <vt:lpstr>Example 1: Adding Real Numbers with Like Signs (cont.)</vt:lpstr>
      <vt:lpstr>Example 1: Adding Real Numbers with Like Signs (cont.)</vt:lpstr>
      <vt:lpstr>Note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195</cp:revision>
  <dcterms:created xsi:type="dcterms:W3CDTF">2013-04-26T14:43:13Z</dcterms:created>
  <dcterms:modified xsi:type="dcterms:W3CDTF">2024-08-12T15:28:22Z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