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slides/slide21.xml" ContentType="application/vnd.openxmlformats-officedocument.presentationml.slide+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Layouts/slideLayout4.xml" ContentType="application/vnd.openxmlformats-officedocument.presentationml.slideLayout+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slideLayouts/slideLayout3.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Masters/slideMaster1.xml" ContentType="application/vnd.openxmlformats-officedocument.presentationml.slideMaster+xml"/>
  <Override PartName="/ppt/theme/theme2.xml" ContentType="application/vnd.openxmlformats-officedocument.them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78" r:id="rId1"/>
    <p:sldMasterId id="2147483681" r:id="rId2"/>
    <p:sldMasterId id="2147483684" r:id="rId3"/>
    <p:sldMasterId id="2147483687" r:id="rId4"/>
    <p:sldMasterId id="2147483690" r:id="rId5"/>
  </p:sldMasterIdLst>
  <p:notesMasterIdLst>
    <p:notesMasterId r:id="rId27"/>
  </p:notesMasterIdLst>
  <p:handoutMasterIdLst>
    <p:handoutMasterId r:id="rId28"/>
  </p:handoutMasterIdLst>
  <p:sldIdLst>
    <p:sldId id="266" r:id="rId6"/>
    <p:sldId id="260" r:id="rId7"/>
    <p:sldId id="262" r:id="rId8"/>
    <p:sldId id="265" r:id="rId9"/>
    <p:sldId id="272" r:id="rId10"/>
    <p:sldId id="268" r:id="rId11"/>
    <p:sldId id="270" r:id="rId12"/>
    <p:sldId id="273" r:id="rId13"/>
    <p:sldId id="261" r:id="rId14"/>
    <p:sldId id="271" r:id="rId15"/>
    <p:sldId id="290" r:id="rId16"/>
    <p:sldId id="295" r:id="rId17"/>
    <p:sldId id="294" r:id="rId18"/>
    <p:sldId id="263" r:id="rId19"/>
    <p:sldId id="278" r:id="rId20"/>
    <p:sldId id="280" r:id="rId21"/>
    <p:sldId id="267" r:id="rId22"/>
    <p:sldId id="291" r:id="rId23"/>
    <p:sldId id="285" r:id="rId24"/>
    <p:sldId id="292" r:id="rId25"/>
    <p:sldId id="293"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2D7D9F"/>
    <a:srgbClr val="1F497D"/>
    <a:srgbClr val="000000"/>
    <a:srgbClr val="0000FF"/>
    <a:srgbClr val="008080"/>
    <a:srgbClr val="FFFFCC"/>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12" autoAdjust="0"/>
    <p:restoredTop sz="94660"/>
  </p:normalViewPr>
  <p:slideViewPr>
    <p:cSldViewPr>
      <p:cViewPr varScale="1">
        <p:scale>
          <a:sx n="111" d="100"/>
          <a:sy n="111" d="100"/>
        </p:scale>
        <p:origin x="1830" y="10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customXml" Target="../customXml/item2.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customXml" Target="../customXml/item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notesMaster" Target="notesMasters/notesMaster1.xml"/><Relationship Id="rId30" Type="http://schemas.openxmlformats.org/officeDocument/2006/relationships/viewProps" Target="viewProps.xml"/><Relationship Id="rId35" Type="http://schemas.openxmlformats.org/officeDocument/2006/relationships/customXml" Target="../customXml/item3.xml"/><Relationship Id="rId8" Type="http://schemas.openxmlformats.org/officeDocument/2006/relationships/slide" Target="slides/slide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1929806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6215D41-F606-46CE-BF7E-7F57A09DA1A3}" type="datetimeFigureOut">
              <a:rPr lang="en-US" smtClean="0"/>
              <a:pPr/>
              <a:t>9/3/2024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0C44CFE-3DBC-45ED-B759-1EA5C5A7ECD1}" type="slidenum">
              <a:rPr lang="en-US" smtClean="0"/>
              <a:pPr/>
              <a:t>‹#›</a:t>
            </a:fld>
            <a:endParaRPr lang="en-US" dirty="0"/>
          </a:p>
        </p:txBody>
      </p:sp>
    </p:spTree>
    <p:extLst>
      <p:ext uri="{BB962C8B-B14F-4D97-AF65-F5344CB8AC3E}">
        <p14:creationId xmlns:p14="http://schemas.microsoft.com/office/powerpoint/2010/main" val="408504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8016821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5"/>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2268999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5495B1"/>
                </a:solidFill>
              </a:rPr>
              <a:t>Copyright © by Hawkes Learning</a:t>
            </a:r>
          </a:p>
          <a:p>
            <a:pPr eaLnBrk="1" hangingPunct="1"/>
            <a:r>
              <a:rPr lang="en-US" baseline="-25000" dirty="0">
                <a:solidFill>
                  <a:srgbClr val="5495B1"/>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824144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853810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3C86A6"/>
                </a:solidFill>
              </a:rPr>
              <a:t>Copyright © by Hawkes Learning</a:t>
            </a:r>
          </a:p>
          <a:p>
            <a:pPr eaLnBrk="1" hangingPunct="1"/>
            <a:r>
              <a:rPr lang="en-US" baseline="-25000" dirty="0">
                <a:solidFill>
                  <a:srgbClr val="3C86A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2064886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685800" y="5975822"/>
            <a:ext cx="2819400" cy="55399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609DB6"/>
                </a:solidFill>
              </a:rPr>
              <a:t>Copyright © by Hawkes Learning</a:t>
            </a:r>
          </a:p>
          <a:p>
            <a:pPr eaLnBrk="1" hangingPunct="1"/>
            <a:r>
              <a:rPr lang="en-US" baseline="-25000" dirty="0">
                <a:solidFill>
                  <a:srgbClr val="609DB6"/>
                </a:solidFill>
              </a:rPr>
              <a:t>All rights reserved</a:t>
            </a:r>
            <a:r>
              <a:rPr lang="en-US" baseline="-25000" dirty="0">
                <a:solidFill>
                  <a:srgbClr val="004786"/>
                </a:solidFill>
              </a:rPr>
              <a:t>.</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4058242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609DB6"/>
                </a:solidFill>
              </a:rPr>
              <a:t>Copyright © by Hawkes Learning</a:t>
            </a:r>
          </a:p>
          <a:p>
            <a:pPr eaLnBrk="1" hangingPunct="1"/>
            <a:r>
              <a:rPr lang="en-US" baseline="-25000" dirty="0">
                <a:solidFill>
                  <a:srgbClr val="609DB6"/>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770826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699655" y="5948113"/>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1006194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762199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5"/>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3"/>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1" y="6096038"/>
            <a:ext cx="1828649" cy="457162"/>
          </a:xfrm>
          <a:prstGeom prst="rect">
            <a:avLst/>
          </a:prstGeom>
        </p:spPr>
      </p:pic>
    </p:spTree>
    <p:extLst>
      <p:ext uri="{BB962C8B-B14F-4D97-AF65-F5344CB8AC3E}">
        <p14:creationId xmlns:p14="http://schemas.microsoft.com/office/powerpoint/2010/main" val="274249838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8.xml"/><Relationship Id="rId1" Type="http://schemas.openxmlformats.org/officeDocument/2006/relationships/slideLayout" Target="../slideLayouts/slideLayout7.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10.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3503990"/>
      </p:ext>
    </p:extLst>
  </p:cSld>
  <p:clrMap bg1="lt1" tx1="dk1" bg2="lt2" tx2="dk2" accent1="accent1" accent2="accent2" accent3="accent3" accent4="accent4" accent5="accent5" accent6="accent6" hlink="hlink" folHlink="folHlink"/>
  <p:sldLayoutIdLst>
    <p:sldLayoutId id="2147483679" r:id="rId1"/>
    <p:sldLayoutId id="214748368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39763147"/>
      </p:ext>
    </p:extLst>
  </p:cSld>
  <p:clrMap bg1="lt1" tx1="dk1" bg2="lt2" tx2="dk2" accent1="accent1" accent2="accent2" accent3="accent3" accent4="accent4" accent5="accent5" accent6="accent6" hlink="hlink" folHlink="folHlink"/>
  <p:sldLayoutIdLst>
    <p:sldLayoutId id="2147483682" r:id="rId1"/>
    <p:sldLayoutId id="2147483683"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4868670"/>
      </p:ext>
    </p:extLst>
  </p:cSld>
  <p:clrMap bg1="lt1" tx1="dk1" bg2="lt2" tx2="dk2" accent1="accent1" accent2="accent2" accent3="accent3" accent4="accent4" accent5="accent5" accent6="accent6" hlink="hlink" folHlink="folHlink"/>
  <p:sldLayoutIdLst>
    <p:sldLayoutId id="2147483685" r:id="rId1"/>
    <p:sldLayoutId id="2147483686"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389778"/>
      </p:ext>
    </p:extLst>
  </p:cSld>
  <p:clrMap bg1="lt1" tx1="dk1" bg2="lt2" tx2="dk2" accent1="accent1" accent2="accent2" accent3="accent3" accent4="accent4" accent5="accent5" accent6="accent6" hlink="hlink" folHlink="folHlink"/>
  <p:sldLayoutIdLst>
    <p:sldLayoutId id="2147483688" r:id="rId1"/>
    <p:sldLayoutId id="2147483689"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86318322"/>
      </p:ext>
    </p:extLst>
  </p:cSld>
  <p:clrMap bg1="lt1" tx1="dk1" bg2="lt2" tx2="dk2" accent1="accent1" accent2="accent2" accent3="accent3" accent4="accent4" accent5="accent5" accent6="accent6" hlink="hlink" folHlink="folHlink"/>
  <p:sldLayoutIdLst>
    <p:sldLayoutId id="2147483691" r:id="rId1"/>
    <p:sldLayoutId id="2147483692"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60.bin"/><Relationship Id="rId3" Type="http://schemas.openxmlformats.org/officeDocument/2006/relationships/image" Target="../media/image56.wmf"/><Relationship Id="rId7" Type="http://schemas.openxmlformats.org/officeDocument/2006/relationships/image" Target="../media/image58.wmf"/><Relationship Id="rId2" Type="http://schemas.openxmlformats.org/officeDocument/2006/relationships/oleObject" Target="../embeddings/oleObject57.bin"/><Relationship Id="rId1" Type="http://schemas.openxmlformats.org/officeDocument/2006/relationships/slideLayout" Target="../slideLayouts/slideLayout8.xml"/><Relationship Id="rId6" Type="http://schemas.openxmlformats.org/officeDocument/2006/relationships/oleObject" Target="../embeddings/oleObject59.bin"/><Relationship Id="rId5" Type="http://schemas.openxmlformats.org/officeDocument/2006/relationships/image" Target="../media/image57.wmf"/><Relationship Id="rId4" Type="http://schemas.openxmlformats.org/officeDocument/2006/relationships/oleObject" Target="../embeddings/oleObject58.bin"/><Relationship Id="rId9" Type="http://schemas.openxmlformats.org/officeDocument/2006/relationships/image" Target="../media/image5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64.bin"/><Relationship Id="rId13" Type="http://schemas.openxmlformats.org/officeDocument/2006/relationships/image" Target="../media/image65.wmf"/><Relationship Id="rId18" Type="http://schemas.openxmlformats.org/officeDocument/2006/relationships/oleObject" Target="../embeddings/oleObject69.bin"/><Relationship Id="rId26" Type="http://schemas.openxmlformats.org/officeDocument/2006/relationships/oleObject" Target="../embeddings/oleObject73.bin"/><Relationship Id="rId3" Type="http://schemas.openxmlformats.org/officeDocument/2006/relationships/image" Target="../media/image60.wmf"/><Relationship Id="rId21" Type="http://schemas.openxmlformats.org/officeDocument/2006/relationships/image" Target="../media/image69.wmf"/><Relationship Id="rId7" Type="http://schemas.openxmlformats.org/officeDocument/2006/relationships/image" Target="../media/image62.wmf"/><Relationship Id="rId12" Type="http://schemas.openxmlformats.org/officeDocument/2006/relationships/oleObject" Target="../embeddings/oleObject66.bin"/><Relationship Id="rId17" Type="http://schemas.openxmlformats.org/officeDocument/2006/relationships/image" Target="../media/image67.wmf"/><Relationship Id="rId25" Type="http://schemas.openxmlformats.org/officeDocument/2006/relationships/image" Target="../media/image71.wmf"/><Relationship Id="rId2" Type="http://schemas.openxmlformats.org/officeDocument/2006/relationships/oleObject" Target="../embeddings/oleObject61.bin"/><Relationship Id="rId16" Type="http://schemas.openxmlformats.org/officeDocument/2006/relationships/oleObject" Target="../embeddings/oleObject68.bin"/><Relationship Id="rId20" Type="http://schemas.openxmlformats.org/officeDocument/2006/relationships/oleObject" Target="../embeddings/oleObject70.bin"/><Relationship Id="rId29" Type="http://schemas.openxmlformats.org/officeDocument/2006/relationships/image" Target="../media/image73.wmf"/><Relationship Id="rId1" Type="http://schemas.openxmlformats.org/officeDocument/2006/relationships/slideLayout" Target="../slideLayouts/slideLayout8.xml"/><Relationship Id="rId6" Type="http://schemas.openxmlformats.org/officeDocument/2006/relationships/oleObject" Target="../embeddings/oleObject63.bin"/><Relationship Id="rId11" Type="http://schemas.openxmlformats.org/officeDocument/2006/relationships/image" Target="../media/image64.wmf"/><Relationship Id="rId24" Type="http://schemas.openxmlformats.org/officeDocument/2006/relationships/oleObject" Target="../embeddings/oleObject72.bin"/><Relationship Id="rId5" Type="http://schemas.openxmlformats.org/officeDocument/2006/relationships/image" Target="../media/image61.wmf"/><Relationship Id="rId15" Type="http://schemas.openxmlformats.org/officeDocument/2006/relationships/image" Target="../media/image66.wmf"/><Relationship Id="rId23" Type="http://schemas.openxmlformats.org/officeDocument/2006/relationships/image" Target="../media/image70.wmf"/><Relationship Id="rId28" Type="http://schemas.openxmlformats.org/officeDocument/2006/relationships/oleObject" Target="../embeddings/oleObject74.bin"/><Relationship Id="rId10" Type="http://schemas.openxmlformats.org/officeDocument/2006/relationships/oleObject" Target="../embeddings/oleObject65.bin"/><Relationship Id="rId19" Type="http://schemas.openxmlformats.org/officeDocument/2006/relationships/image" Target="../media/image68.wmf"/><Relationship Id="rId31" Type="http://schemas.openxmlformats.org/officeDocument/2006/relationships/image" Target="../media/image74.wmf"/><Relationship Id="rId4" Type="http://schemas.openxmlformats.org/officeDocument/2006/relationships/oleObject" Target="../embeddings/oleObject62.bin"/><Relationship Id="rId9" Type="http://schemas.openxmlformats.org/officeDocument/2006/relationships/image" Target="../media/image63.wmf"/><Relationship Id="rId14" Type="http://schemas.openxmlformats.org/officeDocument/2006/relationships/oleObject" Target="../embeddings/oleObject67.bin"/><Relationship Id="rId22" Type="http://schemas.openxmlformats.org/officeDocument/2006/relationships/oleObject" Target="../embeddings/oleObject71.bin"/><Relationship Id="rId27" Type="http://schemas.openxmlformats.org/officeDocument/2006/relationships/image" Target="../media/image72.wmf"/><Relationship Id="rId30" Type="http://schemas.openxmlformats.org/officeDocument/2006/relationships/oleObject" Target="../embeddings/oleObject75.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75.wmf"/><Relationship Id="rId2" Type="http://schemas.openxmlformats.org/officeDocument/2006/relationships/oleObject" Target="../embeddings/oleObject76.bin"/><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3" Type="http://schemas.openxmlformats.org/officeDocument/2006/relationships/image" Target="../media/image81.wmf"/><Relationship Id="rId18" Type="http://schemas.openxmlformats.org/officeDocument/2006/relationships/oleObject" Target="../embeddings/oleObject85.bin"/><Relationship Id="rId26" Type="http://schemas.openxmlformats.org/officeDocument/2006/relationships/oleObject" Target="../embeddings/oleObject89.bin"/><Relationship Id="rId3" Type="http://schemas.openxmlformats.org/officeDocument/2006/relationships/image" Target="../media/image76.wmf"/><Relationship Id="rId21" Type="http://schemas.openxmlformats.org/officeDocument/2006/relationships/image" Target="../media/image85.wmf"/><Relationship Id="rId7" Type="http://schemas.openxmlformats.org/officeDocument/2006/relationships/image" Target="../media/image78.wmf"/><Relationship Id="rId12" Type="http://schemas.openxmlformats.org/officeDocument/2006/relationships/oleObject" Target="../embeddings/oleObject82.bin"/><Relationship Id="rId17" Type="http://schemas.openxmlformats.org/officeDocument/2006/relationships/image" Target="../media/image83.wmf"/><Relationship Id="rId25" Type="http://schemas.openxmlformats.org/officeDocument/2006/relationships/image" Target="../media/image87.wmf"/><Relationship Id="rId33" Type="http://schemas.openxmlformats.org/officeDocument/2006/relationships/image" Target="../media/image91.wmf"/><Relationship Id="rId2" Type="http://schemas.openxmlformats.org/officeDocument/2006/relationships/oleObject" Target="../embeddings/oleObject77.bin"/><Relationship Id="rId16" Type="http://schemas.openxmlformats.org/officeDocument/2006/relationships/oleObject" Target="../embeddings/oleObject84.bin"/><Relationship Id="rId20" Type="http://schemas.openxmlformats.org/officeDocument/2006/relationships/oleObject" Target="../embeddings/oleObject86.bin"/><Relationship Id="rId29" Type="http://schemas.openxmlformats.org/officeDocument/2006/relationships/image" Target="../media/image89.wmf"/><Relationship Id="rId1" Type="http://schemas.openxmlformats.org/officeDocument/2006/relationships/slideLayout" Target="../slideLayouts/slideLayout8.xml"/><Relationship Id="rId6" Type="http://schemas.openxmlformats.org/officeDocument/2006/relationships/oleObject" Target="../embeddings/oleObject79.bin"/><Relationship Id="rId11" Type="http://schemas.openxmlformats.org/officeDocument/2006/relationships/image" Target="../media/image80.wmf"/><Relationship Id="rId24" Type="http://schemas.openxmlformats.org/officeDocument/2006/relationships/oleObject" Target="../embeddings/oleObject88.bin"/><Relationship Id="rId32" Type="http://schemas.openxmlformats.org/officeDocument/2006/relationships/oleObject" Target="../embeddings/oleObject92.bin"/><Relationship Id="rId5" Type="http://schemas.openxmlformats.org/officeDocument/2006/relationships/image" Target="../media/image77.wmf"/><Relationship Id="rId15" Type="http://schemas.openxmlformats.org/officeDocument/2006/relationships/image" Target="../media/image82.wmf"/><Relationship Id="rId23" Type="http://schemas.openxmlformats.org/officeDocument/2006/relationships/image" Target="../media/image86.wmf"/><Relationship Id="rId28" Type="http://schemas.openxmlformats.org/officeDocument/2006/relationships/oleObject" Target="../embeddings/oleObject90.bin"/><Relationship Id="rId10" Type="http://schemas.openxmlformats.org/officeDocument/2006/relationships/oleObject" Target="../embeddings/oleObject81.bin"/><Relationship Id="rId19" Type="http://schemas.openxmlformats.org/officeDocument/2006/relationships/image" Target="../media/image84.wmf"/><Relationship Id="rId31" Type="http://schemas.openxmlformats.org/officeDocument/2006/relationships/image" Target="../media/image90.wmf"/><Relationship Id="rId4" Type="http://schemas.openxmlformats.org/officeDocument/2006/relationships/oleObject" Target="../embeddings/oleObject78.bin"/><Relationship Id="rId9" Type="http://schemas.openxmlformats.org/officeDocument/2006/relationships/image" Target="../media/image79.wmf"/><Relationship Id="rId14" Type="http://schemas.openxmlformats.org/officeDocument/2006/relationships/oleObject" Target="../embeddings/oleObject83.bin"/><Relationship Id="rId22" Type="http://schemas.openxmlformats.org/officeDocument/2006/relationships/oleObject" Target="../embeddings/oleObject87.bin"/><Relationship Id="rId27" Type="http://schemas.openxmlformats.org/officeDocument/2006/relationships/image" Target="../media/image88.wmf"/><Relationship Id="rId30" Type="http://schemas.openxmlformats.org/officeDocument/2006/relationships/oleObject" Target="../embeddings/oleObject91.bin"/><Relationship Id="rId8" Type="http://schemas.openxmlformats.org/officeDocument/2006/relationships/oleObject" Target="../embeddings/oleObject80.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96.bin"/><Relationship Id="rId13" Type="http://schemas.openxmlformats.org/officeDocument/2006/relationships/image" Target="../media/image97.wmf"/><Relationship Id="rId3" Type="http://schemas.openxmlformats.org/officeDocument/2006/relationships/image" Target="../media/image92.wmf"/><Relationship Id="rId7" Type="http://schemas.openxmlformats.org/officeDocument/2006/relationships/image" Target="../media/image94.wmf"/><Relationship Id="rId12" Type="http://schemas.openxmlformats.org/officeDocument/2006/relationships/oleObject" Target="../embeddings/oleObject98.bin"/><Relationship Id="rId2" Type="http://schemas.openxmlformats.org/officeDocument/2006/relationships/oleObject" Target="../embeddings/oleObject93.bin"/><Relationship Id="rId1" Type="http://schemas.openxmlformats.org/officeDocument/2006/relationships/slideLayout" Target="../slideLayouts/slideLayout4.xml"/><Relationship Id="rId6" Type="http://schemas.openxmlformats.org/officeDocument/2006/relationships/oleObject" Target="../embeddings/oleObject95.bin"/><Relationship Id="rId11" Type="http://schemas.openxmlformats.org/officeDocument/2006/relationships/image" Target="../media/image96.wmf"/><Relationship Id="rId5" Type="http://schemas.openxmlformats.org/officeDocument/2006/relationships/image" Target="../media/image93.wmf"/><Relationship Id="rId15" Type="http://schemas.openxmlformats.org/officeDocument/2006/relationships/image" Target="../media/image98.wmf"/><Relationship Id="rId10" Type="http://schemas.openxmlformats.org/officeDocument/2006/relationships/oleObject" Target="../embeddings/oleObject97.bin"/><Relationship Id="rId4" Type="http://schemas.openxmlformats.org/officeDocument/2006/relationships/oleObject" Target="../embeddings/oleObject94.bin"/><Relationship Id="rId9" Type="http://schemas.openxmlformats.org/officeDocument/2006/relationships/image" Target="../media/image95.wmf"/><Relationship Id="rId14" Type="http://schemas.openxmlformats.org/officeDocument/2006/relationships/oleObject" Target="../embeddings/oleObject9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03.bin"/><Relationship Id="rId3" Type="http://schemas.openxmlformats.org/officeDocument/2006/relationships/image" Target="../media/image99.wmf"/><Relationship Id="rId7" Type="http://schemas.openxmlformats.org/officeDocument/2006/relationships/image" Target="../media/image101.wmf"/><Relationship Id="rId2" Type="http://schemas.openxmlformats.org/officeDocument/2006/relationships/oleObject" Target="../embeddings/oleObject100.bin"/><Relationship Id="rId1" Type="http://schemas.openxmlformats.org/officeDocument/2006/relationships/slideLayout" Target="../slideLayouts/slideLayout10.xml"/><Relationship Id="rId6" Type="http://schemas.openxmlformats.org/officeDocument/2006/relationships/oleObject" Target="../embeddings/oleObject102.bin"/><Relationship Id="rId5" Type="http://schemas.openxmlformats.org/officeDocument/2006/relationships/image" Target="../media/image100.wmf"/><Relationship Id="rId4" Type="http://schemas.openxmlformats.org/officeDocument/2006/relationships/oleObject" Target="../embeddings/oleObject101.bin"/><Relationship Id="rId9" Type="http://schemas.openxmlformats.org/officeDocument/2006/relationships/image" Target="../media/image102.wmf"/></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07.bin"/><Relationship Id="rId3" Type="http://schemas.openxmlformats.org/officeDocument/2006/relationships/image" Target="../media/image103.wmf"/><Relationship Id="rId7" Type="http://schemas.openxmlformats.org/officeDocument/2006/relationships/image" Target="../media/image105.wmf"/><Relationship Id="rId2" Type="http://schemas.openxmlformats.org/officeDocument/2006/relationships/oleObject" Target="../embeddings/oleObject104.bin"/><Relationship Id="rId1" Type="http://schemas.openxmlformats.org/officeDocument/2006/relationships/slideLayout" Target="../slideLayouts/slideLayout10.xml"/><Relationship Id="rId6" Type="http://schemas.openxmlformats.org/officeDocument/2006/relationships/oleObject" Target="../embeddings/oleObject106.bin"/><Relationship Id="rId5" Type="http://schemas.openxmlformats.org/officeDocument/2006/relationships/image" Target="../media/image104.wmf"/><Relationship Id="rId4" Type="http://schemas.openxmlformats.org/officeDocument/2006/relationships/oleObject" Target="../embeddings/oleObject105.bin"/><Relationship Id="rId9" Type="http://schemas.openxmlformats.org/officeDocument/2006/relationships/image" Target="../media/image106.wmf"/></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26" Type="http://schemas.openxmlformats.org/officeDocument/2006/relationships/oleObject" Target="../embeddings/oleObject13.bin"/><Relationship Id="rId3" Type="http://schemas.openxmlformats.org/officeDocument/2006/relationships/image" Target="../media/image2.wmf"/><Relationship Id="rId21" Type="http://schemas.openxmlformats.org/officeDocument/2006/relationships/image" Target="../media/image11.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5" Type="http://schemas.openxmlformats.org/officeDocument/2006/relationships/image" Target="../media/image13.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29" Type="http://schemas.openxmlformats.org/officeDocument/2006/relationships/image" Target="../media/image15.wmf"/><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24" Type="http://schemas.openxmlformats.org/officeDocument/2006/relationships/oleObject" Target="../embeddings/oleObject12.bin"/><Relationship Id="rId5" Type="http://schemas.openxmlformats.org/officeDocument/2006/relationships/image" Target="../media/image3.wmf"/><Relationship Id="rId15" Type="http://schemas.openxmlformats.org/officeDocument/2006/relationships/image" Target="../media/image8.wmf"/><Relationship Id="rId23" Type="http://schemas.openxmlformats.org/officeDocument/2006/relationships/image" Target="../media/image12.wmf"/><Relationship Id="rId28" Type="http://schemas.openxmlformats.org/officeDocument/2006/relationships/oleObject" Target="../embeddings/oleObject14.bin"/><Relationship Id="rId10" Type="http://schemas.openxmlformats.org/officeDocument/2006/relationships/oleObject" Target="../embeddings/oleObject5.bin"/><Relationship Id="rId19" Type="http://schemas.openxmlformats.org/officeDocument/2006/relationships/image" Target="../media/image10.wmf"/><Relationship Id="rId31" Type="http://schemas.openxmlformats.org/officeDocument/2006/relationships/image" Target="../media/image16.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4.wmf"/><Relationship Id="rId30" Type="http://schemas.openxmlformats.org/officeDocument/2006/relationships/oleObject" Target="../embeddings/oleObject15.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9.bin"/><Relationship Id="rId13" Type="http://schemas.openxmlformats.org/officeDocument/2006/relationships/image" Target="../media/image22.wmf"/><Relationship Id="rId18" Type="http://schemas.openxmlformats.org/officeDocument/2006/relationships/oleObject" Target="../embeddings/oleObject24.bin"/><Relationship Id="rId3" Type="http://schemas.openxmlformats.org/officeDocument/2006/relationships/image" Target="../media/image17.wmf"/><Relationship Id="rId21" Type="http://schemas.openxmlformats.org/officeDocument/2006/relationships/image" Target="../media/image26.wmf"/><Relationship Id="rId7" Type="http://schemas.openxmlformats.org/officeDocument/2006/relationships/image" Target="../media/image19.wmf"/><Relationship Id="rId12" Type="http://schemas.openxmlformats.org/officeDocument/2006/relationships/oleObject" Target="../embeddings/oleObject21.bin"/><Relationship Id="rId17" Type="http://schemas.openxmlformats.org/officeDocument/2006/relationships/image" Target="../media/image24.wmf"/><Relationship Id="rId2" Type="http://schemas.openxmlformats.org/officeDocument/2006/relationships/oleObject" Target="../embeddings/oleObject16.bin"/><Relationship Id="rId16" Type="http://schemas.openxmlformats.org/officeDocument/2006/relationships/oleObject" Target="../embeddings/oleObject23.bin"/><Relationship Id="rId20"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1.wmf"/><Relationship Id="rId5" Type="http://schemas.openxmlformats.org/officeDocument/2006/relationships/image" Target="../media/image18.wmf"/><Relationship Id="rId15" Type="http://schemas.openxmlformats.org/officeDocument/2006/relationships/image" Target="../media/image23.wmf"/><Relationship Id="rId23" Type="http://schemas.openxmlformats.org/officeDocument/2006/relationships/image" Target="../media/image27.wmf"/><Relationship Id="rId10" Type="http://schemas.openxmlformats.org/officeDocument/2006/relationships/oleObject" Target="../embeddings/oleObject20.bin"/><Relationship Id="rId19" Type="http://schemas.openxmlformats.org/officeDocument/2006/relationships/image" Target="../media/image25.wmf"/><Relationship Id="rId4" Type="http://schemas.openxmlformats.org/officeDocument/2006/relationships/oleObject" Target="../embeddings/oleObject17.bin"/><Relationship Id="rId9" Type="http://schemas.openxmlformats.org/officeDocument/2006/relationships/image" Target="../media/image20.wmf"/><Relationship Id="rId14" Type="http://schemas.openxmlformats.org/officeDocument/2006/relationships/oleObject" Target="../embeddings/oleObject22.bin"/><Relationship Id="rId22" Type="http://schemas.openxmlformats.org/officeDocument/2006/relationships/oleObject" Target="../embeddings/oleObject26.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30.bin"/><Relationship Id="rId13" Type="http://schemas.openxmlformats.org/officeDocument/2006/relationships/image" Target="../media/image33.wmf"/><Relationship Id="rId18" Type="http://schemas.openxmlformats.org/officeDocument/2006/relationships/oleObject" Target="../embeddings/oleObject35.bin"/><Relationship Id="rId3" Type="http://schemas.openxmlformats.org/officeDocument/2006/relationships/image" Target="../media/image28.wmf"/><Relationship Id="rId21" Type="http://schemas.openxmlformats.org/officeDocument/2006/relationships/image" Target="../media/image37.wmf"/><Relationship Id="rId7" Type="http://schemas.openxmlformats.org/officeDocument/2006/relationships/image" Target="../media/image30.wmf"/><Relationship Id="rId12" Type="http://schemas.openxmlformats.org/officeDocument/2006/relationships/oleObject" Target="../embeddings/oleObject32.bin"/><Relationship Id="rId17" Type="http://schemas.openxmlformats.org/officeDocument/2006/relationships/image" Target="../media/image35.wmf"/><Relationship Id="rId25" Type="http://schemas.openxmlformats.org/officeDocument/2006/relationships/image" Target="../media/image39.wmf"/><Relationship Id="rId2" Type="http://schemas.openxmlformats.org/officeDocument/2006/relationships/oleObject" Target="../embeddings/oleObject27.bin"/><Relationship Id="rId16" Type="http://schemas.openxmlformats.org/officeDocument/2006/relationships/oleObject" Target="../embeddings/oleObject34.bin"/><Relationship Id="rId20"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29.bin"/><Relationship Id="rId11" Type="http://schemas.openxmlformats.org/officeDocument/2006/relationships/image" Target="../media/image32.wmf"/><Relationship Id="rId24" Type="http://schemas.openxmlformats.org/officeDocument/2006/relationships/oleObject" Target="../embeddings/oleObject38.bin"/><Relationship Id="rId5" Type="http://schemas.openxmlformats.org/officeDocument/2006/relationships/image" Target="../media/image29.wmf"/><Relationship Id="rId15" Type="http://schemas.openxmlformats.org/officeDocument/2006/relationships/image" Target="../media/image34.wmf"/><Relationship Id="rId23" Type="http://schemas.openxmlformats.org/officeDocument/2006/relationships/image" Target="../media/image38.wmf"/><Relationship Id="rId10" Type="http://schemas.openxmlformats.org/officeDocument/2006/relationships/oleObject" Target="../embeddings/oleObject31.bin"/><Relationship Id="rId19" Type="http://schemas.openxmlformats.org/officeDocument/2006/relationships/image" Target="../media/image36.wmf"/><Relationship Id="rId4" Type="http://schemas.openxmlformats.org/officeDocument/2006/relationships/oleObject" Target="../embeddings/oleObject28.bin"/><Relationship Id="rId9" Type="http://schemas.openxmlformats.org/officeDocument/2006/relationships/image" Target="../media/image31.wmf"/><Relationship Id="rId14" Type="http://schemas.openxmlformats.org/officeDocument/2006/relationships/oleObject" Target="../embeddings/oleObject33.bin"/><Relationship Id="rId22" Type="http://schemas.openxmlformats.org/officeDocument/2006/relationships/oleObject" Target="../embeddings/oleObject37.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4.wmf"/><Relationship Id="rId18" Type="http://schemas.openxmlformats.org/officeDocument/2006/relationships/oleObject" Target="../embeddings/oleObject48.bin"/><Relationship Id="rId3" Type="http://schemas.openxmlformats.org/officeDocument/2006/relationships/image" Target="../media/image40.wmf"/><Relationship Id="rId21" Type="http://schemas.openxmlformats.org/officeDocument/2006/relationships/image" Target="../media/image48.wmf"/><Relationship Id="rId7" Type="http://schemas.openxmlformats.org/officeDocument/2006/relationships/image" Target="../media/image42.wmf"/><Relationship Id="rId12" Type="http://schemas.openxmlformats.org/officeDocument/2006/relationships/oleObject" Target="../embeddings/oleObject45.bin"/><Relationship Id="rId17" Type="http://schemas.openxmlformats.org/officeDocument/2006/relationships/image" Target="../media/image46.wmf"/><Relationship Id="rId2" Type="http://schemas.openxmlformats.org/officeDocument/2006/relationships/oleObject" Target="../embeddings/oleObject39.bin"/><Relationship Id="rId16" Type="http://schemas.openxmlformats.org/officeDocument/2006/relationships/oleObject" Target="../embeddings/oleObject47.bin"/><Relationship Id="rId20"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oleObject" Target="../embeddings/oleObject44.bin"/><Relationship Id="rId5" Type="http://schemas.openxmlformats.org/officeDocument/2006/relationships/image" Target="../media/image41.wmf"/><Relationship Id="rId15" Type="http://schemas.openxmlformats.org/officeDocument/2006/relationships/image" Target="../media/image45.wmf"/><Relationship Id="rId23" Type="http://schemas.openxmlformats.org/officeDocument/2006/relationships/image" Target="../media/image49.wmf"/><Relationship Id="rId10" Type="http://schemas.openxmlformats.org/officeDocument/2006/relationships/oleObject" Target="../embeddings/oleObject43.bin"/><Relationship Id="rId19" Type="http://schemas.openxmlformats.org/officeDocument/2006/relationships/image" Target="../media/image47.wmf"/><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6.bin"/><Relationship Id="rId22" Type="http://schemas.openxmlformats.org/officeDocument/2006/relationships/oleObject" Target="../embeddings/oleObject50.bin"/></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2.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6.xml"/><Relationship Id="rId6" Type="http://schemas.openxmlformats.org/officeDocument/2006/relationships/oleObject" Target="../embeddings/oleObject53.bin"/><Relationship Id="rId11" Type="http://schemas.openxmlformats.org/officeDocument/2006/relationships/image" Target="../media/image54.wmf"/><Relationship Id="rId5" Type="http://schemas.openxmlformats.org/officeDocument/2006/relationships/image" Target="../media/image51.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Operations with Decimal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Move the decimal point in the divisor to the right so that the divisor is a whole number.</a:t>
            </a:r>
          </a:p>
          <a:p>
            <a:pPr marL="514350" indent="-514350">
              <a:buFont typeface="+mj-lt"/>
              <a:buAutoNum type="arabicPeriod"/>
            </a:pPr>
            <a:r>
              <a:rPr lang="en-US" dirty="0">
                <a:solidFill>
                  <a:srgbClr val="000000"/>
                </a:solidFill>
              </a:rPr>
              <a:t>Move the decimal point in the dividend the same number of places to the right.</a:t>
            </a:r>
          </a:p>
          <a:p>
            <a:pPr marL="514350" indent="-514350">
              <a:buFont typeface="+mj-lt"/>
              <a:buAutoNum type="arabicPeriod"/>
            </a:pPr>
            <a:r>
              <a:rPr lang="en-US" dirty="0">
                <a:solidFill>
                  <a:srgbClr val="000000"/>
                </a:solidFill>
              </a:rPr>
              <a:t>Place the decimal point in the quotient directly above the new decimal point in the dividend.</a:t>
            </a:r>
          </a:p>
          <a:p>
            <a:pPr marL="514350" indent="-514350">
              <a:buFont typeface="+mj-lt"/>
              <a:buAutoNum type="arabicPeriod"/>
            </a:pPr>
            <a:r>
              <a:rPr lang="en-US" dirty="0">
                <a:solidFill>
                  <a:srgbClr val="000000"/>
                </a:solidFill>
              </a:rPr>
              <a:t>Divide just as with whole numbers. (Zeros may be added as needed to the dividend.)</a:t>
            </a:r>
          </a:p>
        </p:txBody>
      </p:sp>
      <p:sp>
        <p:nvSpPr>
          <p:cNvPr id="6" name="Title 5"/>
          <p:cNvSpPr>
            <a:spLocks noGrp="1"/>
          </p:cNvSpPr>
          <p:nvPr>
            <p:ph type="title"/>
          </p:nvPr>
        </p:nvSpPr>
        <p:spPr/>
        <p:txBody>
          <a:bodyPr>
            <a:normAutofit/>
          </a:bodyPr>
          <a:lstStyle/>
          <a:p>
            <a:r>
              <a:rPr lang="en-US" dirty="0"/>
              <a:t>Procedure: Dividing Decimal Numbers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r>
              <a:rPr lang="en-US" dirty="0">
                <a:solidFill>
                  <a:srgbClr val="000000"/>
                </a:solidFill>
              </a:rPr>
              <a:t>When dividing positive and negative numbers, remember that</a:t>
            </a:r>
          </a:p>
          <a:p>
            <a:pPr marL="514350" indent="-514350">
              <a:buFont typeface="+mj-lt"/>
              <a:buAutoNum type="arabicPeriod"/>
            </a:pPr>
            <a:r>
              <a:rPr lang="en-US" dirty="0">
                <a:solidFill>
                  <a:srgbClr val="000000"/>
                </a:solidFill>
              </a:rPr>
              <a:t>when the signs are alike, the quotient is positive, and</a:t>
            </a:r>
          </a:p>
          <a:p>
            <a:pPr marL="514350" indent="-514350">
              <a:buFont typeface="+mj-lt"/>
              <a:buAutoNum type="arabicPeriod"/>
            </a:pPr>
            <a:r>
              <a:rPr lang="en-US" dirty="0">
                <a:solidFill>
                  <a:srgbClr val="000000"/>
                </a:solidFill>
              </a:rPr>
              <a:t>when the signs are not alike, the quotient is negative.</a:t>
            </a:r>
          </a:p>
        </p:txBody>
      </p:sp>
      <p:sp>
        <p:nvSpPr>
          <p:cNvPr id="6" name="Title 5"/>
          <p:cNvSpPr>
            <a:spLocks noGrp="1"/>
          </p:cNvSpPr>
          <p:nvPr>
            <p:ph type="title"/>
          </p:nvPr>
        </p:nvSpPr>
        <p:spPr/>
        <p:txBody>
          <a:bodyPr>
            <a:normAutofit/>
          </a:bodyPr>
          <a:lstStyle/>
          <a:p>
            <a:r>
              <a:rPr lang="en-US" dirty="0"/>
              <a:t>Note</a:t>
            </a:r>
          </a:p>
        </p:txBody>
      </p:sp>
    </p:spTree>
    <p:extLst>
      <p:ext uri="{BB962C8B-B14F-4D97-AF65-F5344CB8AC3E}">
        <p14:creationId xmlns:p14="http://schemas.microsoft.com/office/powerpoint/2010/main" val="21118773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4"/>
          <p:cNvGraphicFramePr>
            <a:graphicFrameLocks noChangeAspect="1"/>
          </p:cNvGraphicFramePr>
          <p:nvPr/>
        </p:nvGraphicFramePr>
        <p:xfrm>
          <a:off x="3308350" y="4875213"/>
          <a:ext cx="1714500" cy="838200"/>
        </p:xfrm>
        <a:graphic>
          <a:graphicData uri="http://schemas.openxmlformats.org/presentationml/2006/ole">
            <mc:AlternateContent xmlns:mc="http://schemas.openxmlformats.org/markup-compatibility/2006">
              <mc:Choice xmlns:v="urn:schemas-microsoft-com:vml" Requires="v">
                <p:oleObj name="Equation" r:id="rId2" imgW="1714320" imgH="838080" progId="Equation.DSMT4">
                  <p:embed/>
                </p:oleObj>
              </mc:Choice>
              <mc:Fallback>
                <p:oleObj name="Equation" r:id="rId2" imgW="1714320" imgH="838080" progId="Equation.DSMT4">
                  <p:embed/>
                  <p:pic>
                    <p:nvPicPr>
                      <p:cNvPr id="2" name="Object 4"/>
                      <p:cNvPicPr>
                        <a:picLocks noChangeAspect="1" noChangeArrowheads="1"/>
                      </p:cNvPicPr>
                      <p:nvPr/>
                    </p:nvPicPr>
                    <p:blipFill>
                      <a:blip r:embed="rId3"/>
                      <a:srcRect/>
                      <a:stretch>
                        <a:fillRect/>
                      </a:stretch>
                    </p:blipFill>
                    <p:spPr bwMode="auto">
                      <a:xfrm>
                        <a:off x="3308350" y="4875213"/>
                        <a:ext cx="1714500" cy="838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8194" name="Rectangle 2"/>
          <p:cNvSpPr>
            <a:spLocks noGrp="1"/>
          </p:cNvSpPr>
          <p:nvPr>
            <p:ph type="title"/>
          </p:nvPr>
        </p:nvSpPr>
        <p:spPr>
          <a:prstGeom prst="rect">
            <a:avLst/>
          </a:prstGeom>
        </p:spPr>
        <p:txBody>
          <a:bodyPr/>
          <a:lstStyle/>
          <a:p>
            <a:r>
              <a:rPr lang="en-US" sz="3200" dirty="0">
                <a:solidFill>
                  <a:schemeClr val="accent1"/>
                </a:solidFill>
              </a:rPr>
              <a:t>Example 5: Dividing Decimal Numbers</a:t>
            </a:r>
          </a:p>
        </p:txBody>
      </p:sp>
      <p:sp>
        <p:nvSpPr>
          <p:cNvPr id="8195" name="Rectangle 3"/>
          <p:cNvSpPr>
            <a:spLocks noGrp="1"/>
          </p:cNvSpPr>
          <p:nvPr>
            <p:ph idx="1"/>
          </p:nvPr>
        </p:nvSpPr>
        <p:spPr>
          <a:xfrm>
            <a:off x="457200" y="1280160"/>
            <a:ext cx="8229600" cy="3668697"/>
          </a:xfrm>
          <a:prstGeom prst="rect">
            <a:avLst/>
          </a:prstGeom>
        </p:spPr>
        <p:txBody>
          <a:bodyPr>
            <a:spAutoFit/>
          </a:bodyPr>
          <a:lstStyle/>
          <a:p>
            <a:pPr marL="0" indent="0" algn="just">
              <a:buFont typeface="Courier New" pitchFamily="49" charset="0"/>
              <a:buNone/>
            </a:pPr>
            <a:r>
              <a:rPr lang="en-US" i="0" dirty="0">
                <a:solidFill>
                  <a:schemeClr val="tx1"/>
                </a:solidFill>
              </a:rPr>
              <a:t>Divide:</a:t>
            </a:r>
            <a:r>
              <a:rPr lang="en-US" dirty="0">
                <a:solidFill>
                  <a:schemeClr val="tx1"/>
                </a:solidFill>
              </a:rPr>
              <a:t> </a:t>
            </a:r>
          </a:p>
          <a:p>
            <a:pPr marL="0" indent="0" algn="just">
              <a:buFont typeface="Courier New" pitchFamily="49" charset="0"/>
              <a:buNone/>
            </a:pPr>
            <a:r>
              <a:rPr lang="en-US" b="1" i="0" dirty="0">
                <a:solidFill>
                  <a:schemeClr val="tx1"/>
                </a:solidFill>
              </a:rPr>
              <a:t>Solution</a:t>
            </a:r>
          </a:p>
          <a:p>
            <a:pPr marL="0" indent="0">
              <a:buFont typeface="Courier New" pitchFamily="49" charset="0"/>
              <a:buNone/>
            </a:pPr>
            <a:r>
              <a:rPr lang="en-US" b="1" i="0" dirty="0">
                <a:solidFill>
                  <a:schemeClr val="tx1"/>
                </a:solidFill>
              </a:rPr>
              <a:t>Step 1: </a:t>
            </a:r>
            <a:r>
              <a:rPr lang="en-US" i="0" dirty="0">
                <a:solidFill>
                  <a:schemeClr val="tx1"/>
                </a:solidFill>
              </a:rPr>
              <a:t>Write down the numbers. </a:t>
            </a:r>
          </a:p>
          <a:p>
            <a:pPr marL="0" indent="0">
              <a:lnSpc>
                <a:spcPct val="150000"/>
              </a:lnSpc>
              <a:buFont typeface="Courier New" pitchFamily="49" charset="0"/>
              <a:buNone/>
            </a:pPr>
            <a:endParaRPr lang="en-US" i="0" dirty="0">
              <a:solidFill>
                <a:schemeClr val="tx1"/>
              </a:solidFill>
            </a:endParaRPr>
          </a:p>
          <a:p>
            <a:pPr marL="0" indent="0">
              <a:buFont typeface="Courier New" pitchFamily="49" charset="0"/>
              <a:buNone/>
            </a:pPr>
            <a:r>
              <a:rPr lang="en-US" b="1" i="0" dirty="0">
                <a:solidFill>
                  <a:schemeClr val="tx1"/>
                </a:solidFill>
              </a:rPr>
              <a:t>Steps 2 &amp; 3: </a:t>
            </a:r>
            <a:r>
              <a:rPr lang="en-US" i="0" dirty="0">
                <a:solidFill>
                  <a:schemeClr val="tx1"/>
                </a:solidFill>
              </a:rPr>
              <a:t>Move both decimal points one place to the right so that the divisor becomes a whole number. Then place the decimal point in the quotient.</a:t>
            </a:r>
            <a:endParaRPr lang="en-US" b="1" i="0" dirty="0">
              <a:solidFill>
                <a:schemeClr val="tx1"/>
              </a:solidFill>
            </a:endParaRPr>
          </a:p>
        </p:txBody>
      </p:sp>
      <p:graphicFrame>
        <p:nvGraphicFramePr>
          <p:cNvPr id="8196" name="Object 4"/>
          <p:cNvGraphicFramePr>
            <a:graphicFrameLocks noChangeAspect="1"/>
          </p:cNvGraphicFramePr>
          <p:nvPr/>
        </p:nvGraphicFramePr>
        <p:xfrm>
          <a:off x="3359150" y="2895600"/>
          <a:ext cx="1435100" cy="571500"/>
        </p:xfrm>
        <a:graphic>
          <a:graphicData uri="http://schemas.openxmlformats.org/presentationml/2006/ole">
            <mc:AlternateContent xmlns:mc="http://schemas.openxmlformats.org/markup-compatibility/2006">
              <mc:Choice xmlns:v="urn:schemas-microsoft-com:vml" Requires="v">
                <p:oleObj name="Equation" r:id="rId4" imgW="1434960" imgH="571320" progId="Equation.DSMT4">
                  <p:embed/>
                </p:oleObj>
              </mc:Choice>
              <mc:Fallback>
                <p:oleObj name="Equation" r:id="rId4" imgW="1434960" imgH="571320" progId="Equation.DSMT4">
                  <p:embed/>
                  <p:pic>
                    <p:nvPicPr>
                      <p:cNvPr id="819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9150" y="2895600"/>
                        <a:ext cx="14351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8198" name="Object 4"/>
          <p:cNvGraphicFramePr>
            <a:graphicFrameLocks noChangeAspect="1"/>
          </p:cNvGraphicFramePr>
          <p:nvPr/>
        </p:nvGraphicFramePr>
        <p:xfrm>
          <a:off x="1796004" y="1411334"/>
          <a:ext cx="1574800" cy="292100"/>
        </p:xfrm>
        <a:graphic>
          <a:graphicData uri="http://schemas.openxmlformats.org/presentationml/2006/ole">
            <mc:AlternateContent xmlns:mc="http://schemas.openxmlformats.org/markup-compatibility/2006">
              <mc:Choice xmlns:v="urn:schemas-microsoft-com:vml" Requires="v">
                <p:oleObj name="Equation" r:id="rId6" imgW="1574640" imgH="291960" progId="Equation.DSMT4">
                  <p:embed/>
                </p:oleObj>
              </mc:Choice>
              <mc:Fallback>
                <p:oleObj name="Equation" r:id="rId6" imgW="1574640" imgH="291960" progId="Equation.DSMT4">
                  <p:embed/>
                  <p:pic>
                    <p:nvPicPr>
                      <p:cNvPr id="8198" name="Object 4"/>
                      <p:cNvPicPr>
                        <a:picLocks noChangeAspect="1" noChangeArrowheads="1"/>
                      </p:cNvPicPr>
                      <p:nvPr/>
                    </p:nvPicPr>
                    <p:blipFill>
                      <a:blip r:embed="rId7"/>
                      <a:srcRect/>
                      <a:stretch>
                        <a:fillRect/>
                      </a:stretch>
                    </p:blipFill>
                    <p:spPr bwMode="auto">
                      <a:xfrm>
                        <a:off x="1796004" y="1411334"/>
                        <a:ext cx="1574800" cy="2921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8" name="Arc 7"/>
          <p:cNvSpPr/>
          <p:nvPr/>
        </p:nvSpPr>
        <p:spPr>
          <a:xfrm rot="3690070" flipV="1">
            <a:off x="3465714" y="5482537"/>
            <a:ext cx="355238" cy="266186"/>
          </a:xfrm>
          <a:prstGeom prst="arc">
            <a:avLst>
              <a:gd name="adj1" fmla="val 16200000"/>
              <a:gd name="adj2" fmla="val 3059655"/>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66092"/>
              </a:solidFill>
              <a:effectLst/>
              <a:uLnTx/>
              <a:uFillTx/>
              <a:latin typeface="Calibri"/>
              <a:ea typeface="+mn-ea"/>
              <a:cs typeface="+mn-cs"/>
            </a:endParaRPr>
          </a:p>
        </p:txBody>
      </p:sp>
      <p:sp>
        <p:nvSpPr>
          <p:cNvPr id="9" name="Arc 8"/>
          <p:cNvSpPr/>
          <p:nvPr/>
        </p:nvSpPr>
        <p:spPr>
          <a:xfrm rot="3690070" flipV="1">
            <a:off x="4447712" y="5461946"/>
            <a:ext cx="355238" cy="266186"/>
          </a:xfrm>
          <a:prstGeom prst="arc">
            <a:avLst>
              <a:gd name="adj1" fmla="val 16200000"/>
              <a:gd name="adj2" fmla="val 3059655"/>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66092"/>
              </a:solidFill>
              <a:effectLst/>
              <a:uLnTx/>
              <a:uFillTx/>
              <a:latin typeface="Calibri"/>
              <a:ea typeface="+mn-ea"/>
              <a:cs typeface="+mn-cs"/>
            </a:endParaRPr>
          </a:p>
        </p:txBody>
      </p:sp>
      <p:cxnSp>
        <p:nvCxnSpPr>
          <p:cNvPr id="10" name="Straight Arrow Connector 9"/>
          <p:cNvCxnSpPr/>
          <p:nvPr/>
        </p:nvCxnSpPr>
        <p:spPr>
          <a:xfrm rot="10800000">
            <a:off x="4866922" y="5029024"/>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029" name="Object 5"/>
          <p:cNvGraphicFramePr>
            <a:graphicFrameLocks noChangeAspect="1"/>
          </p:cNvGraphicFramePr>
          <p:nvPr/>
        </p:nvGraphicFramePr>
        <p:xfrm>
          <a:off x="5454650" y="4902200"/>
          <a:ext cx="2667000" cy="279400"/>
        </p:xfrm>
        <a:graphic>
          <a:graphicData uri="http://schemas.openxmlformats.org/presentationml/2006/ole">
            <mc:AlternateContent xmlns:mc="http://schemas.openxmlformats.org/markup-compatibility/2006">
              <mc:Choice xmlns:v="urn:schemas-microsoft-com:vml" Requires="v">
                <p:oleObj name="Equation" r:id="rId8" imgW="2666880" imgH="279360" progId="Equation.DSMT4">
                  <p:embed/>
                </p:oleObj>
              </mc:Choice>
              <mc:Fallback>
                <p:oleObj name="Equation" r:id="rId8" imgW="2666880" imgH="279360" progId="Equation.DSMT4">
                  <p:embed/>
                  <p:pic>
                    <p:nvPicPr>
                      <p:cNvPr id="1029" name="Object 5"/>
                      <p:cNvPicPr>
                        <a:picLocks noChangeAspect="1" noChangeArrowheads="1"/>
                      </p:cNvPicPr>
                      <p:nvPr/>
                    </p:nvPicPr>
                    <p:blipFill>
                      <a:blip r:embed="rId9"/>
                      <a:srcRect/>
                      <a:stretch>
                        <a:fillRect/>
                      </a:stretch>
                    </p:blipFill>
                    <p:spPr bwMode="auto">
                      <a:xfrm>
                        <a:off x="5454650" y="4902200"/>
                        <a:ext cx="26670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4282440"/>
          </a:xfrm>
          <a:solidFill>
            <a:srgbClr val="FFFFCC"/>
          </a:solidFill>
          <a:ln w="28575">
            <a:solidFill>
              <a:srgbClr val="000000"/>
            </a:solidFill>
          </a:ln>
        </p:spPr>
        <p:txBody>
          <a:bodyPr>
            <a:noAutofit/>
          </a:bodyPr>
          <a:lstStyle/>
          <a:p>
            <a:r>
              <a:rPr lang="en-US" dirty="0">
                <a:solidFill>
                  <a:srgbClr val="000000"/>
                </a:solidFill>
              </a:rPr>
              <a:t>In moving the decimal point, you are multiplying both the divisor and dividend by the same power of 10.</a:t>
            </a:r>
          </a:p>
          <a:p>
            <a:r>
              <a:rPr lang="en-US" dirty="0">
                <a:solidFill>
                  <a:srgbClr val="000000"/>
                </a:solidFill>
              </a:rPr>
              <a:t>Be sure to place the decimal point in the quotient </a:t>
            </a:r>
            <a:r>
              <a:rPr lang="en-US" b="1" dirty="0">
                <a:solidFill>
                  <a:srgbClr val="C00000"/>
                </a:solidFill>
              </a:rPr>
              <a:t>before actually dividing</a:t>
            </a:r>
            <a:r>
              <a:rPr lang="en-US" dirty="0">
                <a:solidFill>
                  <a:srgbClr val="000000"/>
                </a:solidFill>
              </a:rPr>
              <a:t>.</a:t>
            </a:r>
          </a:p>
          <a:p>
            <a:r>
              <a:rPr lang="en-US" dirty="0">
                <a:solidFill>
                  <a:srgbClr val="000000"/>
                </a:solidFill>
              </a:rPr>
              <a:t>There must be a digit in the quotient above every digit to the right of the decimal point in the dividend.</a:t>
            </a:r>
          </a:p>
        </p:txBody>
      </p:sp>
      <p:sp>
        <p:nvSpPr>
          <p:cNvPr id="6" name="Title 5"/>
          <p:cNvSpPr>
            <a:spLocks noGrp="1"/>
          </p:cNvSpPr>
          <p:nvPr>
            <p:ph type="title"/>
          </p:nvPr>
        </p:nvSpPr>
        <p:spPr/>
        <p:txBody>
          <a:bodyPr>
            <a:normAutofit/>
          </a:bodyPr>
          <a:lstStyle/>
          <a:p>
            <a:r>
              <a:rPr lang="en-US" dirty="0"/>
              <a:t>Note</a:t>
            </a:r>
          </a:p>
        </p:txBody>
      </p:sp>
    </p:spTree>
    <p:extLst>
      <p:ext uri="{BB962C8B-B14F-4D97-AF65-F5344CB8AC3E}">
        <p14:creationId xmlns:p14="http://schemas.microsoft.com/office/powerpoint/2010/main" val="1754091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Example 5: Dividing Decimal Numbers (cont.)</a:t>
            </a:r>
          </a:p>
        </p:txBody>
      </p:sp>
      <p:sp>
        <p:nvSpPr>
          <p:cNvPr id="9219" name="Rectangle 3"/>
          <p:cNvSpPr>
            <a:spLocks noGrp="1"/>
          </p:cNvSpPr>
          <p:nvPr>
            <p:ph idx="1"/>
          </p:nvPr>
        </p:nvSpPr>
        <p:spPr>
          <a:xfrm>
            <a:off x="457200" y="1280160"/>
            <a:ext cx="8229600" cy="523220"/>
          </a:xfrm>
          <a:prstGeom prst="rect">
            <a:avLst/>
          </a:prstGeom>
        </p:spPr>
        <p:txBody>
          <a:bodyPr>
            <a:spAutoFit/>
          </a:bodyPr>
          <a:lstStyle/>
          <a:p>
            <a:pPr>
              <a:buFont typeface="Courier New" pitchFamily="49" charset="0"/>
              <a:buNone/>
            </a:pPr>
            <a:r>
              <a:rPr lang="en-US" b="1" i="0" dirty="0">
                <a:solidFill>
                  <a:schemeClr val="tx1"/>
                </a:solidFill>
              </a:rPr>
              <a:t>Step 4: </a:t>
            </a:r>
            <a:r>
              <a:rPr lang="en-US" i="0" dirty="0">
                <a:solidFill>
                  <a:schemeClr val="tx1"/>
                </a:solidFill>
              </a:rPr>
              <a:t>Proceed to divide as with whole numbers.</a:t>
            </a:r>
            <a:endParaRPr lang="en-US" dirty="0"/>
          </a:p>
        </p:txBody>
      </p:sp>
      <p:graphicFrame>
        <p:nvGraphicFramePr>
          <p:cNvPr id="9220" name="Object 4"/>
          <p:cNvGraphicFramePr>
            <a:graphicFrameLocks noChangeAspect="1"/>
          </p:cNvGraphicFramePr>
          <p:nvPr/>
        </p:nvGraphicFramePr>
        <p:xfrm>
          <a:off x="609600" y="2201178"/>
          <a:ext cx="1612900" cy="571500"/>
        </p:xfrm>
        <a:graphic>
          <a:graphicData uri="http://schemas.openxmlformats.org/presentationml/2006/ole">
            <mc:AlternateContent xmlns:mc="http://schemas.openxmlformats.org/markup-compatibility/2006">
              <mc:Choice xmlns:v="urn:schemas-microsoft-com:vml" Requires="v">
                <p:oleObj name="Equation" r:id="rId2" imgW="1612800" imgH="571320" progId="Equation.DSMT4">
                  <p:embed/>
                </p:oleObj>
              </mc:Choice>
              <mc:Fallback>
                <p:oleObj name="Equation" r:id="rId2" imgW="1612800" imgH="571320" progId="Equation.DSMT4">
                  <p:embed/>
                  <p:pic>
                    <p:nvPicPr>
                      <p:cNvPr id="9220"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2201178"/>
                        <a:ext cx="1612900" cy="5715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graphicFrame>
        <p:nvGraphicFramePr>
          <p:cNvPr id="2052" name="Object 4"/>
          <p:cNvGraphicFramePr>
            <a:graphicFrameLocks noChangeAspect="1"/>
          </p:cNvGraphicFramePr>
          <p:nvPr/>
        </p:nvGraphicFramePr>
        <p:xfrm>
          <a:off x="1343288" y="1905000"/>
          <a:ext cx="190500" cy="279400"/>
        </p:xfrm>
        <a:graphic>
          <a:graphicData uri="http://schemas.openxmlformats.org/presentationml/2006/ole">
            <mc:AlternateContent xmlns:mc="http://schemas.openxmlformats.org/markup-compatibility/2006">
              <mc:Choice xmlns:v="urn:schemas-microsoft-com:vml" Requires="v">
                <p:oleObj name="Equation" r:id="rId4" imgW="190500" imgH="279400" progId="Equation.DSMT4">
                  <p:embed/>
                </p:oleObj>
              </mc:Choice>
              <mc:Fallback>
                <p:oleObj name="Equation" r:id="rId4" imgW="190500" imgH="279400" progId="Equation.DSMT4">
                  <p:embed/>
                  <p:pic>
                    <p:nvPicPr>
                      <p:cNvPr id="2052"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43288" y="1905000"/>
                        <a:ext cx="1905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3" name="Object 5"/>
          <p:cNvGraphicFramePr>
            <a:graphicFrameLocks noChangeAspect="1"/>
          </p:cNvGraphicFramePr>
          <p:nvPr/>
        </p:nvGraphicFramePr>
        <p:xfrm>
          <a:off x="1653039" y="4842778"/>
          <a:ext cx="558800" cy="292100"/>
        </p:xfrm>
        <a:graphic>
          <a:graphicData uri="http://schemas.openxmlformats.org/presentationml/2006/ole">
            <mc:AlternateContent xmlns:mc="http://schemas.openxmlformats.org/markup-compatibility/2006">
              <mc:Choice xmlns:v="urn:schemas-microsoft-com:vml" Requires="v">
                <p:oleObj name="Equation" r:id="rId6" imgW="558720" imgH="291960" progId="Equation.DSMT4">
                  <p:embed/>
                </p:oleObj>
              </mc:Choice>
              <mc:Fallback>
                <p:oleObj name="Equation" r:id="rId6" imgW="558720" imgH="291960" progId="Equation.DSMT4">
                  <p:embed/>
                  <p:pic>
                    <p:nvPicPr>
                      <p:cNvPr id="2053"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53039" y="4842778"/>
                        <a:ext cx="5588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4" name="Object 6"/>
          <p:cNvGraphicFramePr>
            <a:graphicFrameLocks noChangeAspect="1"/>
          </p:cNvGraphicFramePr>
          <p:nvPr/>
        </p:nvGraphicFramePr>
        <p:xfrm>
          <a:off x="1249843" y="4385578"/>
          <a:ext cx="774700" cy="406400"/>
        </p:xfrm>
        <a:graphic>
          <a:graphicData uri="http://schemas.openxmlformats.org/presentationml/2006/ole">
            <mc:AlternateContent xmlns:mc="http://schemas.openxmlformats.org/markup-compatibility/2006">
              <mc:Choice xmlns:v="urn:schemas-microsoft-com:vml" Requires="v">
                <p:oleObj name="Equation" r:id="rId8" imgW="774360" imgH="406080" progId="Equation.DSMT4">
                  <p:embed/>
                </p:oleObj>
              </mc:Choice>
              <mc:Fallback>
                <p:oleObj name="Equation" r:id="rId8" imgW="774360" imgH="406080" progId="Equation.DSMT4">
                  <p:embed/>
                  <p:pic>
                    <p:nvPicPr>
                      <p:cNvPr id="2054"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49843" y="4385578"/>
                        <a:ext cx="7747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5" name="Object 7"/>
          <p:cNvGraphicFramePr>
            <a:graphicFrameLocks noChangeAspect="1"/>
          </p:cNvGraphicFramePr>
          <p:nvPr/>
        </p:nvGraphicFramePr>
        <p:xfrm>
          <a:off x="1448033" y="4061728"/>
          <a:ext cx="546100" cy="279400"/>
        </p:xfrm>
        <a:graphic>
          <a:graphicData uri="http://schemas.openxmlformats.org/presentationml/2006/ole">
            <mc:AlternateContent xmlns:mc="http://schemas.openxmlformats.org/markup-compatibility/2006">
              <mc:Choice xmlns:v="urn:schemas-microsoft-com:vml" Requires="v">
                <p:oleObj name="Equation" r:id="rId10" imgW="545760" imgH="279360" progId="Equation.DSMT4">
                  <p:embed/>
                </p:oleObj>
              </mc:Choice>
              <mc:Fallback>
                <p:oleObj name="Equation" r:id="rId10" imgW="545760" imgH="279360" progId="Equation.DSMT4">
                  <p:embed/>
                  <p:pic>
                    <p:nvPicPr>
                      <p:cNvPr id="2055"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448033" y="4061728"/>
                        <a:ext cx="5461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6" name="Object 8"/>
          <p:cNvGraphicFramePr>
            <a:graphicFrameLocks noChangeAspect="1"/>
          </p:cNvGraphicFramePr>
          <p:nvPr/>
        </p:nvGraphicFramePr>
        <p:xfrm>
          <a:off x="1375417" y="3572778"/>
          <a:ext cx="419100" cy="406400"/>
        </p:xfrm>
        <a:graphic>
          <a:graphicData uri="http://schemas.openxmlformats.org/presentationml/2006/ole">
            <mc:AlternateContent xmlns:mc="http://schemas.openxmlformats.org/markup-compatibility/2006">
              <mc:Choice xmlns:v="urn:schemas-microsoft-com:vml" Requires="v">
                <p:oleObj name="Equation" r:id="rId12" imgW="419040" imgH="406080" progId="Equation.DSMT4">
                  <p:embed/>
                </p:oleObj>
              </mc:Choice>
              <mc:Fallback>
                <p:oleObj name="Equation" r:id="rId12" imgW="419040" imgH="406080" progId="Equation.DSMT4">
                  <p:embed/>
                  <p:pic>
                    <p:nvPicPr>
                      <p:cNvPr id="2056"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75417" y="3572778"/>
                        <a:ext cx="4191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7" name="Object 9"/>
          <p:cNvGraphicFramePr>
            <a:graphicFrameLocks noChangeAspect="1"/>
          </p:cNvGraphicFramePr>
          <p:nvPr/>
        </p:nvGraphicFramePr>
        <p:xfrm>
          <a:off x="1396506" y="3198128"/>
          <a:ext cx="368300" cy="279400"/>
        </p:xfrm>
        <a:graphic>
          <a:graphicData uri="http://schemas.openxmlformats.org/presentationml/2006/ole">
            <mc:AlternateContent xmlns:mc="http://schemas.openxmlformats.org/markup-compatibility/2006">
              <mc:Choice xmlns:v="urn:schemas-microsoft-com:vml" Requires="v">
                <p:oleObj name="Equation" r:id="rId14" imgW="368280" imgH="279360" progId="Equation.DSMT4">
                  <p:embed/>
                </p:oleObj>
              </mc:Choice>
              <mc:Fallback>
                <p:oleObj name="Equation" r:id="rId14" imgW="368280" imgH="279360" progId="Equation.DSMT4">
                  <p:embed/>
                  <p:pic>
                    <p:nvPicPr>
                      <p:cNvPr id="2057"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396506" y="3198128"/>
                        <a:ext cx="3683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8" name="Object 10"/>
          <p:cNvGraphicFramePr>
            <a:graphicFrameLocks noChangeAspect="1"/>
          </p:cNvGraphicFramePr>
          <p:nvPr/>
        </p:nvGraphicFramePr>
        <p:xfrm>
          <a:off x="992231" y="2683778"/>
          <a:ext cx="584200" cy="406400"/>
        </p:xfrm>
        <a:graphic>
          <a:graphicData uri="http://schemas.openxmlformats.org/presentationml/2006/ole">
            <mc:AlternateContent xmlns:mc="http://schemas.openxmlformats.org/markup-compatibility/2006">
              <mc:Choice xmlns:v="urn:schemas-microsoft-com:vml" Requires="v">
                <p:oleObj name="Equation" r:id="rId16" imgW="583920" imgH="406080" progId="Equation.DSMT4">
                  <p:embed/>
                </p:oleObj>
              </mc:Choice>
              <mc:Fallback>
                <p:oleObj name="Equation" r:id="rId16" imgW="583920" imgH="406080" progId="Equation.DSMT4">
                  <p:embed/>
                  <p:pic>
                    <p:nvPicPr>
                      <p:cNvPr id="2058"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992231" y="2683778"/>
                        <a:ext cx="5842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9" name="Object 11"/>
          <p:cNvGraphicFramePr>
            <a:graphicFrameLocks noChangeAspect="1"/>
          </p:cNvGraphicFramePr>
          <p:nvPr/>
        </p:nvGraphicFramePr>
        <p:xfrm>
          <a:off x="1794138" y="1909078"/>
          <a:ext cx="190500" cy="292100"/>
        </p:xfrm>
        <a:graphic>
          <a:graphicData uri="http://schemas.openxmlformats.org/presentationml/2006/ole">
            <mc:AlternateContent xmlns:mc="http://schemas.openxmlformats.org/markup-compatibility/2006">
              <mc:Choice xmlns:v="urn:schemas-microsoft-com:vml" Requires="v">
                <p:oleObj name="Equation" r:id="rId18" imgW="190417" imgH="291973" progId="Equation.DSMT4">
                  <p:embed/>
                </p:oleObj>
              </mc:Choice>
              <mc:Fallback>
                <p:oleObj name="Equation" r:id="rId18" imgW="190417" imgH="291973" progId="Equation.DSMT4">
                  <p:embed/>
                  <p:pic>
                    <p:nvPicPr>
                      <p:cNvPr id="2059" name="Object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794138" y="1909078"/>
                        <a:ext cx="190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0" name="Object 12"/>
          <p:cNvGraphicFramePr>
            <a:graphicFrameLocks noChangeAspect="1"/>
          </p:cNvGraphicFramePr>
          <p:nvPr/>
        </p:nvGraphicFramePr>
        <p:xfrm>
          <a:off x="1506349" y="1909078"/>
          <a:ext cx="215900" cy="292100"/>
        </p:xfrm>
        <a:graphic>
          <a:graphicData uri="http://schemas.openxmlformats.org/presentationml/2006/ole">
            <mc:AlternateContent xmlns:mc="http://schemas.openxmlformats.org/markup-compatibility/2006">
              <mc:Choice xmlns:v="urn:schemas-microsoft-com:vml" Requires="v">
                <p:oleObj name="Equation" r:id="rId20" imgW="215713" imgH="291847" progId="Equation.DSMT4">
                  <p:embed/>
                </p:oleObj>
              </mc:Choice>
              <mc:Fallback>
                <p:oleObj name="Equation" r:id="rId20" imgW="215713" imgH="291847" progId="Equation.DSMT4">
                  <p:embed/>
                  <p:pic>
                    <p:nvPicPr>
                      <p:cNvPr id="2060" name="Object 1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506349" y="1909078"/>
                        <a:ext cx="215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61" name="Object 13"/>
          <p:cNvGraphicFramePr>
            <a:graphicFrameLocks noChangeAspect="1"/>
          </p:cNvGraphicFramePr>
          <p:nvPr/>
        </p:nvGraphicFramePr>
        <p:xfrm>
          <a:off x="1713802" y="2083266"/>
          <a:ext cx="101600" cy="101600"/>
        </p:xfrm>
        <a:graphic>
          <a:graphicData uri="http://schemas.openxmlformats.org/presentationml/2006/ole">
            <mc:AlternateContent xmlns:mc="http://schemas.openxmlformats.org/markup-compatibility/2006">
              <mc:Choice xmlns:v="urn:schemas-microsoft-com:vml" Requires="v">
                <p:oleObj name="Equation" r:id="rId22" imgW="101512" imgH="101512" progId="Equation.DSMT4">
                  <p:embed/>
                </p:oleObj>
              </mc:Choice>
              <mc:Fallback>
                <p:oleObj name="Equation" r:id="rId22" imgW="101512" imgH="101512" progId="Equation.DSMT4">
                  <p:embed/>
                  <p:pic>
                    <p:nvPicPr>
                      <p:cNvPr id="2061" name="Object 1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713802" y="2083266"/>
                        <a:ext cx="101600" cy="1016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4" name="Object 36"/>
          <p:cNvGraphicFramePr>
            <a:graphicFrameLocks noChangeAspect="1"/>
          </p:cNvGraphicFramePr>
          <p:nvPr/>
        </p:nvGraphicFramePr>
        <p:xfrm>
          <a:off x="1989182" y="1913855"/>
          <a:ext cx="203200" cy="292100"/>
        </p:xfrm>
        <a:graphic>
          <a:graphicData uri="http://schemas.openxmlformats.org/presentationml/2006/ole">
            <mc:AlternateContent xmlns:mc="http://schemas.openxmlformats.org/markup-compatibility/2006">
              <mc:Choice xmlns:v="urn:schemas-microsoft-com:vml" Requires="v">
                <p:oleObj name="Equation" r:id="rId24" imgW="203040" imgH="291960" progId="Equation.DSMT4">
                  <p:embed/>
                </p:oleObj>
              </mc:Choice>
              <mc:Fallback>
                <p:oleObj name="Equation" r:id="rId24" imgW="203040" imgH="291960" progId="Equation.DSMT4">
                  <p:embed/>
                  <p:pic>
                    <p:nvPicPr>
                      <p:cNvPr id="2084" name="Object 3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989182" y="1913855"/>
                        <a:ext cx="203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5" name="Object 37"/>
          <p:cNvGraphicFramePr>
            <a:graphicFrameLocks noChangeAspect="1"/>
          </p:cNvGraphicFramePr>
          <p:nvPr/>
        </p:nvGraphicFramePr>
        <p:xfrm>
          <a:off x="1447800" y="5192028"/>
          <a:ext cx="774700" cy="406400"/>
        </p:xfrm>
        <a:graphic>
          <a:graphicData uri="http://schemas.openxmlformats.org/presentationml/2006/ole">
            <mc:AlternateContent xmlns:mc="http://schemas.openxmlformats.org/markup-compatibility/2006">
              <mc:Choice xmlns:v="urn:schemas-microsoft-com:vml" Requires="v">
                <p:oleObj name="Equation" r:id="rId26" imgW="774360" imgH="406080" progId="Equation.DSMT4">
                  <p:embed/>
                </p:oleObj>
              </mc:Choice>
              <mc:Fallback>
                <p:oleObj name="Equation" r:id="rId26" imgW="774360" imgH="406080" progId="Equation.DSMT4">
                  <p:embed/>
                  <p:pic>
                    <p:nvPicPr>
                      <p:cNvPr id="2085" name="Object 3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447800" y="5192028"/>
                        <a:ext cx="7747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86" name="Object 38"/>
          <p:cNvGraphicFramePr>
            <a:graphicFrameLocks noChangeAspect="1"/>
          </p:cNvGraphicFramePr>
          <p:nvPr/>
        </p:nvGraphicFramePr>
        <p:xfrm>
          <a:off x="2010678" y="5575300"/>
          <a:ext cx="215900" cy="292100"/>
        </p:xfrm>
        <a:graphic>
          <a:graphicData uri="http://schemas.openxmlformats.org/presentationml/2006/ole">
            <mc:AlternateContent xmlns:mc="http://schemas.openxmlformats.org/markup-compatibility/2006">
              <mc:Choice xmlns:v="urn:schemas-microsoft-com:vml" Requires="v">
                <p:oleObj name="Equation" r:id="rId28" imgW="215640" imgH="291960" progId="Equation.DSMT4">
                  <p:embed/>
                </p:oleObj>
              </mc:Choice>
              <mc:Fallback>
                <p:oleObj name="Equation" r:id="rId28" imgW="215640" imgH="291960" progId="Equation.DSMT4">
                  <p:embed/>
                  <p:pic>
                    <p:nvPicPr>
                      <p:cNvPr id="2086" name="Object 3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010678" y="5575300"/>
                        <a:ext cx="2159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8" name="Straight Arrow Connector 17"/>
          <p:cNvCxnSpPr/>
          <p:nvPr/>
        </p:nvCxnSpPr>
        <p:spPr>
          <a:xfrm rot="10800000">
            <a:off x="2557244" y="2463158"/>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9" name="Object 5"/>
          <p:cNvGraphicFramePr>
            <a:graphicFrameLocks noChangeAspect="1"/>
          </p:cNvGraphicFramePr>
          <p:nvPr/>
        </p:nvGraphicFramePr>
        <p:xfrm>
          <a:off x="3111500" y="2355850"/>
          <a:ext cx="1917700" cy="241300"/>
        </p:xfrm>
        <a:graphic>
          <a:graphicData uri="http://schemas.openxmlformats.org/presentationml/2006/ole">
            <mc:AlternateContent xmlns:mc="http://schemas.openxmlformats.org/markup-compatibility/2006">
              <mc:Choice xmlns:v="urn:schemas-microsoft-com:vml" Requires="v">
                <p:oleObj name="Equation" r:id="rId30" imgW="1917360" imgH="241200" progId="Equation.DSMT4">
                  <p:embed/>
                </p:oleObj>
              </mc:Choice>
              <mc:Fallback>
                <p:oleObj name="Equation" r:id="rId30" imgW="1917360" imgH="241200" progId="Equation.DSMT4">
                  <p:embed/>
                  <p:pic>
                    <p:nvPicPr>
                      <p:cNvPr id="19" name="Object 5"/>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111500" y="2355850"/>
                        <a:ext cx="1917700" cy="241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0" name="TextBox 19"/>
          <p:cNvSpPr txBox="1"/>
          <p:nvPr/>
        </p:nvSpPr>
        <p:spPr>
          <a:xfrm>
            <a:off x="2895600" y="2911257"/>
            <a:ext cx="6172200" cy="310854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366092"/>
                </a:solidFill>
                <a:effectLst/>
                <a:uLnTx/>
                <a:uFillTx/>
                <a:latin typeface="Calibri"/>
                <a:ea typeface="+mn-ea"/>
                <a:cs typeface="+mn-cs"/>
              </a:rPr>
              <a:t>Check</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As with division with whole numbers, checking can be performed by multiplying the quotient by the divisor and adding the remainder. The result must be the dividend. In this example,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99"/>
                </a:solidFill>
                <a:effectLst/>
                <a:uLnTx/>
                <a:uFillTx/>
                <a:latin typeface="Calibri"/>
                <a:ea typeface="+mn-ea"/>
                <a:cs typeface="+mn-cs"/>
              </a:rPr>
              <a:t>6.2 ⋅ 10.35 + 0 = 64.17.</a:t>
            </a:r>
            <a:endParaRPr kumimoji="0" lang="en-US" sz="2800" b="0" i="0" u="none" strike="noStrike" kern="1200" cap="none" spc="0" normalizeH="0" baseline="0" noProof="0" dirty="0">
              <a:ln>
                <a:noFill/>
              </a:ln>
              <a:solidFill>
                <a:srgbClr val="366092"/>
              </a:solidFill>
              <a:effectLst/>
              <a:uLnTx/>
              <a:uFillTx/>
              <a:latin typeface="Calibri"/>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06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5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5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5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05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5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05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2053"/>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208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2085"/>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086"/>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rgbClr val="000000"/>
                </a:solidFill>
              </a:rPr>
              <a:t>Decide how many decimal places are to be in the quotient.</a:t>
            </a:r>
          </a:p>
          <a:p>
            <a:pPr marL="514350" indent="-514350">
              <a:buFont typeface="+mj-lt"/>
              <a:buAutoNum type="arabicPeriod"/>
            </a:pPr>
            <a:r>
              <a:rPr lang="en-US" dirty="0">
                <a:solidFill>
                  <a:srgbClr val="000000"/>
                </a:solidFill>
              </a:rPr>
              <a:t>Divide until the quotient has been calculated to one place to the right of the place of desired accuracy.</a:t>
            </a:r>
          </a:p>
          <a:p>
            <a:pPr marL="514350" indent="-514350">
              <a:buFont typeface="+mj-lt"/>
              <a:buAutoNum type="arabicPeriod"/>
            </a:pPr>
            <a:r>
              <a:rPr lang="en-US" dirty="0">
                <a:solidFill>
                  <a:srgbClr val="000000"/>
                </a:solidFill>
              </a:rPr>
              <a:t>Using this last digit, round the quotient to the desired place of accuracy.</a:t>
            </a:r>
          </a:p>
        </p:txBody>
      </p:sp>
      <p:sp>
        <p:nvSpPr>
          <p:cNvPr id="6" name="Title 5"/>
          <p:cNvSpPr>
            <a:spLocks noGrp="1"/>
          </p:cNvSpPr>
          <p:nvPr>
            <p:ph type="title"/>
          </p:nvPr>
        </p:nvSpPr>
        <p:spPr/>
        <p:txBody>
          <a:bodyPr>
            <a:normAutofit/>
          </a:bodyPr>
          <a:lstStyle/>
          <a:p>
            <a:r>
              <a:rPr lang="en-US" dirty="0"/>
              <a:t>Procedure: Dividing When the Remainder is   Not 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444240"/>
          </a:xfrm>
          <a:solidFill>
            <a:srgbClr val="FFFFCC"/>
          </a:solidFill>
          <a:ln w="28575">
            <a:solidFill>
              <a:srgbClr val="000000"/>
            </a:solidFill>
          </a:ln>
        </p:spPr>
        <p:txBody>
          <a:bodyPr>
            <a:noAutofit/>
          </a:bodyPr>
          <a:lstStyle/>
          <a:p>
            <a:r>
              <a:rPr lang="en-US" dirty="0">
                <a:solidFill>
                  <a:srgbClr val="000000"/>
                </a:solidFill>
              </a:rPr>
              <a:t>If the remainder is eventually 0, the decimal number is said to be </a:t>
            </a:r>
            <a:r>
              <a:rPr lang="en-US" b="1" dirty="0">
                <a:solidFill>
                  <a:srgbClr val="C00000"/>
                </a:solidFill>
              </a:rPr>
              <a:t>terminating</a:t>
            </a:r>
            <a:r>
              <a:rPr lang="en-US" dirty="0">
                <a:solidFill>
                  <a:srgbClr val="000000"/>
                </a:solidFill>
              </a:rPr>
              <a:t>. For example, 14.2 and 0.3425 are terminating decimal numbers. </a:t>
            </a:r>
          </a:p>
          <a:p>
            <a:r>
              <a:rPr lang="en-US" dirty="0">
                <a:solidFill>
                  <a:srgbClr val="000000"/>
                </a:solidFill>
              </a:rPr>
              <a:t>If the remainder is not eventually 0, the decimal number is said to be </a:t>
            </a:r>
            <a:r>
              <a:rPr lang="en-US" b="1" dirty="0">
                <a:solidFill>
                  <a:srgbClr val="C00000"/>
                </a:solidFill>
              </a:rPr>
              <a:t>nonterminating</a:t>
            </a:r>
            <a:r>
              <a:rPr lang="en-US" dirty="0">
                <a:solidFill>
                  <a:srgbClr val="000000"/>
                </a:solidFill>
              </a:rPr>
              <a:t>. For example, 1.33333… is a nonterminating decimal number.</a:t>
            </a:r>
          </a:p>
        </p:txBody>
      </p:sp>
      <p:sp>
        <p:nvSpPr>
          <p:cNvPr id="6" name="Title 5"/>
          <p:cNvSpPr>
            <a:spLocks noGrp="1"/>
          </p:cNvSpPr>
          <p:nvPr>
            <p:ph type="title"/>
          </p:nvPr>
        </p:nvSpPr>
        <p:spPr/>
        <p:txBody>
          <a:bodyPr>
            <a:normAutofit/>
          </a:bodyPr>
          <a:lstStyle/>
          <a:p>
            <a:r>
              <a:rPr lang="en-US" dirty="0"/>
              <a:t>Definition: Terminating and Nonterminating Decimal Numbers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dirty="0">
                <a:solidFill>
                  <a:schemeClr val="accent1"/>
                </a:solidFill>
              </a:rPr>
              <a:t>Example 6: </a:t>
            </a:r>
            <a:r>
              <a:rPr lang="en-US" dirty="0"/>
              <a:t>Dividing Decimal Numbers</a:t>
            </a:r>
            <a:endParaRPr lang="en-US" sz="3200" dirty="0">
              <a:solidFill>
                <a:schemeClr val="accent1"/>
              </a:solidFill>
            </a:endParaRPr>
          </a:p>
        </p:txBody>
      </p:sp>
      <p:sp>
        <p:nvSpPr>
          <p:cNvPr id="13315" name="Rectangle 3"/>
          <p:cNvSpPr>
            <a:spLocks noGrp="1"/>
          </p:cNvSpPr>
          <p:nvPr>
            <p:ph idx="1"/>
          </p:nvPr>
        </p:nvSpPr>
        <p:spPr>
          <a:xfrm>
            <a:off x="457200" y="1280160"/>
            <a:ext cx="8229600" cy="2376035"/>
          </a:xfrm>
          <a:prstGeom prst="rect">
            <a:avLst/>
          </a:prstGeom>
        </p:spPr>
        <p:txBody>
          <a:bodyPr>
            <a:spAutoFit/>
          </a:bodyPr>
          <a:lstStyle/>
          <a:p>
            <a:pPr marL="571500" indent="-571500">
              <a:lnSpc>
                <a:spcPct val="35000"/>
              </a:lnSpc>
              <a:buFont typeface="Courier New" pitchFamily="49" charset="0"/>
              <a:buNone/>
            </a:pPr>
            <a:endParaRPr lang="en-US" i="0" dirty="0"/>
          </a:p>
          <a:p>
            <a:pPr marL="571500" indent="-571500">
              <a:lnSpc>
                <a:spcPct val="35000"/>
              </a:lnSpc>
              <a:buFont typeface="Courier New" pitchFamily="49" charset="0"/>
              <a:buNone/>
            </a:pPr>
            <a:r>
              <a:rPr lang="en-US" i="0" dirty="0">
                <a:solidFill>
                  <a:schemeClr val="tx1"/>
                </a:solidFill>
              </a:rPr>
              <a:t>Divide (to the nearest tenth):</a:t>
            </a:r>
            <a:r>
              <a:rPr lang="en-US" dirty="0">
                <a:solidFill>
                  <a:schemeClr val="tx1"/>
                </a:solidFill>
              </a:rPr>
              <a:t> </a:t>
            </a:r>
            <a:endParaRPr lang="en-US" b="1" i="0" dirty="0">
              <a:solidFill>
                <a:schemeClr val="tx1"/>
              </a:solidFill>
            </a:endParaRPr>
          </a:p>
          <a:p>
            <a:pPr marL="571500" indent="-571500">
              <a:buFont typeface="Courier New" pitchFamily="49" charset="0"/>
              <a:buNone/>
            </a:pPr>
            <a:r>
              <a:rPr lang="en-US" b="1" i="0" dirty="0">
                <a:solidFill>
                  <a:schemeClr val="tx1"/>
                </a:solidFill>
              </a:rPr>
              <a:t>Solution </a:t>
            </a:r>
          </a:p>
          <a:p>
            <a:r>
              <a:rPr lang="en-US" dirty="0"/>
              <a:t>Divide until the quotient has been calculated to the hundredths place (place to the right of the tenths place), then round to the nearest tenth.</a:t>
            </a:r>
            <a:endParaRPr lang="en-US" dirty="0">
              <a:solidFill>
                <a:schemeClr val="tx1"/>
              </a:solidFill>
            </a:endParaRPr>
          </a:p>
        </p:txBody>
      </p:sp>
      <p:graphicFrame>
        <p:nvGraphicFramePr>
          <p:cNvPr id="13316" name="Object 4"/>
          <p:cNvGraphicFramePr>
            <a:graphicFrameLocks noChangeAspect="1"/>
          </p:cNvGraphicFramePr>
          <p:nvPr/>
        </p:nvGraphicFramePr>
        <p:xfrm>
          <a:off x="4800600" y="1388378"/>
          <a:ext cx="1562100" cy="330200"/>
        </p:xfrm>
        <a:graphic>
          <a:graphicData uri="http://schemas.openxmlformats.org/presentationml/2006/ole">
            <mc:AlternateContent xmlns:mc="http://schemas.openxmlformats.org/markup-compatibility/2006">
              <mc:Choice xmlns:v="urn:schemas-microsoft-com:vml" Requires="v">
                <p:oleObj name="Equation" r:id="rId2" imgW="1562100" imgH="330200" progId="Equation.DSMT4">
                  <p:embed/>
                </p:oleObj>
              </mc:Choice>
              <mc:Fallback>
                <p:oleObj name="Equation" r:id="rId2" imgW="1562100" imgH="330200" progId="Equation.DSMT4">
                  <p:embed/>
                  <p:pic>
                    <p:nvPicPr>
                      <p:cNvPr id="13316" name="Object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1388378"/>
                        <a:ext cx="1562100" cy="3302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4"/>
          <p:cNvGraphicFramePr>
            <a:graphicFrameLocks noChangeAspect="1"/>
          </p:cNvGraphicFramePr>
          <p:nvPr/>
        </p:nvGraphicFramePr>
        <p:xfrm>
          <a:off x="2216150" y="1490663"/>
          <a:ext cx="1917700" cy="1016000"/>
        </p:xfrm>
        <a:graphic>
          <a:graphicData uri="http://schemas.openxmlformats.org/presentationml/2006/ole">
            <mc:AlternateContent xmlns:mc="http://schemas.openxmlformats.org/markup-compatibility/2006">
              <mc:Choice xmlns:v="urn:schemas-microsoft-com:vml" Requires="v">
                <p:oleObj name="Equation" r:id="rId2" imgW="1917360" imgH="1015920" progId="Equation.DSMT4">
                  <p:embed/>
                </p:oleObj>
              </mc:Choice>
              <mc:Fallback>
                <p:oleObj name="Equation" r:id="rId2" imgW="1917360" imgH="1015920" progId="Equation.DSMT4">
                  <p:embed/>
                  <p:pic>
                    <p:nvPicPr>
                      <p:cNvPr id="6" name="Object 4"/>
                      <p:cNvPicPr>
                        <a:picLocks noChangeAspect="1" noChangeArrowheads="1"/>
                      </p:cNvPicPr>
                      <p:nvPr/>
                    </p:nvPicPr>
                    <p:blipFill>
                      <a:blip r:embed="rId3"/>
                      <a:srcRect/>
                      <a:stretch>
                        <a:fillRect/>
                      </a:stretch>
                    </p:blipFill>
                    <p:spPr bwMode="auto">
                      <a:xfrm>
                        <a:off x="2216150" y="1490663"/>
                        <a:ext cx="1917700" cy="1016000"/>
                      </a:xfrm>
                      <a:prstGeom prst="rect">
                        <a:avLst/>
                      </a:prstGeom>
                      <a:noFill/>
                      <a:extLst>
                        <a:ext uri="{909E8E84-426E-40dd-AFC4-6F175D3DCCD1}">
                          <a14:hiddenFill xmlns="" xmlns:a14="http://schemas.microsoft.com/office/drawing/2010/main">
                            <a:solidFill>
                              <a:srgbClr val="FFFFFF"/>
                            </a:solidFill>
                          </a14:hiddenFill>
                        </a:ext>
                      </a:extLst>
                    </p:spPr>
                  </p:pic>
                </p:oleObj>
              </mc:Fallback>
            </mc:AlternateContent>
          </a:graphicData>
        </a:graphic>
      </p:graphicFrame>
      <p:sp>
        <p:nvSpPr>
          <p:cNvPr id="14338" name="Rectangle 2"/>
          <p:cNvSpPr>
            <a:spLocks noGrp="1"/>
          </p:cNvSpPr>
          <p:nvPr>
            <p:ph type="title"/>
          </p:nvPr>
        </p:nvSpPr>
        <p:spPr>
          <a:prstGeom prst="rect">
            <a:avLst/>
          </a:prstGeom>
        </p:spPr>
        <p:txBody>
          <a:bodyPr/>
          <a:lstStyle/>
          <a:p>
            <a:r>
              <a:rPr lang="en-US" dirty="0">
                <a:solidFill>
                  <a:schemeClr val="accent1"/>
                </a:solidFill>
              </a:rPr>
              <a:t>Example 6: </a:t>
            </a:r>
            <a:r>
              <a:rPr lang="en-US" dirty="0"/>
              <a:t>Dividing Decimal Numbers (cont.)</a:t>
            </a:r>
            <a:endParaRPr lang="en-US" sz="3200" dirty="0">
              <a:solidFill>
                <a:schemeClr val="accent1"/>
              </a:solidFill>
            </a:endParaRPr>
          </a:p>
        </p:txBody>
      </p:sp>
      <p:graphicFrame>
        <p:nvGraphicFramePr>
          <p:cNvPr id="9" name="Object 7"/>
          <p:cNvGraphicFramePr>
            <a:graphicFrameLocks noChangeAspect="1"/>
          </p:cNvGraphicFramePr>
          <p:nvPr/>
        </p:nvGraphicFramePr>
        <p:xfrm>
          <a:off x="3633654" y="5105400"/>
          <a:ext cx="393700" cy="381000"/>
        </p:xfrm>
        <a:graphic>
          <a:graphicData uri="http://schemas.openxmlformats.org/presentationml/2006/ole">
            <mc:AlternateContent xmlns:mc="http://schemas.openxmlformats.org/markup-compatibility/2006">
              <mc:Choice xmlns:v="urn:schemas-microsoft-com:vml" Requires="v">
                <p:oleObj name="Equation" r:id="rId4" imgW="393480" imgH="380880" progId="Equation.DSMT4">
                  <p:embed/>
                </p:oleObj>
              </mc:Choice>
              <mc:Fallback>
                <p:oleObj name="Equation" r:id="rId4" imgW="393480" imgH="380880" progId="Equation.DSMT4">
                  <p:embed/>
                  <p:pic>
                    <p:nvPicPr>
                      <p:cNvPr id="9" name="Object 7"/>
                      <p:cNvPicPr>
                        <a:picLocks noChangeAspect="1" noChangeArrowheads="1"/>
                      </p:cNvPicPr>
                      <p:nvPr/>
                    </p:nvPicPr>
                    <p:blipFill>
                      <a:blip r:embed="rId5"/>
                      <a:srcRect/>
                      <a:stretch>
                        <a:fillRect/>
                      </a:stretch>
                    </p:blipFill>
                    <p:spPr bwMode="auto">
                      <a:xfrm>
                        <a:off x="3633654" y="5105400"/>
                        <a:ext cx="3937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7" name="Arc 6"/>
          <p:cNvSpPr/>
          <p:nvPr/>
        </p:nvSpPr>
        <p:spPr>
          <a:xfrm rot="4159902" flipV="1">
            <a:off x="2347009" y="2169193"/>
            <a:ext cx="370203" cy="269195"/>
          </a:xfrm>
          <a:prstGeom prst="arc">
            <a:avLst>
              <a:gd name="adj1" fmla="val 16200000"/>
              <a:gd name="adj2" fmla="val 3059655"/>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66092"/>
              </a:solidFill>
              <a:effectLst/>
              <a:uLnTx/>
              <a:uFillTx/>
              <a:latin typeface="Calibri"/>
              <a:ea typeface="+mn-ea"/>
              <a:cs typeface="+mn-cs"/>
            </a:endParaRPr>
          </a:p>
        </p:txBody>
      </p:sp>
      <p:sp>
        <p:nvSpPr>
          <p:cNvPr id="11" name="Arc 10"/>
          <p:cNvSpPr/>
          <p:nvPr/>
        </p:nvSpPr>
        <p:spPr>
          <a:xfrm rot="4159902" flipV="1">
            <a:off x="3276997" y="2200209"/>
            <a:ext cx="370203" cy="269195"/>
          </a:xfrm>
          <a:prstGeom prst="arc">
            <a:avLst>
              <a:gd name="adj1" fmla="val 16200000"/>
              <a:gd name="adj2" fmla="val 3059655"/>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66092"/>
              </a:solidFill>
              <a:effectLst/>
              <a:uLnTx/>
              <a:uFillTx/>
              <a:latin typeface="Calibri"/>
              <a:ea typeface="+mn-ea"/>
              <a:cs typeface="+mn-cs"/>
            </a:endParaRPr>
          </a:p>
        </p:txBody>
      </p:sp>
      <p:cxnSp>
        <p:nvCxnSpPr>
          <p:cNvPr id="13" name="Straight Arrow Connector 12"/>
          <p:cNvCxnSpPr>
            <a:cxnSpLocks/>
          </p:cNvCxnSpPr>
          <p:nvPr/>
        </p:nvCxnSpPr>
        <p:spPr>
          <a:xfrm flipH="1">
            <a:off x="4411233" y="2194559"/>
            <a:ext cx="698650" cy="8666"/>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4415715" y="1056337"/>
            <a:ext cx="1828800"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8080"/>
                </a:solidFill>
                <a:effectLst/>
                <a:uLnTx/>
                <a:uFillTx/>
                <a:latin typeface="Calibri"/>
                <a:ea typeface="+mn-ea"/>
                <a:cs typeface="+mn-cs"/>
              </a:rPr>
              <a:t>Hundredths</a:t>
            </a:r>
            <a:endParaRPr kumimoji="0" lang="en-US" sz="2000" b="0" i="0" u="none" strike="noStrike" kern="1200" cap="none" spc="0" normalizeH="0" baseline="0" noProof="0" dirty="0">
              <a:ln>
                <a:noFill/>
              </a:ln>
              <a:solidFill>
                <a:srgbClr val="366092"/>
              </a:solidFill>
              <a:effectLst/>
              <a:uLnTx/>
              <a:uFillTx/>
              <a:latin typeface="Calibri"/>
              <a:ea typeface="+mn-ea"/>
              <a:cs typeface="+mn-cs"/>
            </a:endParaRPr>
          </a:p>
        </p:txBody>
      </p:sp>
      <p:sp>
        <p:nvSpPr>
          <p:cNvPr id="15" name="Rectangle 14"/>
          <p:cNvSpPr/>
          <p:nvPr/>
        </p:nvSpPr>
        <p:spPr>
          <a:xfrm>
            <a:off x="5378226" y="1352111"/>
            <a:ext cx="335280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8080"/>
                </a:solidFill>
                <a:effectLst/>
                <a:uLnTx/>
                <a:uFillTx/>
                <a:latin typeface="Calibri"/>
                <a:ea typeface="+mn-ea"/>
                <a:cs typeface="+mn-cs"/>
              </a:rPr>
              <a:t>Read “</a:t>
            </a:r>
            <a:r>
              <a:rPr kumimoji="0" lang="en-US" sz="2000" b="1" i="0" u="none" strike="noStrike" kern="1200" cap="none" spc="0" normalizeH="0" baseline="0" noProof="0" dirty="0">
                <a:ln>
                  <a:noFill/>
                </a:ln>
                <a:solidFill>
                  <a:srgbClr val="008080"/>
                </a:solidFill>
                <a:effectLst/>
                <a:uLnTx/>
                <a:uFillTx/>
                <a:latin typeface="Calibri"/>
                <a:ea typeface="+mn-ea"/>
                <a:cs typeface="+mn-cs"/>
              </a:rPr>
              <a:t>approximately equals”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8080"/>
                </a:solidFill>
                <a:effectLst/>
                <a:uLnTx/>
                <a:uFillTx/>
                <a:latin typeface="Calibri"/>
                <a:ea typeface="+mn-ea"/>
                <a:cs typeface="+mn-cs"/>
              </a:rPr>
              <a:t>Round to the nearest tenth.</a:t>
            </a:r>
            <a:endParaRPr kumimoji="0" lang="en-US" sz="2000" b="0" i="0" u="none" strike="noStrike" kern="1200" cap="none" spc="0" normalizeH="0" baseline="0" noProof="0" dirty="0">
              <a:ln>
                <a:noFill/>
              </a:ln>
              <a:solidFill>
                <a:srgbClr val="366092"/>
              </a:solidFill>
              <a:effectLst/>
              <a:uLnTx/>
              <a:uFillTx/>
              <a:latin typeface="Calibri"/>
              <a:ea typeface="+mn-ea"/>
              <a:cs typeface="+mn-cs"/>
            </a:endParaRPr>
          </a:p>
        </p:txBody>
      </p:sp>
      <p:sp>
        <p:nvSpPr>
          <p:cNvPr id="16" name="Rectangle 15"/>
          <p:cNvSpPr/>
          <p:nvPr/>
        </p:nvSpPr>
        <p:spPr>
          <a:xfrm>
            <a:off x="5362388" y="2023947"/>
            <a:ext cx="2209800"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8080"/>
                </a:solidFill>
                <a:effectLst/>
                <a:uLnTx/>
                <a:uFillTx/>
                <a:latin typeface="Calibri"/>
                <a:ea typeface="+mn-ea"/>
                <a:cs typeface="+mn-cs"/>
              </a:rPr>
              <a:t>Add </a:t>
            </a:r>
            <a:r>
              <a:rPr kumimoji="0" lang="en-US" sz="2000" b="0" i="0" u="none" strike="noStrike" kern="1200" cap="none" spc="0" normalizeH="0" baseline="0" noProof="0" dirty="0">
                <a:ln>
                  <a:noFill/>
                </a:ln>
                <a:solidFill>
                  <a:srgbClr val="C00000"/>
                </a:solidFill>
                <a:effectLst/>
                <a:uLnTx/>
                <a:uFillTx/>
                <a:latin typeface="Calibri"/>
                <a:ea typeface="+mn-ea"/>
                <a:cs typeface="+mn-cs"/>
              </a:rPr>
              <a:t>0</a:t>
            </a:r>
            <a:r>
              <a:rPr kumimoji="0" lang="en-US" sz="2000" b="0" i="0" u="none" strike="noStrike" kern="1200" cap="none" spc="0" normalizeH="0" baseline="0" noProof="0" dirty="0">
                <a:ln>
                  <a:noFill/>
                </a:ln>
                <a:solidFill>
                  <a:srgbClr val="008080"/>
                </a:solidFill>
                <a:effectLst/>
                <a:uLnTx/>
                <a:uFillTx/>
                <a:latin typeface="Calibri"/>
                <a:ea typeface="+mn-ea"/>
                <a:cs typeface="+mn-cs"/>
              </a:rPr>
              <a:t>s as needed.</a:t>
            </a:r>
            <a:endParaRPr kumimoji="0" lang="en-US" sz="2000" b="0" i="0" u="none" strike="noStrike" kern="1200" cap="none" spc="0" normalizeH="0" baseline="0" noProof="0" dirty="0">
              <a:ln>
                <a:noFill/>
              </a:ln>
              <a:solidFill>
                <a:srgbClr val="366092"/>
              </a:solidFill>
              <a:effectLst/>
              <a:uLnTx/>
              <a:uFillTx/>
              <a:latin typeface="Calibri"/>
              <a:ea typeface="+mn-ea"/>
              <a:cs typeface="+mn-cs"/>
            </a:endParaRPr>
          </a:p>
        </p:txBody>
      </p:sp>
      <p:grpSp>
        <p:nvGrpSpPr>
          <p:cNvPr id="21" name="Group 20"/>
          <p:cNvGrpSpPr/>
          <p:nvPr/>
        </p:nvGrpSpPr>
        <p:grpSpPr>
          <a:xfrm>
            <a:off x="3981093" y="1243472"/>
            <a:ext cx="457200" cy="285750"/>
            <a:chOff x="4267200" y="1352550"/>
            <a:chExt cx="685800" cy="381000"/>
          </a:xfrm>
        </p:grpSpPr>
        <p:cxnSp>
          <p:nvCxnSpPr>
            <p:cNvPr id="19" name="Straight Arrow Connector 18"/>
            <p:cNvCxnSpPr/>
            <p:nvPr/>
          </p:nvCxnSpPr>
          <p:spPr>
            <a:xfrm rot="5400000">
              <a:off x="4077494" y="1542256"/>
              <a:ext cx="3810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0800000">
              <a:off x="4267200" y="1371600"/>
              <a:ext cx="685800" cy="1588"/>
            </a:xfrm>
            <a:prstGeom prst="straightConnector1">
              <a:avLst/>
            </a:prstGeom>
            <a:ln w="38100">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pSp>
        <p:nvGrpSpPr>
          <p:cNvPr id="22" name="Group 21"/>
          <p:cNvGrpSpPr/>
          <p:nvPr/>
        </p:nvGrpSpPr>
        <p:grpSpPr>
          <a:xfrm rot="10800000" flipH="1" flipV="1">
            <a:off x="4257144" y="1477962"/>
            <a:ext cx="1148287" cy="202819"/>
            <a:chOff x="4267200" y="1352550"/>
            <a:chExt cx="685800" cy="381000"/>
          </a:xfrm>
        </p:grpSpPr>
        <p:cxnSp>
          <p:nvCxnSpPr>
            <p:cNvPr id="23" name="Straight Arrow Connector 22"/>
            <p:cNvCxnSpPr/>
            <p:nvPr/>
          </p:nvCxnSpPr>
          <p:spPr>
            <a:xfrm rot="5400000">
              <a:off x="4077494" y="1542256"/>
              <a:ext cx="3810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10800000">
              <a:off x="4267200" y="1371600"/>
              <a:ext cx="685800" cy="1588"/>
            </a:xfrm>
            <a:prstGeom prst="straightConnector1">
              <a:avLst/>
            </a:prstGeom>
            <a:ln w="38100">
              <a:solidFill>
                <a:srgbClr val="C00000"/>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grpSp>
      <p:graphicFrame>
        <p:nvGraphicFramePr>
          <p:cNvPr id="17411" name="Object 3"/>
          <p:cNvGraphicFramePr>
            <a:graphicFrameLocks noChangeAspect="1"/>
          </p:cNvGraphicFramePr>
          <p:nvPr/>
        </p:nvGraphicFramePr>
        <p:xfrm>
          <a:off x="1385346" y="5543133"/>
          <a:ext cx="1397000" cy="292100"/>
        </p:xfrm>
        <a:graphic>
          <a:graphicData uri="http://schemas.openxmlformats.org/presentationml/2006/ole">
            <mc:AlternateContent xmlns:mc="http://schemas.openxmlformats.org/markup-compatibility/2006">
              <mc:Choice xmlns:v="urn:schemas-microsoft-com:vml" Requires="v">
                <p:oleObj name="Equation" r:id="rId6" imgW="1397000" imgH="292100" progId="Equation.DSMT4">
                  <p:embed/>
                </p:oleObj>
              </mc:Choice>
              <mc:Fallback>
                <p:oleObj name="Equation" r:id="rId6" imgW="1397000" imgH="292100" progId="Equation.DSMT4">
                  <p:embed/>
                  <p:pic>
                    <p:nvPicPr>
                      <p:cNvPr id="17411"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85346" y="5543133"/>
                        <a:ext cx="13970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6" name="Rectangle 25"/>
          <p:cNvSpPr/>
          <p:nvPr/>
        </p:nvSpPr>
        <p:spPr>
          <a:xfrm>
            <a:off x="3756661" y="5467448"/>
            <a:ext cx="3228513"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8080"/>
                </a:solidFill>
                <a:effectLst/>
                <a:uLnTx/>
                <a:uFillTx/>
                <a:latin typeface="Calibri"/>
                <a:ea typeface="+mn-ea"/>
                <a:cs typeface="+mn-cs"/>
              </a:rPr>
              <a:t>Accurate to the nearest tenth</a:t>
            </a:r>
            <a:endParaRPr kumimoji="0" lang="en-US" sz="2000" b="0" i="0" u="none" strike="noStrike" kern="1200" cap="none" spc="0" normalizeH="0" baseline="0" noProof="0" dirty="0">
              <a:ln>
                <a:noFill/>
              </a:ln>
              <a:solidFill>
                <a:srgbClr val="366092"/>
              </a:solidFill>
              <a:effectLst/>
              <a:uLnTx/>
              <a:uFillTx/>
              <a:latin typeface="Calibri"/>
              <a:ea typeface="+mn-ea"/>
              <a:cs typeface="+mn-cs"/>
            </a:endParaRPr>
          </a:p>
        </p:txBody>
      </p:sp>
      <p:graphicFrame>
        <p:nvGraphicFramePr>
          <p:cNvPr id="17413" name="Object 5"/>
          <p:cNvGraphicFramePr>
            <a:graphicFrameLocks noChangeAspect="1"/>
          </p:cNvGraphicFramePr>
          <p:nvPr/>
        </p:nvGraphicFramePr>
        <p:xfrm>
          <a:off x="2703513" y="2355850"/>
          <a:ext cx="609600" cy="495300"/>
        </p:xfrm>
        <a:graphic>
          <a:graphicData uri="http://schemas.openxmlformats.org/presentationml/2006/ole">
            <mc:AlternateContent xmlns:mc="http://schemas.openxmlformats.org/markup-compatibility/2006">
              <mc:Choice xmlns:v="urn:schemas-microsoft-com:vml" Requires="v">
                <p:oleObj name="Equation" r:id="rId8" imgW="609480" imgH="495000" progId="Equation.DSMT4">
                  <p:embed/>
                </p:oleObj>
              </mc:Choice>
              <mc:Fallback>
                <p:oleObj name="Equation" r:id="rId8" imgW="609480" imgH="495000" progId="Equation.DSMT4">
                  <p:embed/>
                  <p:pic>
                    <p:nvPicPr>
                      <p:cNvPr id="17413" name="Object 5"/>
                      <p:cNvPicPr>
                        <a:picLocks noChangeAspect="1" noChangeArrowheads="1"/>
                      </p:cNvPicPr>
                      <p:nvPr/>
                    </p:nvPicPr>
                    <p:blipFill>
                      <a:blip r:embed="rId9"/>
                      <a:srcRect/>
                      <a:stretch>
                        <a:fillRect/>
                      </a:stretch>
                    </p:blipFill>
                    <p:spPr bwMode="auto">
                      <a:xfrm>
                        <a:off x="2703513" y="2355850"/>
                        <a:ext cx="609600" cy="495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900363" y="2836818"/>
          <a:ext cx="647700" cy="381000"/>
        </p:xfrm>
        <a:graphic>
          <a:graphicData uri="http://schemas.openxmlformats.org/presentationml/2006/ole">
            <mc:AlternateContent xmlns:mc="http://schemas.openxmlformats.org/markup-compatibility/2006">
              <mc:Choice xmlns:v="urn:schemas-microsoft-com:vml" Requires="v">
                <p:oleObj name="Equation" r:id="rId10" imgW="647640" imgH="380880" progId="Equation.DSMT4">
                  <p:embed/>
                </p:oleObj>
              </mc:Choice>
              <mc:Fallback>
                <p:oleObj name="Equation" r:id="rId10" imgW="647640" imgH="380880" progId="Equation.DSMT4">
                  <p:embed/>
                  <p:pic>
                    <p:nvPicPr>
                      <p:cNvPr id="17414" name="Object 6"/>
                      <p:cNvPicPr>
                        <a:picLocks noChangeAspect="1" noChangeArrowheads="1"/>
                      </p:cNvPicPr>
                      <p:nvPr/>
                    </p:nvPicPr>
                    <p:blipFill>
                      <a:blip r:embed="rId11"/>
                      <a:srcRect/>
                      <a:stretch>
                        <a:fillRect/>
                      </a:stretch>
                    </p:blipFill>
                    <p:spPr bwMode="auto">
                      <a:xfrm>
                        <a:off x="2900363" y="2836818"/>
                        <a:ext cx="6477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2695575" y="3126559"/>
          <a:ext cx="876300" cy="495300"/>
        </p:xfrm>
        <a:graphic>
          <a:graphicData uri="http://schemas.openxmlformats.org/presentationml/2006/ole">
            <mc:AlternateContent xmlns:mc="http://schemas.openxmlformats.org/markup-compatibility/2006">
              <mc:Choice xmlns:v="urn:schemas-microsoft-com:vml" Requires="v">
                <p:oleObj name="Equation" r:id="rId12" imgW="876240" imgH="495000" progId="Equation.DSMT4">
                  <p:embed/>
                </p:oleObj>
              </mc:Choice>
              <mc:Fallback>
                <p:oleObj name="Equation" r:id="rId12" imgW="876240" imgH="495000" progId="Equation.DSMT4">
                  <p:embed/>
                  <p:pic>
                    <p:nvPicPr>
                      <p:cNvPr id="17415" name="Object 7"/>
                      <p:cNvPicPr>
                        <a:picLocks noChangeAspect="1" noChangeArrowheads="1"/>
                      </p:cNvPicPr>
                      <p:nvPr/>
                    </p:nvPicPr>
                    <p:blipFill>
                      <a:blip r:embed="rId13"/>
                      <a:srcRect/>
                      <a:stretch>
                        <a:fillRect/>
                      </a:stretch>
                    </p:blipFill>
                    <p:spPr bwMode="auto">
                      <a:xfrm>
                        <a:off x="2695575" y="3126559"/>
                        <a:ext cx="876300" cy="495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3090818" y="3605180"/>
          <a:ext cx="736600" cy="292100"/>
        </p:xfrm>
        <a:graphic>
          <a:graphicData uri="http://schemas.openxmlformats.org/presentationml/2006/ole">
            <mc:AlternateContent xmlns:mc="http://schemas.openxmlformats.org/markup-compatibility/2006">
              <mc:Choice xmlns:v="urn:schemas-microsoft-com:vml" Requires="v">
                <p:oleObj name="Equation" r:id="rId14" imgW="736600" imgH="292100" progId="Equation.DSMT4">
                  <p:embed/>
                </p:oleObj>
              </mc:Choice>
              <mc:Fallback>
                <p:oleObj name="Equation" r:id="rId14" imgW="736600" imgH="292100" progId="Equation.DSMT4">
                  <p:embed/>
                  <p:pic>
                    <p:nvPicPr>
                      <p:cNvPr id="17416" name="Object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090818" y="3605180"/>
                        <a:ext cx="7366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946894" y="3911600"/>
          <a:ext cx="889000" cy="406400"/>
        </p:xfrm>
        <a:graphic>
          <a:graphicData uri="http://schemas.openxmlformats.org/presentationml/2006/ole">
            <mc:AlternateContent xmlns:mc="http://schemas.openxmlformats.org/markup-compatibility/2006">
              <mc:Choice xmlns:v="urn:schemas-microsoft-com:vml" Requires="v">
                <p:oleObj name="Equation" r:id="rId16" imgW="888840" imgH="406080" progId="Equation.DSMT4">
                  <p:embed/>
                </p:oleObj>
              </mc:Choice>
              <mc:Fallback>
                <p:oleObj name="Equation" r:id="rId16" imgW="888840" imgH="406080" progId="Equation.DSMT4">
                  <p:embed/>
                  <p:pic>
                    <p:nvPicPr>
                      <p:cNvPr id="17417"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46894" y="3911600"/>
                        <a:ext cx="889000" cy="406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347177" y="4306888"/>
          <a:ext cx="673100" cy="381000"/>
        </p:xfrm>
        <a:graphic>
          <a:graphicData uri="http://schemas.openxmlformats.org/presentationml/2006/ole">
            <mc:AlternateContent xmlns:mc="http://schemas.openxmlformats.org/markup-compatibility/2006">
              <mc:Choice xmlns:v="urn:schemas-microsoft-com:vml" Requires="v">
                <p:oleObj name="Equation" r:id="rId18" imgW="672840" imgH="380880" progId="Equation.DSMT4">
                  <p:embed/>
                </p:oleObj>
              </mc:Choice>
              <mc:Fallback>
                <p:oleObj name="Equation" r:id="rId18" imgW="672840" imgH="380880" progId="Equation.DSMT4">
                  <p:embed/>
                  <p:pic>
                    <p:nvPicPr>
                      <p:cNvPr id="17418" name="Object 10"/>
                      <p:cNvPicPr>
                        <a:picLocks noChangeAspect="1" noChangeArrowheads="1"/>
                      </p:cNvPicPr>
                      <p:nvPr/>
                    </p:nvPicPr>
                    <p:blipFill>
                      <a:blip r:embed="rId19"/>
                      <a:srcRect/>
                      <a:stretch>
                        <a:fillRect/>
                      </a:stretch>
                    </p:blipFill>
                    <p:spPr bwMode="auto">
                      <a:xfrm>
                        <a:off x="3347177" y="4306888"/>
                        <a:ext cx="673100" cy="381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3128918" y="4616450"/>
          <a:ext cx="889000" cy="495300"/>
        </p:xfrm>
        <a:graphic>
          <a:graphicData uri="http://schemas.openxmlformats.org/presentationml/2006/ole">
            <mc:AlternateContent xmlns:mc="http://schemas.openxmlformats.org/markup-compatibility/2006">
              <mc:Choice xmlns:v="urn:schemas-microsoft-com:vml" Requires="v">
                <p:oleObj name="Equation" r:id="rId20" imgW="888840" imgH="495000" progId="Equation.DSMT4">
                  <p:embed/>
                </p:oleObj>
              </mc:Choice>
              <mc:Fallback>
                <p:oleObj name="Equation" r:id="rId20" imgW="888840" imgH="495000" progId="Equation.DSMT4">
                  <p:embed/>
                  <p:pic>
                    <p:nvPicPr>
                      <p:cNvPr id="17419" name="Object 11"/>
                      <p:cNvPicPr>
                        <a:picLocks noChangeAspect="1" noChangeArrowheads="1"/>
                      </p:cNvPicPr>
                      <p:nvPr/>
                    </p:nvPicPr>
                    <p:blipFill>
                      <a:blip r:embed="rId21"/>
                      <a:srcRect/>
                      <a:stretch>
                        <a:fillRect/>
                      </a:stretch>
                    </p:blipFill>
                    <p:spPr bwMode="auto">
                      <a:xfrm>
                        <a:off x="3128918" y="4616450"/>
                        <a:ext cx="889000" cy="4953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3127375" y="1646264"/>
          <a:ext cx="190500" cy="279400"/>
        </p:xfrm>
        <a:graphic>
          <a:graphicData uri="http://schemas.openxmlformats.org/presentationml/2006/ole">
            <mc:AlternateContent xmlns:mc="http://schemas.openxmlformats.org/markup-compatibility/2006">
              <mc:Choice xmlns:v="urn:schemas-microsoft-com:vml" Requires="v">
                <p:oleObj name="Equation" r:id="rId22" imgW="190500" imgH="279400" progId="Equation.DSMT4">
                  <p:embed/>
                </p:oleObj>
              </mc:Choice>
              <mc:Fallback>
                <p:oleObj name="Equation" r:id="rId22" imgW="190500" imgH="279400" progId="Equation.DSMT4">
                  <p:embed/>
                  <p:pic>
                    <p:nvPicPr>
                      <p:cNvPr id="17420" name="Object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127375" y="1646264"/>
                        <a:ext cx="1905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21" name="Object 13"/>
          <p:cNvGraphicFramePr>
            <a:graphicFrameLocks noChangeAspect="1"/>
          </p:cNvGraphicFramePr>
          <p:nvPr/>
        </p:nvGraphicFramePr>
        <p:xfrm>
          <a:off x="3379431" y="1647765"/>
          <a:ext cx="203200" cy="292100"/>
        </p:xfrm>
        <a:graphic>
          <a:graphicData uri="http://schemas.openxmlformats.org/presentationml/2006/ole">
            <mc:AlternateContent xmlns:mc="http://schemas.openxmlformats.org/markup-compatibility/2006">
              <mc:Choice xmlns:v="urn:schemas-microsoft-com:vml" Requires="v">
                <p:oleObj name="Equation" r:id="rId24" imgW="203112" imgH="291973" progId="Equation.DSMT4">
                  <p:embed/>
                </p:oleObj>
              </mc:Choice>
              <mc:Fallback>
                <p:oleObj name="Equation" r:id="rId24" imgW="203112" imgH="291973" progId="Equation.DSMT4">
                  <p:embed/>
                  <p:pic>
                    <p:nvPicPr>
                      <p:cNvPr id="17421" name="Object 13"/>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379431" y="1647765"/>
                        <a:ext cx="2032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22" name="Object 14"/>
          <p:cNvGraphicFramePr>
            <a:graphicFrameLocks noChangeAspect="1"/>
          </p:cNvGraphicFramePr>
          <p:nvPr/>
        </p:nvGraphicFramePr>
        <p:xfrm>
          <a:off x="3657600" y="1638300"/>
          <a:ext cx="190500" cy="292100"/>
        </p:xfrm>
        <a:graphic>
          <a:graphicData uri="http://schemas.openxmlformats.org/presentationml/2006/ole">
            <mc:AlternateContent xmlns:mc="http://schemas.openxmlformats.org/markup-compatibility/2006">
              <mc:Choice xmlns:v="urn:schemas-microsoft-com:vml" Requires="v">
                <p:oleObj name="Equation" r:id="rId26" imgW="190417" imgH="291973" progId="Equation.DSMT4">
                  <p:embed/>
                </p:oleObj>
              </mc:Choice>
              <mc:Fallback>
                <p:oleObj name="Equation" r:id="rId26" imgW="190417" imgH="291973" progId="Equation.DSMT4">
                  <p:embed/>
                  <p:pic>
                    <p:nvPicPr>
                      <p:cNvPr id="17422" name="Object 14"/>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657600" y="1638300"/>
                        <a:ext cx="1905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23" name="Object 15"/>
          <p:cNvGraphicFramePr>
            <a:graphicFrameLocks noChangeAspect="1"/>
          </p:cNvGraphicFramePr>
          <p:nvPr/>
        </p:nvGraphicFramePr>
        <p:xfrm>
          <a:off x="4133850" y="1638300"/>
          <a:ext cx="914400" cy="292100"/>
        </p:xfrm>
        <a:graphic>
          <a:graphicData uri="http://schemas.openxmlformats.org/presentationml/2006/ole">
            <mc:AlternateContent xmlns:mc="http://schemas.openxmlformats.org/markup-compatibility/2006">
              <mc:Choice xmlns:v="urn:schemas-microsoft-com:vml" Requires="v">
                <p:oleObj name="Equation" r:id="rId28" imgW="914400" imgH="292100" progId="Equation.DSMT4">
                  <p:embed/>
                </p:oleObj>
              </mc:Choice>
              <mc:Fallback>
                <p:oleObj name="Equation" r:id="rId28" imgW="914400" imgH="292100" progId="Equation.DSMT4">
                  <p:embed/>
                  <p:pic>
                    <p:nvPicPr>
                      <p:cNvPr id="17423" name="Object 15"/>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4133850" y="1638300"/>
                        <a:ext cx="9144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24" name="Object 16"/>
          <p:cNvGraphicFramePr>
            <a:graphicFrameLocks noChangeAspect="1"/>
          </p:cNvGraphicFramePr>
          <p:nvPr/>
        </p:nvGraphicFramePr>
        <p:xfrm>
          <a:off x="3860800" y="1642291"/>
          <a:ext cx="203200" cy="279400"/>
        </p:xfrm>
        <a:graphic>
          <a:graphicData uri="http://schemas.openxmlformats.org/presentationml/2006/ole">
            <mc:AlternateContent xmlns:mc="http://schemas.openxmlformats.org/markup-compatibility/2006">
              <mc:Choice xmlns:v="urn:schemas-microsoft-com:vml" Requires="v">
                <p:oleObj name="Equation" r:id="rId30" imgW="203112" imgH="279279" progId="Equation.DSMT4">
                  <p:embed/>
                </p:oleObj>
              </mc:Choice>
              <mc:Fallback>
                <p:oleObj name="Equation" r:id="rId30" imgW="203112" imgH="279279" progId="Equation.DSMT4">
                  <p:embed/>
                  <p:pic>
                    <p:nvPicPr>
                      <p:cNvPr id="17424" name="Object 16"/>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3860800" y="1642291"/>
                        <a:ext cx="203200" cy="2794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26" name="Object 18"/>
          <p:cNvGraphicFramePr>
            <a:graphicFrameLocks noChangeAspect="1"/>
          </p:cNvGraphicFramePr>
          <p:nvPr/>
        </p:nvGraphicFramePr>
        <p:xfrm>
          <a:off x="2747963" y="5532438"/>
          <a:ext cx="990600" cy="292100"/>
        </p:xfrm>
        <a:graphic>
          <a:graphicData uri="http://schemas.openxmlformats.org/presentationml/2006/ole">
            <mc:AlternateContent xmlns:mc="http://schemas.openxmlformats.org/markup-compatibility/2006">
              <mc:Choice xmlns:v="urn:schemas-microsoft-com:vml" Requires="v">
                <p:oleObj name="Equation" r:id="rId32" imgW="990360" imgH="291960" progId="Equation.DSMT4">
                  <p:embed/>
                </p:oleObj>
              </mc:Choice>
              <mc:Fallback>
                <p:oleObj name="Equation" r:id="rId32" imgW="990360" imgH="291960" progId="Equation.DSMT4">
                  <p:embed/>
                  <p:pic>
                    <p:nvPicPr>
                      <p:cNvPr id="17426" name="Object 18"/>
                      <p:cNvPicPr>
                        <a:picLocks noChangeAspect="1" noChangeArrowheads="1"/>
                      </p:cNvPicPr>
                      <p:nvPr/>
                    </p:nvPicPr>
                    <p:blipFill>
                      <a:blip r:embed="rId33"/>
                      <a:srcRect/>
                      <a:stretch>
                        <a:fillRect/>
                      </a:stretch>
                    </p:blipFill>
                    <p:spPr bwMode="auto">
                      <a:xfrm>
                        <a:off x="2747963" y="5532438"/>
                        <a:ext cx="990600" cy="2921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3" name="Rectangle 32"/>
          <p:cNvSpPr/>
          <p:nvPr/>
        </p:nvSpPr>
        <p:spPr>
          <a:xfrm>
            <a:off x="457200" y="5411991"/>
            <a:ext cx="968535"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Thus,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74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74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41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74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42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741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7418"/>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742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4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2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17423"/>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2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5"/>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17411"/>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nodeType="clickEffect">
                                  <p:stCondLst>
                                    <p:cond delay="0"/>
                                  </p:stCondLst>
                                  <p:childTnLst>
                                    <p:set>
                                      <p:cBhvr>
                                        <p:cTn id="80" dur="1" fill="hold">
                                          <p:stCondLst>
                                            <p:cond delay="0"/>
                                          </p:stCondLst>
                                        </p:cTn>
                                        <p:tgtEl>
                                          <p:spTgt spid="17426"/>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26" grpId="0"/>
      <p:bldP spid="3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 Application: Calculating Average Amount per Unit</a:t>
            </a:r>
          </a:p>
        </p:txBody>
      </p:sp>
      <p:sp>
        <p:nvSpPr>
          <p:cNvPr id="3" name="Content Placeholder 2"/>
          <p:cNvSpPr>
            <a:spLocks noGrp="1"/>
          </p:cNvSpPr>
          <p:nvPr>
            <p:ph idx="1"/>
          </p:nvPr>
        </p:nvSpPr>
        <p:spPr>
          <a:xfrm>
            <a:off x="457200" y="1280160"/>
            <a:ext cx="8229600" cy="4739640"/>
          </a:xfrm>
        </p:spPr>
        <p:txBody>
          <a:bodyPr/>
          <a:lstStyle/>
          <a:p>
            <a:r>
              <a:rPr lang="en-US" dirty="0"/>
              <a:t>The gas tank of a car holds </a:t>
            </a:r>
            <a:r>
              <a:rPr lang="en-US" dirty="0">
                <a:solidFill>
                  <a:srgbClr val="0000FF"/>
                </a:solidFill>
              </a:rPr>
              <a:t>18.5</a:t>
            </a:r>
            <a:r>
              <a:rPr lang="en-US" dirty="0"/>
              <a:t> gallons of gasoline. Determine how many miles per gallon the car averages if it will go </a:t>
            </a:r>
            <a:r>
              <a:rPr lang="en-US" dirty="0">
                <a:solidFill>
                  <a:srgbClr val="0000FF"/>
                </a:solidFill>
              </a:rPr>
              <a:t>518</a:t>
            </a:r>
            <a:r>
              <a:rPr lang="en-US" dirty="0"/>
              <a:t> miles on one tank of gas.</a:t>
            </a:r>
          </a:p>
          <a:p>
            <a:r>
              <a:rPr lang="en-US" b="1" dirty="0"/>
              <a:t>Solution</a:t>
            </a:r>
          </a:p>
          <a:p>
            <a:r>
              <a:rPr lang="en-US" dirty="0"/>
              <a:t>Divide to find the average number of miles per gallon.</a:t>
            </a:r>
          </a:p>
        </p:txBody>
      </p:sp>
      <p:graphicFrame>
        <p:nvGraphicFramePr>
          <p:cNvPr id="32770" name="Object 2"/>
          <p:cNvGraphicFramePr>
            <a:graphicFrameLocks noChangeAspect="1"/>
          </p:cNvGraphicFramePr>
          <p:nvPr/>
        </p:nvGraphicFramePr>
        <p:xfrm>
          <a:off x="819150" y="3941763"/>
          <a:ext cx="2032000" cy="584200"/>
        </p:xfrm>
        <a:graphic>
          <a:graphicData uri="http://schemas.openxmlformats.org/presentationml/2006/ole">
            <mc:AlternateContent xmlns:mc="http://schemas.openxmlformats.org/markup-compatibility/2006">
              <mc:Choice xmlns:v="urn:schemas-microsoft-com:vml" Requires="v">
                <p:oleObj name="Equation" r:id="rId2" imgW="2031840" imgH="583920" progId="Equation.DSMT4">
                  <p:embed/>
                </p:oleObj>
              </mc:Choice>
              <mc:Fallback>
                <p:oleObj name="Equation" r:id="rId2" imgW="2031840" imgH="583920" progId="Equation.DSMT4">
                  <p:embed/>
                  <p:pic>
                    <p:nvPicPr>
                      <p:cNvPr id="32770" name="Object 2"/>
                      <p:cNvPicPr>
                        <a:picLocks noChangeAspect="1" noChangeArrowheads="1"/>
                      </p:cNvPicPr>
                      <p:nvPr/>
                    </p:nvPicPr>
                    <p:blipFill>
                      <a:blip r:embed="rId3"/>
                      <a:srcRect/>
                      <a:stretch>
                        <a:fillRect/>
                      </a:stretch>
                    </p:blipFill>
                    <p:spPr bwMode="auto">
                      <a:xfrm>
                        <a:off x="819150" y="3941763"/>
                        <a:ext cx="20320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1503363" y="4579938"/>
          <a:ext cx="762000" cy="292100"/>
        </p:xfrm>
        <a:graphic>
          <a:graphicData uri="http://schemas.openxmlformats.org/presentationml/2006/ole">
            <mc:AlternateContent xmlns:mc="http://schemas.openxmlformats.org/markup-compatibility/2006">
              <mc:Choice xmlns:v="urn:schemas-microsoft-com:vml" Requires="v">
                <p:oleObj name="Equation" r:id="rId4" imgW="761760" imgH="291960" progId="Equation.DSMT4">
                  <p:embed/>
                </p:oleObj>
              </mc:Choice>
              <mc:Fallback>
                <p:oleObj name="Equation" r:id="rId4" imgW="761760" imgH="291960" progId="Equation.DSMT4">
                  <p:embed/>
                  <p:pic>
                    <p:nvPicPr>
                      <p:cNvPr id="32771" name="Object 3"/>
                      <p:cNvPicPr>
                        <a:picLocks noChangeAspect="1" noChangeArrowheads="1"/>
                      </p:cNvPicPr>
                      <p:nvPr/>
                    </p:nvPicPr>
                    <p:blipFill>
                      <a:blip r:embed="rId5"/>
                      <a:srcRect/>
                      <a:stretch>
                        <a:fillRect/>
                      </a:stretch>
                    </p:blipFill>
                    <p:spPr bwMode="auto">
                      <a:xfrm>
                        <a:off x="1503363" y="4579938"/>
                        <a:ext cx="762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2349500" y="3657600"/>
          <a:ext cx="469900" cy="292100"/>
        </p:xfrm>
        <a:graphic>
          <a:graphicData uri="http://schemas.openxmlformats.org/presentationml/2006/ole">
            <mc:AlternateContent xmlns:mc="http://schemas.openxmlformats.org/markup-compatibility/2006">
              <mc:Choice xmlns:v="urn:schemas-microsoft-com:vml" Requires="v">
                <p:oleObj name="Equation" r:id="rId6" imgW="469800" imgH="291960" progId="Equation.DSMT4">
                  <p:embed/>
                </p:oleObj>
              </mc:Choice>
              <mc:Fallback>
                <p:oleObj name="Equation" r:id="rId6" imgW="469800" imgH="291960" progId="Equation.DSMT4">
                  <p:embed/>
                  <p:pic>
                    <p:nvPicPr>
                      <p:cNvPr id="32772" name="Object 4"/>
                      <p:cNvPicPr>
                        <a:picLocks noChangeAspect="1" noChangeArrowheads="1"/>
                      </p:cNvPicPr>
                      <p:nvPr/>
                    </p:nvPicPr>
                    <p:blipFill>
                      <a:blip r:embed="rId7"/>
                      <a:srcRect/>
                      <a:stretch>
                        <a:fillRect/>
                      </a:stretch>
                    </p:blipFill>
                    <p:spPr bwMode="auto">
                      <a:xfrm>
                        <a:off x="2349500" y="3657600"/>
                        <a:ext cx="469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3" name="Object 5"/>
          <p:cNvGraphicFramePr>
            <a:graphicFrameLocks noChangeAspect="1"/>
          </p:cNvGraphicFramePr>
          <p:nvPr/>
        </p:nvGraphicFramePr>
        <p:xfrm>
          <a:off x="1884363" y="4965700"/>
          <a:ext cx="723900" cy="292100"/>
        </p:xfrm>
        <a:graphic>
          <a:graphicData uri="http://schemas.openxmlformats.org/presentationml/2006/ole">
            <mc:AlternateContent xmlns:mc="http://schemas.openxmlformats.org/markup-compatibility/2006">
              <mc:Choice xmlns:v="urn:schemas-microsoft-com:vml" Requires="v">
                <p:oleObj name="Equation" r:id="rId8" imgW="723600" imgH="291960" progId="Equation.DSMT4">
                  <p:embed/>
                </p:oleObj>
              </mc:Choice>
              <mc:Fallback>
                <p:oleObj name="Equation" r:id="rId8" imgW="723600" imgH="291960" progId="Equation.DSMT4">
                  <p:embed/>
                  <p:pic>
                    <p:nvPicPr>
                      <p:cNvPr id="32773" name="Object 5"/>
                      <p:cNvPicPr>
                        <a:picLocks noChangeAspect="1" noChangeArrowheads="1"/>
                      </p:cNvPicPr>
                      <p:nvPr/>
                    </p:nvPicPr>
                    <p:blipFill>
                      <a:blip r:embed="rId9"/>
                      <a:srcRect/>
                      <a:stretch>
                        <a:fillRect/>
                      </a:stretch>
                    </p:blipFill>
                    <p:spPr bwMode="auto">
                      <a:xfrm>
                        <a:off x="1884363" y="49657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5" name="Object 7"/>
          <p:cNvGraphicFramePr>
            <a:graphicFrameLocks noChangeAspect="1"/>
          </p:cNvGraphicFramePr>
          <p:nvPr/>
        </p:nvGraphicFramePr>
        <p:xfrm>
          <a:off x="2438400" y="5727700"/>
          <a:ext cx="215900" cy="292100"/>
        </p:xfrm>
        <a:graphic>
          <a:graphicData uri="http://schemas.openxmlformats.org/presentationml/2006/ole">
            <mc:AlternateContent xmlns:mc="http://schemas.openxmlformats.org/markup-compatibility/2006">
              <mc:Choice xmlns:v="urn:schemas-microsoft-com:vml" Requires="v">
                <p:oleObj name="Equation" r:id="rId10" imgW="215640" imgH="291960" progId="Equation.DSMT4">
                  <p:embed/>
                </p:oleObj>
              </mc:Choice>
              <mc:Fallback>
                <p:oleObj name="Equation" r:id="rId10" imgW="215640" imgH="291960" progId="Equation.DSMT4">
                  <p:embed/>
                  <p:pic>
                    <p:nvPicPr>
                      <p:cNvPr id="32775" name="Object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438400" y="57277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2776" name="Object 8"/>
          <p:cNvGraphicFramePr>
            <a:graphicFrameLocks noChangeAspect="1"/>
          </p:cNvGraphicFramePr>
          <p:nvPr/>
        </p:nvGraphicFramePr>
        <p:xfrm>
          <a:off x="2095500" y="3657600"/>
          <a:ext cx="190500" cy="279400"/>
        </p:xfrm>
        <a:graphic>
          <a:graphicData uri="http://schemas.openxmlformats.org/presentationml/2006/ole">
            <mc:AlternateContent xmlns:mc="http://schemas.openxmlformats.org/markup-compatibility/2006">
              <mc:Choice xmlns:v="urn:schemas-microsoft-com:vml" Requires="v">
                <p:oleObj name="Equation" r:id="rId12" imgW="190440" imgH="279360" progId="Equation.DSMT4">
                  <p:embed/>
                </p:oleObj>
              </mc:Choice>
              <mc:Fallback>
                <p:oleObj name="Equation" r:id="rId12" imgW="190440" imgH="279360" progId="Equation.DSMT4">
                  <p:embed/>
                  <p:pic>
                    <p:nvPicPr>
                      <p:cNvPr id="32776"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095500" y="3657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 name="Rectangle 11"/>
          <p:cNvSpPr/>
          <p:nvPr/>
        </p:nvSpPr>
        <p:spPr>
          <a:xfrm>
            <a:off x="3101780" y="5204480"/>
            <a:ext cx="5531707" cy="52322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 car averages </a:t>
            </a:r>
            <a:r>
              <a:rPr kumimoji="0" lang="en-US" sz="2800" b="0" i="0" u="none" strike="noStrike" kern="1200" cap="none" spc="0" normalizeH="0" baseline="0" noProof="0" dirty="0">
                <a:ln>
                  <a:noFill/>
                </a:ln>
                <a:solidFill>
                  <a:srgbClr val="FF0000"/>
                </a:solidFill>
                <a:effectLst/>
                <a:uLnTx/>
                <a:uFillTx/>
                <a:latin typeface="Calibri"/>
                <a:ea typeface="+mn-ea"/>
                <a:cs typeface="+mn-cs"/>
              </a:rPr>
              <a:t>25 miles per gallon</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p:txBody>
      </p:sp>
      <p:cxnSp>
        <p:nvCxnSpPr>
          <p:cNvPr id="5" name="Straight Connector 4">
            <a:extLst>
              <a:ext uri="{FF2B5EF4-FFF2-40B4-BE49-F238E27FC236}">
                <a16:creationId xmlns:a16="http://schemas.microsoft.com/office/drawing/2014/main" id="{4506C6D9-5836-F474-9CA5-C1DD3DB8E25B}"/>
              </a:ext>
            </a:extLst>
          </p:cNvPr>
          <p:cNvCxnSpPr/>
          <p:nvPr/>
        </p:nvCxnSpPr>
        <p:spPr>
          <a:xfrm>
            <a:off x="1371600" y="4897849"/>
            <a:ext cx="1118527" cy="0"/>
          </a:xfrm>
          <a:prstGeom prst="line">
            <a:avLst/>
          </a:prstGeom>
          <a:ln/>
          <a:effectLst/>
        </p:spPr>
        <p:style>
          <a:lnRef idx="2">
            <a:schemeClr val="accent2"/>
          </a:lnRef>
          <a:fillRef idx="0">
            <a:schemeClr val="accent2"/>
          </a:fillRef>
          <a:effectRef idx="1">
            <a:schemeClr val="accent2"/>
          </a:effectRef>
          <a:fontRef idx="minor">
            <a:schemeClr val="tx1"/>
          </a:fontRef>
        </p:style>
      </p:cxnSp>
      <p:graphicFrame>
        <p:nvGraphicFramePr>
          <p:cNvPr id="6" name="Object 5">
            <a:extLst>
              <a:ext uri="{FF2B5EF4-FFF2-40B4-BE49-F238E27FC236}">
                <a16:creationId xmlns:a16="http://schemas.microsoft.com/office/drawing/2014/main" id="{E46F9693-BCC0-4A39-65A1-422304687F4F}"/>
              </a:ext>
            </a:extLst>
          </p:cNvPr>
          <p:cNvGraphicFramePr>
            <a:graphicFrameLocks noChangeAspect="1"/>
          </p:cNvGraphicFramePr>
          <p:nvPr/>
        </p:nvGraphicFramePr>
        <p:xfrm>
          <a:off x="1676400" y="5346700"/>
          <a:ext cx="939800" cy="292100"/>
        </p:xfrm>
        <a:graphic>
          <a:graphicData uri="http://schemas.openxmlformats.org/presentationml/2006/ole">
            <mc:AlternateContent xmlns:mc="http://schemas.openxmlformats.org/markup-compatibility/2006">
              <mc:Choice xmlns:v="urn:schemas-microsoft-com:vml" Requires="v">
                <p:oleObj name="Equation" r:id="rId14" imgW="939600" imgH="291960" progId="Equation.DSMT4">
                  <p:embed/>
                </p:oleObj>
              </mc:Choice>
              <mc:Fallback>
                <p:oleObj name="Equation" r:id="rId14" imgW="939600" imgH="291960" progId="Equation.DSMT4">
                  <p:embed/>
                  <p:pic>
                    <p:nvPicPr>
                      <p:cNvPr id="6" name="Object 5">
                        <a:extLst>
                          <a:ext uri="{FF2B5EF4-FFF2-40B4-BE49-F238E27FC236}">
                            <a16:creationId xmlns:a16="http://schemas.microsoft.com/office/drawing/2014/main" id="{E46F9693-BCC0-4A39-65A1-422304687F4F}"/>
                          </a:ext>
                        </a:extLst>
                      </p:cNvPr>
                      <p:cNvPicPr>
                        <a:picLocks noChangeAspect="1" noChangeArrowheads="1"/>
                      </p:cNvPicPr>
                      <p:nvPr/>
                    </p:nvPicPr>
                    <p:blipFill>
                      <a:blip r:embed="rId15"/>
                      <a:srcRect/>
                      <a:stretch>
                        <a:fillRect/>
                      </a:stretch>
                    </p:blipFill>
                    <p:spPr bwMode="auto">
                      <a:xfrm>
                        <a:off x="1676400" y="53467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7" name="Straight Connector 6">
            <a:extLst>
              <a:ext uri="{FF2B5EF4-FFF2-40B4-BE49-F238E27FC236}">
                <a16:creationId xmlns:a16="http://schemas.microsoft.com/office/drawing/2014/main" id="{8CFD7A1A-69CB-21D7-C435-2C920579F3FF}"/>
              </a:ext>
            </a:extLst>
          </p:cNvPr>
          <p:cNvCxnSpPr/>
          <p:nvPr/>
        </p:nvCxnSpPr>
        <p:spPr>
          <a:xfrm>
            <a:off x="1700873" y="5651500"/>
            <a:ext cx="1118527" cy="0"/>
          </a:xfrm>
          <a:prstGeom prst="line">
            <a:avLst/>
          </a:prstGeom>
          <a:ln/>
          <a:effectLst/>
        </p:spPr>
        <p:style>
          <a:lnRef idx="2">
            <a:schemeClr val="accent2"/>
          </a:lnRef>
          <a:fillRef idx="0">
            <a:schemeClr val="accent2"/>
          </a:fillRef>
          <a:effectRef idx="1">
            <a:schemeClr val="accent2"/>
          </a:effectRef>
          <a:fontRef idx="minor">
            <a:schemeClr val="tx1"/>
          </a:fontRef>
        </p:style>
      </p:cxnSp>
      <p:sp>
        <p:nvSpPr>
          <p:cNvPr id="8" name="Freeform 12">
            <a:extLst>
              <a:ext uri="{FF2B5EF4-FFF2-40B4-BE49-F238E27FC236}">
                <a16:creationId xmlns:a16="http://schemas.microsoft.com/office/drawing/2014/main" id="{B966F123-2A14-FC79-FD64-6DB819582E98}"/>
              </a:ext>
            </a:extLst>
          </p:cNvPr>
          <p:cNvSpPr/>
          <p:nvPr/>
        </p:nvSpPr>
        <p:spPr>
          <a:xfrm>
            <a:off x="1266825" y="4379902"/>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66092"/>
              </a:solidFill>
              <a:effectLst/>
              <a:uLnTx/>
              <a:uFillTx/>
              <a:latin typeface="Calibri"/>
              <a:ea typeface="+mn-ea"/>
              <a:cs typeface="+mn-cs"/>
            </a:endParaRPr>
          </a:p>
        </p:txBody>
      </p:sp>
      <p:sp>
        <p:nvSpPr>
          <p:cNvPr id="9" name="Freeform 12">
            <a:extLst>
              <a:ext uri="{FF2B5EF4-FFF2-40B4-BE49-F238E27FC236}">
                <a16:creationId xmlns:a16="http://schemas.microsoft.com/office/drawing/2014/main" id="{924C9E54-93DC-B2BA-B85C-EAB62D79FA77}"/>
              </a:ext>
            </a:extLst>
          </p:cNvPr>
          <p:cNvSpPr/>
          <p:nvPr/>
        </p:nvSpPr>
        <p:spPr>
          <a:xfrm>
            <a:off x="2291416" y="4348744"/>
            <a:ext cx="257175" cy="245532"/>
          </a:xfrm>
          <a:custGeom>
            <a:avLst/>
            <a:gdLst>
              <a:gd name="connsiteX0" fmla="*/ 0 w 257175"/>
              <a:gd name="connsiteY0" fmla="*/ 0 h 231775"/>
              <a:gd name="connsiteX1" fmla="*/ 95250 w 257175"/>
              <a:gd name="connsiteY1" fmla="*/ 228600 h 231775"/>
              <a:gd name="connsiteX2" fmla="*/ 257175 w 257175"/>
              <a:gd name="connsiteY2" fmla="*/ 19050 h 231775"/>
            </a:gdLst>
            <a:ahLst/>
            <a:cxnLst>
              <a:cxn ang="0">
                <a:pos x="connsiteX0" y="connsiteY0"/>
              </a:cxn>
              <a:cxn ang="0">
                <a:pos x="connsiteX1" y="connsiteY1"/>
              </a:cxn>
              <a:cxn ang="0">
                <a:pos x="connsiteX2" y="connsiteY2"/>
              </a:cxn>
            </a:cxnLst>
            <a:rect l="l" t="t" r="r" b="b"/>
            <a:pathLst>
              <a:path w="257175" h="231775">
                <a:moveTo>
                  <a:pt x="0" y="0"/>
                </a:moveTo>
                <a:cubicBezTo>
                  <a:pt x="26194" y="112712"/>
                  <a:pt x="52388" y="225425"/>
                  <a:pt x="95250" y="228600"/>
                </a:cubicBezTo>
                <a:cubicBezTo>
                  <a:pt x="138112" y="231775"/>
                  <a:pt x="225425" y="42862"/>
                  <a:pt x="257175" y="19050"/>
                </a:cubicBezTo>
              </a:path>
            </a:pathLst>
          </a:custGeom>
          <a:ln w="12700">
            <a:solidFill>
              <a:srgbClr val="C00000"/>
            </a:solidFill>
            <a:tailEnd type="stealt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366092"/>
              </a:solidFill>
              <a:effectLst/>
              <a:uLnTx/>
              <a:uFillTx/>
              <a:latin typeface="Calibri"/>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27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27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277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27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277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277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8"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r>
              <a:rPr lang="en-US" dirty="0">
                <a:solidFill>
                  <a:schemeClr val="accent1"/>
                </a:solidFill>
              </a:rPr>
              <a:t>Procedure: </a:t>
            </a:r>
            <a:r>
              <a:rPr lang="en-US" sz="3200" dirty="0">
                <a:solidFill>
                  <a:schemeClr val="accent1"/>
                </a:solidFill>
              </a:rPr>
              <a:t>Adding Decimal Numbers</a:t>
            </a:r>
          </a:p>
        </p:txBody>
      </p:sp>
      <p:sp>
        <p:nvSpPr>
          <p:cNvPr id="6147" name="Content Placeholder 2"/>
          <p:cNvSpPr>
            <a:spLocks noGrp="1"/>
          </p:cNvSpPr>
          <p:nvPr>
            <p:ph idx="1"/>
          </p:nvPr>
        </p:nvSpPr>
        <p:spPr>
          <a:xfrm>
            <a:off x="457200" y="1280160"/>
            <a:ext cx="8229600" cy="3453253"/>
          </a:xfrm>
          <a:prstGeom prst="rect">
            <a:avLst/>
          </a:prstGeom>
          <a:solidFill>
            <a:schemeClr val="accent3"/>
          </a:solidFill>
          <a:ln w="28575">
            <a:solidFill>
              <a:srgbClr val="000000"/>
            </a:solidFill>
          </a:ln>
        </p:spPr>
        <p:txBody>
          <a:bodyPr>
            <a:spAutoFit/>
          </a:bodyPr>
          <a:lstStyle/>
          <a:p>
            <a:pPr marL="461963" indent="-407988">
              <a:lnSpc>
                <a:spcPct val="90000"/>
              </a:lnSpc>
              <a:buFont typeface="+mj-lt"/>
              <a:buAutoNum type="arabicPeriod"/>
              <a:defRPr/>
            </a:pPr>
            <a:r>
              <a:rPr lang="en-US" dirty="0">
                <a:solidFill>
                  <a:schemeClr val="accent6">
                    <a:lumMod val="10000"/>
                  </a:schemeClr>
                </a:solidFill>
              </a:rPr>
              <a:t>Write the numbers vertically. </a:t>
            </a:r>
          </a:p>
          <a:p>
            <a:pPr marL="461963" indent="-407988">
              <a:lnSpc>
                <a:spcPct val="90000"/>
              </a:lnSpc>
              <a:buFont typeface="+mj-lt"/>
              <a:buAutoNum type="arabicPeriod"/>
              <a:defRPr/>
            </a:pPr>
            <a:r>
              <a:rPr lang="en-US" dirty="0">
                <a:solidFill>
                  <a:schemeClr val="accent6">
                    <a:lumMod val="10000"/>
                  </a:schemeClr>
                </a:solidFill>
              </a:rPr>
              <a:t>Keep the decimal points aligned vertically. </a:t>
            </a:r>
          </a:p>
          <a:p>
            <a:pPr marL="461963" indent="-407988">
              <a:lnSpc>
                <a:spcPct val="90000"/>
              </a:lnSpc>
              <a:buFont typeface="+mj-lt"/>
              <a:buAutoNum type="arabicPeriod"/>
              <a:defRPr/>
            </a:pPr>
            <a:r>
              <a:rPr lang="en-US" dirty="0">
                <a:solidFill>
                  <a:schemeClr val="accent6">
                    <a:lumMod val="10000"/>
                  </a:schemeClr>
                </a:solidFill>
              </a:rPr>
              <a:t>Keep digits with the same place value aligned. Zeros may be written in to help keep the digits aligned properly.</a:t>
            </a:r>
          </a:p>
          <a:p>
            <a:pPr marL="461963" indent="-407988">
              <a:lnSpc>
                <a:spcPct val="90000"/>
              </a:lnSpc>
              <a:buFont typeface="+mj-lt"/>
              <a:buAutoNum type="arabicPeriod"/>
              <a:defRPr/>
            </a:pPr>
            <a:r>
              <a:rPr lang="en-US" dirty="0">
                <a:solidFill>
                  <a:schemeClr val="accent6">
                    <a:lumMod val="10000"/>
                  </a:schemeClr>
                </a:solidFill>
              </a:rPr>
              <a:t>Add, just as with whole numbers, keeping the decimal point in the sum aligned with the other decimal points.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8: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3.1</a:t>
            </a:r>
            <a:r>
              <a:rPr lang="en-US" baseline="30000" dirty="0">
                <a:solidFill>
                  <a:srgbClr val="0000FF"/>
                </a:solidFill>
              </a:rPr>
              <a:t>2</a:t>
            </a:r>
            <a:r>
              <a:rPr lang="en-US" dirty="0">
                <a:solidFill>
                  <a:srgbClr val="0000FF"/>
                </a:solidFill>
              </a:rPr>
              <a:t> + 7.05 ÷ 1.5</a:t>
            </a:r>
          </a:p>
          <a:p>
            <a:r>
              <a:rPr lang="en-US" b="1" dirty="0"/>
              <a:t>Solution</a:t>
            </a:r>
          </a:p>
        </p:txBody>
      </p:sp>
      <p:sp>
        <p:nvSpPr>
          <p:cNvPr id="5" name="Rectangle 4"/>
          <p:cNvSpPr/>
          <p:nvPr/>
        </p:nvSpPr>
        <p:spPr>
          <a:xfrm>
            <a:off x="4158718" y="3104064"/>
            <a:ext cx="3995325"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Evaluate the exponential expression.</a:t>
            </a:r>
          </a:p>
        </p:txBody>
      </p:sp>
      <p:sp>
        <p:nvSpPr>
          <p:cNvPr id="6" name="Rectangle 5"/>
          <p:cNvSpPr/>
          <p:nvPr/>
        </p:nvSpPr>
        <p:spPr>
          <a:xfrm>
            <a:off x="4158718" y="3621155"/>
            <a:ext cx="902811"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Divide.</a:t>
            </a:r>
          </a:p>
        </p:txBody>
      </p:sp>
      <p:sp>
        <p:nvSpPr>
          <p:cNvPr id="7" name="Rectangle 6"/>
          <p:cNvSpPr/>
          <p:nvPr/>
        </p:nvSpPr>
        <p:spPr>
          <a:xfrm>
            <a:off x="4158718" y="4162913"/>
            <a:ext cx="667170"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Add.</a:t>
            </a:r>
          </a:p>
        </p:txBody>
      </p:sp>
      <p:graphicFrame>
        <p:nvGraphicFramePr>
          <p:cNvPr id="44035" name="Object 3"/>
          <p:cNvGraphicFramePr>
            <a:graphicFrameLocks noChangeAspect="1"/>
          </p:cNvGraphicFramePr>
          <p:nvPr/>
        </p:nvGraphicFramePr>
        <p:xfrm>
          <a:off x="990600" y="2514600"/>
          <a:ext cx="2260600" cy="381000"/>
        </p:xfrm>
        <a:graphic>
          <a:graphicData uri="http://schemas.openxmlformats.org/presentationml/2006/ole">
            <mc:AlternateContent xmlns:mc="http://schemas.openxmlformats.org/markup-compatibility/2006">
              <mc:Choice xmlns:v="urn:schemas-microsoft-com:vml" Requires="v">
                <p:oleObj name="Equation" r:id="rId2" imgW="2260440" imgH="380880" progId="Equation.DSMT4">
                  <p:embed/>
                </p:oleObj>
              </mc:Choice>
              <mc:Fallback>
                <p:oleObj name="Equation" r:id="rId2" imgW="2260440" imgH="380880" progId="Equation.DSMT4">
                  <p:embed/>
                  <p:pic>
                    <p:nvPicPr>
                      <p:cNvPr id="44035"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2514600"/>
                        <a:ext cx="2260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6" name="Object 4"/>
          <p:cNvGraphicFramePr>
            <a:graphicFrameLocks noChangeAspect="1"/>
          </p:cNvGraphicFramePr>
          <p:nvPr/>
        </p:nvGraphicFramePr>
        <p:xfrm>
          <a:off x="1295400" y="3124200"/>
          <a:ext cx="2578100" cy="292100"/>
        </p:xfrm>
        <a:graphic>
          <a:graphicData uri="http://schemas.openxmlformats.org/presentationml/2006/ole">
            <mc:AlternateContent xmlns:mc="http://schemas.openxmlformats.org/markup-compatibility/2006">
              <mc:Choice xmlns:v="urn:schemas-microsoft-com:vml" Requires="v">
                <p:oleObj name="Equation" r:id="rId4" imgW="2577960" imgH="291960" progId="Equation.DSMT4">
                  <p:embed/>
                </p:oleObj>
              </mc:Choice>
              <mc:Fallback>
                <p:oleObj name="Equation" r:id="rId4" imgW="2577960" imgH="291960" progId="Equation.DSMT4">
                  <p:embed/>
                  <p:pic>
                    <p:nvPicPr>
                      <p:cNvPr id="4403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3124200"/>
                        <a:ext cx="257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7" name="Object 5"/>
          <p:cNvGraphicFramePr>
            <a:graphicFrameLocks noChangeAspect="1"/>
          </p:cNvGraphicFramePr>
          <p:nvPr/>
        </p:nvGraphicFramePr>
        <p:xfrm>
          <a:off x="1303351" y="3657600"/>
          <a:ext cx="1676400" cy="292100"/>
        </p:xfrm>
        <a:graphic>
          <a:graphicData uri="http://schemas.openxmlformats.org/presentationml/2006/ole">
            <mc:AlternateContent xmlns:mc="http://schemas.openxmlformats.org/markup-compatibility/2006">
              <mc:Choice xmlns:v="urn:schemas-microsoft-com:vml" Requires="v">
                <p:oleObj name="Equation" r:id="rId6" imgW="1676160" imgH="291960" progId="Equation.DSMT4">
                  <p:embed/>
                </p:oleObj>
              </mc:Choice>
              <mc:Fallback>
                <p:oleObj name="Equation" r:id="rId6" imgW="1676160" imgH="291960" progId="Equation.DSMT4">
                  <p:embed/>
                  <p:pic>
                    <p:nvPicPr>
                      <p:cNvPr id="44037" name="Object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303351" y="3657600"/>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4038" name="Object 6"/>
          <p:cNvGraphicFramePr>
            <a:graphicFrameLocks noChangeAspect="1"/>
          </p:cNvGraphicFramePr>
          <p:nvPr/>
        </p:nvGraphicFramePr>
        <p:xfrm>
          <a:off x="1295400" y="4222804"/>
          <a:ext cx="1079500" cy="292100"/>
        </p:xfrm>
        <a:graphic>
          <a:graphicData uri="http://schemas.openxmlformats.org/presentationml/2006/ole">
            <mc:AlternateContent xmlns:mc="http://schemas.openxmlformats.org/markup-compatibility/2006">
              <mc:Choice xmlns:v="urn:schemas-microsoft-com:vml" Requires="v">
                <p:oleObj name="Equation" r:id="rId8" imgW="1079280" imgH="291960" progId="Equation.DSMT4">
                  <p:embed/>
                </p:oleObj>
              </mc:Choice>
              <mc:Fallback>
                <p:oleObj name="Equation" r:id="rId8" imgW="1079280" imgH="291960" progId="Equation.DSMT4">
                  <p:embed/>
                  <p:pic>
                    <p:nvPicPr>
                      <p:cNvPr id="44038" name="Object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295400" y="4222804"/>
                        <a:ext cx="1079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0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403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403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403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9: Using the Order of Operations with Decimal Numbers</a:t>
            </a:r>
          </a:p>
        </p:txBody>
      </p:sp>
      <p:sp>
        <p:nvSpPr>
          <p:cNvPr id="3" name="Content Placeholder 2"/>
          <p:cNvSpPr>
            <a:spLocks noGrp="1"/>
          </p:cNvSpPr>
          <p:nvPr>
            <p:ph idx="1"/>
          </p:nvPr>
        </p:nvSpPr>
        <p:spPr/>
        <p:txBody>
          <a:bodyPr/>
          <a:lstStyle/>
          <a:p>
            <a:r>
              <a:rPr lang="en-US" dirty="0"/>
              <a:t>Simplify: </a:t>
            </a:r>
            <a:r>
              <a:rPr lang="en-US" dirty="0">
                <a:solidFill>
                  <a:srgbClr val="0000FF"/>
                </a:solidFill>
              </a:rPr>
              <a:t>2.1(−45.2 + 10.8) − 15.38</a:t>
            </a:r>
          </a:p>
          <a:p>
            <a:r>
              <a:rPr lang="en-US" b="1" dirty="0"/>
              <a:t>Solution</a:t>
            </a:r>
          </a:p>
        </p:txBody>
      </p:sp>
      <p:sp>
        <p:nvSpPr>
          <p:cNvPr id="5" name="Rectangle 4"/>
          <p:cNvSpPr/>
          <p:nvPr/>
        </p:nvSpPr>
        <p:spPr>
          <a:xfrm>
            <a:off x="4158718" y="3104064"/>
            <a:ext cx="3550011"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Subtract inside the parentheses.</a:t>
            </a:r>
          </a:p>
        </p:txBody>
      </p:sp>
      <p:sp>
        <p:nvSpPr>
          <p:cNvPr id="6" name="Rectangle 5"/>
          <p:cNvSpPr/>
          <p:nvPr/>
        </p:nvSpPr>
        <p:spPr>
          <a:xfrm>
            <a:off x="4158718" y="3621155"/>
            <a:ext cx="1100686"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Multiply.</a:t>
            </a:r>
          </a:p>
        </p:txBody>
      </p:sp>
      <p:sp>
        <p:nvSpPr>
          <p:cNvPr id="7" name="Rectangle 6"/>
          <p:cNvSpPr/>
          <p:nvPr/>
        </p:nvSpPr>
        <p:spPr>
          <a:xfrm>
            <a:off x="4158718" y="4162913"/>
            <a:ext cx="1125629" cy="400110"/>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Subtract.</a:t>
            </a:r>
          </a:p>
        </p:txBody>
      </p:sp>
      <p:graphicFrame>
        <p:nvGraphicFramePr>
          <p:cNvPr id="45063" name="Object 7"/>
          <p:cNvGraphicFramePr>
            <a:graphicFrameLocks noChangeAspect="1"/>
          </p:cNvGraphicFramePr>
          <p:nvPr/>
        </p:nvGraphicFramePr>
        <p:xfrm>
          <a:off x="762000" y="2514600"/>
          <a:ext cx="3581400" cy="469900"/>
        </p:xfrm>
        <a:graphic>
          <a:graphicData uri="http://schemas.openxmlformats.org/presentationml/2006/ole">
            <mc:AlternateContent xmlns:mc="http://schemas.openxmlformats.org/markup-compatibility/2006">
              <mc:Choice xmlns:v="urn:schemas-microsoft-com:vml" Requires="v">
                <p:oleObj name="Equation" r:id="rId2" imgW="3581280" imgH="469800" progId="Equation.DSMT4">
                  <p:embed/>
                </p:oleObj>
              </mc:Choice>
              <mc:Fallback>
                <p:oleObj name="Equation" r:id="rId2" imgW="3581280" imgH="469800" progId="Equation.DSMT4">
                  <p:embed/>
                  <p:pic>
                    <p:nvPicPr>
                      <p:cNvPr id="45063" name="Object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2514600"/>
                        <a:ext cx="3581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4" name="Object 8"/>
          <p:cNvGraphicFramePr>
            <a:graphicFrameLocks noChangeAspect="1"/>
          </p:cNvGraphicFramePr>
          <p:nvPr/>
        </p:nvGraphicFramePr>
        <p:xfrm>
          <a:off x="1125538" y="3103563"/>
          <a:ext cx="2933700" cy="469900"/>
        </p:xfrm>
        <a:graphic>
          <a:graphicData uri="http://schemas.openxmlformats.org/presentationml/2006/ole">
            <mc:AlternateContent xmlns:mc="http://schemas.openxmlformats.org/markup-compatibility/2006">
              <mc:Choice xmlns:v="urn:schemas-microsoft-com:vml" Requires="v">
                <p:oleObj name="Equation" r:id="rId4" imgW="2933640" imgH="469800" progId="Equation.DSMT4">
                  <p:embed/>
                </p:oleObj>
              </mc:Choice>
              <mc:Fallback>
                <p:oleObj name="Equation" r:id="rId4" imgW="2933640" imgH="469800" progId="Equation.DSMT4">
                  <p:embed/>
                  <p:pic>
                    <p:nvPicPr>
                      <p:cNvPr id="45064"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25538" y="3103563"/>
                        <a:ext cx="293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5" name="Object 9"/>
          <p:cNvGraphicFramePr>
            <a:graphicFrameLocks noChangeAspect="1"/>
          </p:cNvGraphicFramePr>
          <p:nvPr/>
        </p:nvGraphicFramePr>
        <p:xfrm>
          <a:off x="1111250" y="3733800"/>
          <a:ext cx="2425700" cy="292100"/>
        </p:xfrm>
        <a:graphic>
          <a:graphicData uri="http://schemas.openxmlformats.org/presentationml/2006/ole">
            <mc:AlternateContent xmlns:mc="http://schemas.openxmlformats.org/markup-compatibility/2006">
              <mc:Choice xmlns:v="urn:schemas-microsoft-com:vml" Requires="v">
                <p:oleObj name="Equation" r:id="rId6" imgW="2425680" imgH="291960" progId="Equation.DSMT4">
                  <p:embed/>
                </p:oleObj>
              </mc:Choice>
              <mc:Fallback>
                <p:oleObj name="Equation" r:id="rId6" imgW="2425680" imgH="291960" progId="Equation.DSMT4">
                  <p:embed/>
                  <p:pic>
                    <p:nvPicPr>
                      <p:cNvPr id="45065"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111250" y="3733800"/>
                        <a:ext cx="2425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5066" name="Object 10"/>
          <p:cNvGraphicFramePr>
            <a:graphicFrameLocks noChangeAspect="1"/>
          </p:cNvGraphicFramePr>
          <p:nvPr/>
        </p:nvGraphicFramePr>
        <p:xfrm>
          <a:off x="1117600" y="4267200"/>
          <a:ext cx="1308100" cy="292100"/>
        </p:xfrm>
        <a:graphic>
          <a:graphicData uri="http://schemas.openxmlformats.org/presentationml/2006/ole">
            <mc:AlternateContent xmlns:mc="http://schemas.openxmlformats.org/markup-compatibility/2006">
              <mc:Choice xmlns:v="urn:schemas-microsoft-com:vml" Requires="v">
                <p:oleObj name="Equation" r:id="rId8" imgW="1307880" imgH="291960" progId="Equation.DSMT4">
                  <p:embed/>
                </p:oleObj>
              </mc:Choice>
              <mc:Fallback>
                <p:oleObj name="Equation" r:id="rId8" imgW="1307880" imgH="291960" progId="Equation.DSMT4">
                  <p:embed/>
                  <p:pic>
                    <p:nvPicPr>
                      <p:cNvPr id="45066"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117600" y="4267200"/>
                        <a:ext cx="1308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50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50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5065"/>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506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2752725" y="4199407"/>
            <a:ext cx="6172200" cy="400110"/>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0s are written in to help keep the digits aligned.</a:t>
            </a:r>
          </a:p>
        </p:txBody>
      </p:sp>
      <p:cxnSp>
        <p:nvCxnSpPr>
          <p:cNvPr id="19" name="Straight Arrow Connector 18"/>
          <p:cNvCxnSpPr/>
          <p:nvPr/>
        </p:nvCxnSpPr>
        <p:spPr>
          <a:xfrm rot="10800000">
            <a:off x="1901825" y="2965450"/>
            <a:ext cx="838200" cy="14340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rot="10800000">
            <a:off x="1873251" y="3422650"/>
            <a:ext cx="838200" cy="976812"/>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p:nvCxnSpPr>
        <p:spPr>
          <a:xfrm rot="10800000">
            <a:off x="1990725" y="4391908"/>
            <a:ext cx="762000" cy="7555"/>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3318" name="Object 6"/>
          <p:cNvGraphicFramePr>
            <a:graphicFrameLocks noChangeAspect="1"/>
          </p:cNvGraphicFramePr>
          <p:nvPr/>
        </p:nvGraphicFramePr>
        <p:xfrm>
          <a:off x="504825" y="4210050"/>
          <a:ext cx="1270000" cy="406400"/>
        </p:xfrm>
        <a:graphic>
          <a:graphicData uri="http://schemas.openxmlformats.org/presentationml/2006/ole">
            <mc:AlternateContent xmlns:mc="http://schemas.openxmlformats.org/markup-compatibility/2006">
              <mc:Choice xmlns:v="urn:schemas-microsoft-com:vml" Requires="v">
                <p:oleObj name="Equation" r:id="rId2" imgW="1269720" imgH="406080" progId="Equation.DSMT4">
                  <p:embed/>
                </p:oleObj>
              </mc:Choice>
              <mc:Fallback>
                <p:oleObj name="Equation" r:id="rId2" imgW="1269720" imgH="406080" progId="Equation.DSMT4">
                  <p:embed/>
                  <p:pic>
                    <p:nvPicPr>
                      <p:cNvPr id="13318"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4825" y="4210050"/>
                        <a:ext cx="1270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962025" y="3206750"/>
          <a:ext cx="660400" cy="292100"/>
        </p:xfrm>
        <a:graphic>
          <a:graphicData uri="http://schemas.openxmlformats.org/presentationml/2006/ole">
            <mc:AlternateContent xmlns:mc="http://schemas.openxmlformats.org/markup-compatibility/2006">
              <mc:Choice xmlns:v="urn:schemas-microsoft-com:vml" Requires="v">
                <p:oleObj name="Equation" r:id="rId4" imgW="660240" imgH="291960" progId="Equation.DSMT4">
                  <p:embed/>
                </p:oleObj>
              </mc:Choice>
              <mc:Fallback>
                <p:oleObj name="Equation" r:id="rId4" imgW="660240" imgH="291960" progId="Equation.DSMT4">
                  <p:embed/>
                  <p:pic>
                    <p:nvPicPr>
                      <p:cNvPr id="13316"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62025" y="3206750"/>
                        <a:ext cx="660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5" name="Object 3"/>
          <p:cNvGraphicFramePr>
            <a:graphicFrameLocks noChangeAspect="1"/>
          </p:cNvGraphicFramePr>
          <p:nvPr/>
        </p:nvGraphicFramePr>
        <p:xfrm>
          <a:off x="976312" y="2692400"/>
          <a:ext cx="203200" cy="292100"/>
        </p:xfrm>
        <a:graphic>
          <a:graphicData uri="http://schemas.openxmlformats.org/presentationml/2006/ole">
            <mc:AlternateContent xmlns:mc="http://schemas.openxmlformats.org/markup-compatibility/2006">
              <mc:Choice xmlns:v="urn:schemas-microsoft-com:vml" Requires="v">
                <p:oleObj name="Equation" r:id="rId6" imgW="203040" imgH="291960" progId="Equation.DSMT4">
                  <p:embed/>
                </p:oleObj>
              </mc:Choice>
              <mc:Fallback>
                <p:oleObj name="Equation" r:id="rId6" imgW="203040" imgH="291960" progId="Equation.DSMT4">
                  <p:embed/>
                  <p:pic>
                    <p:nvPicPr>
                      <p:cNvPr id="13315" name="Object 3"/>
                      <p:cNvPicPr>
                        <a:picLocks noChangeAspect="1" noChangeArrowheads="1"/>
                      </p:cNvPicPr>
                      <p:nvPr/>
                    </p:nvPicPr>
                    <p:blipFill>
                      <a:blip r:embed="rId7"/>
                      <a:srcRect/>
                      <a:stretch>
                        <a:fillRect/>
                      </a:stretch>
                    </p:blipFill>
                    <p:spPr bwMode="auto">
                      <a:xfrm>
                        <a:off x="976312" y="26924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8194" name="Rectangle 2"/>
          <p:cNvSpPr>
            <a:spLocks noGrp="1"/>
          </p:cNvSpPr>
          <p:nvPr>
            <p:ph type="title"/>
          </p:nvPr>
        </p:nvSpPr>
        <p:spPr>
          <a:prstGeom prst="rect">
            <a:avLst/>
          </a:prstGeom>
        </p:spPr>
        <p:txBody>
          <a:bodyPr/>
          <a:lstStyle/>
          <a:p>
            <a:r>
              <a:rPr lang="en-US" sz="3200" dirty="0">
                <a:solidFill>
                  <a:schemeClr val="accent1"/>
                </a:solidFill>
              </a:rPr>
              <a:t>Example 1: Adding Decimal Numbers</a:t>
            </a:r>
          </a:p>
        </p:txBody>
      </p:sp>
      <p:sp>
        <p:nvSpPr>
          <p:cNvPr id="8195" name="Rectangle 3"/>
          <p:cNvSpPr>
            <a:spLocks noGrp="1"/>
          </p:cNvSpPr>
          <p:nvPr>
            <p:ph idx="1"/>
          </p:nvPr>
        </p:nvSpPr>
        <p:spPr>
          <a:xfrm>
            <a:off x="457200" y="1219200"/>
            <a:ext cx="8229600" cy="4572000"/>
          </a:xfrm>
          <a:prstGeom prst="rect">
            <a:avLst/>
          </a:prstGeom>
        </p:spPr>
        <p:txBody>
          <a:bodyPr/>
          <a:lstStyle/>
          <a:p>
            <a:pPr>
              <a:buFont typeface="Courier New" pitchFamily="49" charset="0"/>
              <a:buNone/>
            </a:pPr>
            <a:r>
              <a:rPr lang="en-US" dirty="0">
                <a:solidFill>
                  <a:schemeClr val="tx1"/>
                </a:solidFill>
              </a:rPr>
              <a:t>Add</a:t>
            </a:r>
            <a:r>
              <a:rPr lang="en-US" i="0" dirty="0">
                <a:solidFill>
                  <a:schemeClr val="tx1"/>
                </a:solidFill>
              </a:rPr>
              <a:t>: </a:t>
            </a:r>
            <a:r>
              <a:rPr lang="en-US" i="0" dirty="0">
                <a:solidFill>
                  <a:srgbClr val="0000FF"/>
                </a:solidFill>
              </a:rPr>
              <a:t>9 + 4.86 + 37.479 + 0.6</a:t>
            </a:r>
            <a:endParaRPr lang="en-US" i="0" dirty="0">
              <a:solidFill>
                <a:schemeClr val="tx1"/>
              </a:solidFill>
            </a:endParaRPr>
          </a:p>
          <a:p>
            <a:pPr>
              <a:buFont typeface="Courier New" pitchFamily="49" charset="0"/>
              <a:buNone/>
            </a:pPr>
            <a:r>
              <a:rPr lang="en-US" b="1" i="0" dirty="0">
                <a:solidFill>
                  <a:schemeClr val="tx1"/>
                </a:solidFill>
              </a:rPr>
              <a:t>Solution</a:t>
            </a:r>
            <a:endParaRPr lang="en-US" dirty="0">
              <a:solidFill>
                <a:schemeClr val="tx1"/>
              </a:solidFill>
            </a:endParaRPr>
          </a:p>
          <a:p>
            <a:pPr>
              <a:buFont typeface="Courier New" pitchFamily="49" charset="0"/>
              <a:buNone/>
            </a:pPr>
            <a:endParaRPr lang="en-US" dirty="0">
              <a:solidFill>
                <a:schemeClr val="tx1"/>
              </a:solidFill>
            </a:endParaRPr>
          </a:p>
        </p:txBody>
      </p:sp>
      <p:sp>
        <p:nvSpPr>
          <p:cNvPr id="10" name="Rectangle 9"/>
          <p:cNvSpPr/>
          <p:nvPr/>
        </p:nvSpPr>
        <p:spPr>
          <a:xfrm>
            <a:off x="2752725" y="2584450"/>
            <a:ext cx="6172200" cy="707886"/>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The decimal point is understood to be to the right of 9, as in 9.0, 9.00, or 9.000.</a:t>
            </a:r>
          </a:p>
        </p:txBody>
      </p:sp>
      <p:graphicFrame>
        <p:nvGraphicFramePr>
          <p:cNvPr id="13317" name="Object 5"/>
          <p:cNvGraphicFramePr>
            <a:graphicFrameLocks noChangeAspect="1"/>
          </p:cNvGraphicFramePr>
          <p:nvPr/>
        </p:nvGraphicFramePr>
        <p:xfrm>
          <a:off x="809625" y="3727450"/>
          <a:ext cx="1003300" cy="292100"/>
        </p:xfrm>
        <a:graphic>
          <a:graphicData uri="http://schemas.openxmlformats.org/presentationml/2006/ole">
            <mc:AlternateContent xmlns:mc="http://schemas.openxmlformats.org/markup-compatibility/2006">
              <mc:Choice xmlns:v="urn:schemas-microsoft-com:vml" Requires="v">
                <p:oleObj name="Equation" r:id="rId8" imgW="1002960" imgH="291960" progId="Equation.DSMT4">
                  <p:embed/>
                </p:oleObj>
              </mc:Choice>
              <mc:Fallback>
                <p:oleObj name="Equation" r:id="rId8" imgW="1002960" imgH="291960" progId="Equation.DSMT4">
                  <p:embed/>
                  <p:pic>
                    <p:nvPicPr>
                      <p:cNvPr id="13317"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09625" y="3727450"/>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1622425" y="3206750"/>
          <a:ext cx="215900" cy="292100"/>
        </p:xfrm>
        <a:graphic>
          <a:graphicData uri="http://schemas.openxmlformats.org/presentationml/2006/ole">
            <mc:AlternateContent xmlns:mc="http://schemas.openxmlformats.org/markup-compatibility/2006">
              <mc:Choice xmlns:v="urn:schemas-microsoft-com:vml" Requires="v">
                <p:oleObj name="Equation" r:id="rId10" imgW="215640" imgH="291960" progId="Equation.DSMT4">
                  <p:embed/>
                </p:oleObj>
              </mc:Choice>
              <mc:Fallback>
                <p:oleObj name="Equation" r:id="rId10" imgW="215640" imgH="291960" progId="Equation.DSMT4">
                  <p:embed/>
                  <p:pic>
                    <p:nvPicPr>
                      <p:cNvPr id="13320" name="Object 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22425" y="320675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1" name="Object 9"/>
          <p:cNvGraphicFramePr>
            <a:graphicFrameLocks noChangeAspect="1"/>
          </p:cNvGraphicFramePr>
          <p:nvPr/>
        </p:nvGraphicFramePr>
        <p:xfrm>
          <a:off x="1431925" y="4260850"/>
          <a:ext cx="393700" cy="292100"/>
        </p:xfrm>
        <a:graphic>
          <a:graphicData uri="http://schemas.openxmlformats.org/presentationml/2006/ole">
            <mc:AlternateContent xmlns:mc="http://schemas.openxmlformats.org/markup-compatibility/2006">
              <mc:Choice xmlns:v="urn:schemas-microsoft-com:vml" Requires="v">
                <p:oleObj name="Equation" r:id="rId12" imgW="393480" imgH="291960" progId="Equation.DSMT4">
                  <p:embed/>
                </p:oleObj>
              </mc:Choice>
              <mc:Fallback>
                <p:oleObj name="Equation" r:id="rId12" imgW="393480" imgH="291960" progId="Equation.DSMT4">
                  <p:embed/>
                  <p:pic>
                    <p:nvPicPr>
                      <p:cNvPr id="13321" name="Object 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431925" y="4260850"/>
                        <a:ext cx="393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1"/>
          <p:cNvGraphicFramePr>
            <a:graphicFrameLocks noChangeAspect="1"/>
          </p:cNvGraphicFramePr>
          <p:nvPr/>
        </p:nvGraphicFramePr>
        <p:xfrm>
          <a:off x="803275" y="2362200"/>
          <a:ext cx="152400" cy="215900"/>
        </p:xfrm>
        <a:graphic>
          <a:graphicData uri="http://schemas.openxmlformats.org/presentationml/2006/ole">
            <mc:AlternateContent xmlns:mc="http://schemas.openxmlformats.org/markup-compatibility/2006">
              <mc:Choice xmlns:v="urn:schemas-microsoft-com:vml" Requires="v">
                <p:oleObj name="Equation" r:id="rId14" imgW="152280" imgH="215640" progId="Equation.DSMT4">
                  <p:embed/>
                </p:oleObj>
              </mc:Choice>
              <mc:Fallback>
                <p:oleObj name="Equation" r:id="rId14" imgW="152280" imgH="215640" progId="Equation.DSMT4">
                  <p:embed/>
                  <p:pic>
                    <p:nvPicPr>
                      <p:cNvPr id="2" name="Object 1"/>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032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2"/>
          <p:cNvGraphicFramePr>
            <a:graphicFrameLocks noChangeAspect="1"/>
          </p:cNvGraphicFramePr>
          <p:nvPr/>
        </p:nvGraphicFramePr>
        <p:xfrm>
          <a:off x="1006475" y="2362200"/>
          <a:ext cx="152400" cy="215900"/>
        </p:xfrm>
        <a:graphic>
          <a:graphicData uri="http://schemas.openxmlformats.org/presentationml/2006/ole">
            <mc:AlternateContent xmlns:mc="http://schemas.openxmlformats.org/markup-compatibility/2006">
              <mc:Choice xmlns:v="urn:schemas-microsoft-com:vml" Requires="v">
                <p:oleObj name="Equation" r:id="rId16" imgW="152280" imgH="215640" progId="Equation.DSMT4">
                  <p:embed/>
                </p:oleObj>
              </mc:Choice>
              <mc:Fallback>
                <p:oleObj name="Equation" r:id="rId16" imgW="152280" imgH="215640" progId="Equation.DSMT4">
                  <p:embed/>
                  <p:pic>
                    <p:nvPicPr>
                      <p:cNvPr id="3" name="Object 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0064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3"/>
          <p:cNvGraphicFramePr>
            <a:graphicFrameLocks noChangeAspect="1"/>
          </p:cNvGraphicFramePr>
          <p:nvPr/>
        </p:nvGraphicFramePr>
        <p:xfrm>
          <a:off x="1273175" y="2362200"/>
          <a:ext cx="152400" cy="215900"/>
        </p:xfrm>
        <a:graphic>
          <a:graphicData uri="http://schemas.openxmlformats.org/presentationml/2006/ole">
            <mc:AlternateContent xmlns:mc="http://schemas.openxmlformats.org/markup-compatibility/2006">
              <mc:Choice xmlns:v="urn:schemas-microsoft-com:vml" Requires="v">
                <p:oleObj name="Equation" r:id="rId18" imgW="152280" imgH="215640" progId="Equation.DSMT4">
                  <p:embed/>
                </p:oleObj>
              </mc:Choice>
              <mc:Fallback>
                <p:oleObj name="Equation" r:id="rId18" imgW="152280" imgH="215640" progId="Equation.DSMT4">
                  <p:embed/>
                  <p:pic>
                    <p:nvPicPr>
                      <p:cNvPr id="4" name="Object 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273175" y="23622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p:cNvGraphicFramePr>
            <a:graphicFrameLocks noChangeAspect="1"/>
          </p:cNvGraphicFramePr>
          <p:nvPr/>
        </p:nvGraphicFramePr>
        <p:xfrm>
          <a:off x="1609725" y="4679950"/>
          <a:ext cx="203200" cy="292100"/>
        </p:xfrm>
        <a:graphic>
          <a:graphicData uri="http://schemas.openxmlformats.org/presentationml/2006/ole">
            <mc:AlternateContent xmlns:mc="http://schemas.openxmlformats.org/markup-compatibility/2006">
              <mc:Choice xmlns:v="urn:schemas-microsoft-com:vml" Requires="v">
                <p:oleObj name="Equation" r:id="rId20" imgW="203040" imgH="291960" progId="Equation.DSMT4">
                  <p:embed/>
                </p:oleObj>
              </mc:Choice>
              <mc:Fallback>
                <p:oleObj name="Equation" r:id="rId20" imgW="203040" imgH="291960" progId="Equation.DSMT4">
                  <p:embed/>
                  <p:pic>
                    <p:nvPicPr>
                      <p:cNvPr id="5" name="Object 4"/>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6097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1444625" y="4679950"/>
          <a:ext cx="190500" cy="292100"/>
        </p:xfrm>
        <a:graphic>
          <a:graphicData uri="http://schemas.openxmlformats.org/presentationml/2006/ole">
            <mc:AlternateContent xmlns:mc="http://schemas.openxmlformats.org/markup-compatibility/2006">
              <mc:Choice xmlns:v="urn:schemas-microsoft-com:vml" Requires="v">
                <p:oleObj name="Equation" r:id="rId22" imgW="190440" imgH="291960" progId="Equation.DSMT4">
                  <p:embed/>
                </p:oleObj>
              </mc:Choice>
              <mc:Fallback>
                <p:oleObj name="Equation" r:id="rId22" imgW="190440" imgH="291960" progId="Equation.DSMT4">
                  <p:embed/>
                  <p:pic>
                    <p:nvPicPr>
                      <p:cNvPr id="6" name="Object 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444625" y="4679950"/>
                        <a:ext cx="190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p:cNvGraphicFramePr>
            <a:graphicFrameLocks noChangeAspect="1"/>
          </p:cNvGraphicFramePr>
          <p:nvPr/>
        </p:nvGraphicFramePr>
        <p:xfrm>
          <a:off x="1266825" y="4679950"/>
          <a:ext cx="203200" cy="292100"/>
        </p:xfrm>
        <a:graphic>
          <a:graphicData uri="http://schemas.openxmlformats.org/presentationml/2006/ole">
            <mc:AlternateContent xmlns:mc="http://schemas.openxmlformats.org/markup-compatibility/2006">
              <mc:Choice xmlns:v="urn:schemas-microsoft-com:vml" Requires="v">
                <p:oleObj name="Equation" r:id="rId24" imgW="203040" imgH="291960" progId="Equation.DSMT4">
                  <p:embed/>
                </p:oleObj>
              </mc:Choice>
              <mc:Fallback>
                <p:oleObj name="Equation" r:id="rId24" imgW="203040" imgH="291960" progId="Equation.DSMT4">
                  <p:embed/>
                  <p:pic>
                    <p:nvPicPr>
                      <p:cNvPr id="7" name="Object 6"/>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1266825" y="467995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1019175" y="4686300"/>
          <a:ext cx="279400" cy="279400"/>
        </p:xfrm>
        <a:graphic>
          <a:graphicData uri="http://schemas.openxmlformats.org/presentationml/2006/ole">
            <mc:AlternateContent xmlns:mc="http://schemas.openxmlformats.org/markup-compatibility/2006">
              <mc:Choice xmlns:v="urn:schemas-microsoft-com:vml" Requires="v">
                <p:oleObj name="Equation" r:id="rId26" imgW="279360" imgH="279360" progId="Equation.DSMT4">
                  <p:embed/>
                </p:oleObj>
              </mc:Choice>
              <mc:Fallback>
                <p:oleObj name="Equation" r:id="rId26" imgW="279360" imgH="279360" progId="Equation.DSMT4">
                  <p:embed/>
                  <p:pic>
                    <p:nvPicPr>
                      <p:cNvPr id="8" name="Object 7"/>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019175" y="4686300"/>
                        <a:ext cx="2794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790575" y="4686300"/>
          <a:ext cx="203200" cy="292100"/>
        </p:xfrm>
        <a:graphic>
          <a:graphicData uri="http://schemas.openxmlformats.org/presentationml/2006/ole">
            <mc:AlternateContent xmlns:mc="http://schemas.openxmlformats.org/markup-compatibility/2006">
              <mc:Choice xmlns:v="urn:schemas-microsoft-com:vml" Requires="v">
                <p:oleObj name="Equation" r:id="rId28" imgW="203040" imgH="291960" progId="Equation.DSMT4">
                  <p:embed/>
                </p:oleObj>
              </mc:Choice>
              <mc:Fallback>
                <p:oleObj name="Equation" r:id="rId28" imgW="203040" imgH="291960" progId="Equation.DSMT4">
                  <p:embed/>
                  <p:pic>
                    <p:nvPicPr>
                      <p:cNvPr id="9" name="Object 8"/>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790575" y="468630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a:extLst>
              <a:ext uri="{FF2B5EF4-FFF2-40B4-BE49-F238E27FC236}">
                <a16:creationId xmlns:a16="http://schemas.microsoft.com/office/drawing/2014/main" id="{FE6F0464-62EE-41E5-A5F7-5DA2C9AD6884}"/>
              </a:ext>
            </a:extLst>
          </p:cNvPr>
          <p:cNvGraphicFramePr>
            <a:graphicFrameLocks noChangeAspect="1"/>
          </p:cNvGraphicFramePr>
          <p:nvPr>
            <p:extLst>
              <p:ext uri="{D42A27DB-BD31-4B8C-83A1-F6EECF244321}">
                <p14:modId xmlns:p14="http://schemas.microsoft.com/office/powerpoint/2010/main" val="1364854357"/>
              </p:ext>
            </p:extLst>
          </p:nvPr>
        </p:nvGraphicFramePr>
        <p:xfrm>
          <a:off x="1152525" y="2696232"/>
          <a:ext cx="635000" cy="292100"/>
        </p:xfrm>
        <a:graphic>
          <a:graphicData uri="http://schemas.openxmlformats.org/presentationml/2006/ole">
            <mc:AlternateContent xmlns:mc="http://schemas.openxmlformats.org/markup-compatibility/2006">
              <mc:Choice xmlns:v="urn:schemas-microsoft-com:vml" Requires="v">
                <p:oleObj name="Equation" r:id="rId30" imgW="634680" imgH="291960" progId="Equation.DSMT4">
                  <p:embed/>
                </p:oleObj>
              </mc:Choice>
              <mc:Fallback>
                <p:oleObj name="Equation" r:id="rId30" imgW="634680" imgH="291960" progId="Equation.DSMT4">
                  <p:embed/>
                  <p:pic>
                    <p:nvPicPr>
                      <p:cNvPr id="12" name="Object 11">
                        <a:extLst>
                          <a:ext uri="{FF2B5EF4-FFF2-40B4-BE49-F238E27FC236}">
                            <a16:creationId xmlns:a16="http://schemas.microsoft.com/office/drawing/2014/main" id="{FE6F0464-62EE-41E5-A5F7-5DA2C9AD6884}"/>
                          </a:ext>
                        </a:extLst>
                      </p:cNvPr>
                      <p:cNvPicPr/>
                      <p:nvPr/>
                    </p:nvPicPr>
                    <p:blipFill>
                      <a:blip r:embed="rId31"/>
                      <a:stretch>
                        <a:fillRect/>
                      </a:stretch>
                    </p:blipFill>
                    <p:spPr>
                      <a:xfrm>
                        <a:off x="1152525" y="2696232"/>
                        <a:ext cx="635000" cy="292100"/>
                      </a:xfrm>
                      <a:prstGeom prst="rect">
                        <a:avLst/>
                      </a:prstGeom>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31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31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3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2"/>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9"/>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32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321"/>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4"/>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7"/>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3"/>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8"/>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nodeType="clickEffect">
                                  <p:stCondLst>
                                    <p:cond delay="0"/>
                                  </p:stCondLst>
                                  <p:childTnLst>
                                    <p:set>
                                      <p:cBhvr>
                                        <p:cTn id="6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normAutofit/>
          </a:bodyPr>
          <a:lstStyle/>
          <a:p>
            <a:r>
              <a:rPr lang="en-US" dirty="0">
                <a:solidFill>
                  <a:schemeClr val="accent1"/>
                </a:solidFill>
              </a:rPr>
              <a:t>Procedure: Subtracting Decimal Numbers</a:t>
            </a:r>
          </a:p>
        </p:txBody>
      </p:sp>
      <p:sp>
        <p:nvSpPr>
          <p:cNvPr id="11267" name="Content Placeholder 2"/>
          <p:cNvSpPr>
            <a:spLocks noGrp="1"/>
          </p:cNvSpPr>
          <p:nvPr>
            <p:ph idx="1"/>
          </p:nvPr>
        </p:nvSpPr>
        <p:spPr>
          <a:xfrm>
            <a:off x="457200" y="1280160"/>
            <a:ext cx="8229600" cy="3453253"/>
          </a:xfrm>
          <a:prstGeom prst="rect">
            <a:avLst/>
          </a:prstGeom>
          <a:solidFill>
            <a:schemeClr val="accent3"/>
          </a:solidFill>
          <a:ln w="28575">
            <a:solidFill>
              <a:srgbClr val="000000"/>
            </a:solidFill>
          </a:ln>
        </p:spPr>
        <p:txBody>
          <a:bodyPr>
            <a:spAutoFit/>
          </a:bodyPr>
          <a:lstStyle/>
          <a:p>
            <a:pPr marL="568325" indent="-514350">
              <a:lnSpc>
                <a:spcPct val="90000"/>
              </a:lnSpc>
              <a:buFont typeface="+mj-lt"/>
              <a:buAutoNum type="arabicPeriod"/>
              <a:tabLst>
                <a:tab pos="520700" algn="l"/>
              </a:tabLst>
              <a:defRPr/>
            </a:pPr>
            <a:r>
              <a:rPr lang="en-US" dirty="0">
                <a:solidFill>
                  <a:srgbClr val="000000"/>
                </a:solidFill>
              </a:rPr>
              <a:t>Write the numbers vertically. </a:t>
            </a:r>
          </a:p>
          <a:p>
            <a:pPr marL="568325" indent="-514350">
              <a:lnSpc>
                <a:spcPct val="90000"/>
              </a:lnSpc>
              <a:buFont typeface="+mj-lt"/>
              <a:buAutoNum type="arabicPeriod"/>
              <a:tabLst>
                <a:tab pos="520700" algn="l"/>
              </a:tabLst>
              <a:defRPr/>
            </a:pPr>
            <a:r>
              <a:rPr lang="en-US" dirty="0">
                <a:solidFill>
                  <a:srgbClr val="000000"/>
                </a:solidFill>
              </a:rPr>
              <a:t>Keep the decimal points aligned vertically. </a:t>
            </a:r>
          </a:p>
          <a:p>
            <a:pPr marL="568325" indent="-514350">
              <a:lnSpc>
                <a:spcPct val="90000"/>
              </a:lnSpc>
              <a:buFont typeface="+mj-lt"/>
              <a:buAutoNum type="arabicPeriod"/>
              <a:tabLst>
                <a:tab pos="520700" algn="l"/>
              </a:tabLst>
              <a:defRPr/>
            </a:pPr>
            <a:r>
              <a:rPr lang="en-US" dirty="0">
                <a:solidFill>
                  <a:srgbClr val="000000"/>
                </a:solidFill>
              </a:rPr>
              <a:t>Keep digits with the same place values aligned. Zeros may be written in to help keep the digits aligned properly.</a:t>
            </a:r>
          </a:p>
          <a:p>
            <a:pPr marL="568325" indent="-514350">
              <a:lnSpc>
                <a:spcPct val="90000"/>
              </a:lnSpc>
              <a:buFont typeface="+mj-lt"/>
              <a:buAutoNum type="arabicPeriod"/>
              <a:tabLst>
                <a:tab pos="520700" algn="l"/>
              </a:tabLst>
              <a:defRPr/>
            </a:pPr>
            <a:r>
              <a:rPr lang="en-US" dirty="0">
                <a:solidFill>
                  <a:srgbClr val="000000"/>
                </a:solidFill>
              </a:rPr>
              <a:t>Subtract, just as with whole numbers, keeping the decimal point in the difference aligned with the other decimal points.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92" name="Object 20"/>
          <p:cNvGraphicFramePr>
            <a:graphicFrameLocks noChangeAspect="1"/>
          </p:cNvGraphicFramePr>
          <p:nvPr/>
        </p:nvGraphicFramePr>
        <p:xfrm>
          <a:off x="4126294" y="4931567"/>
          <a:ext cx="279400" cy="279400"/>
        </p:xfrm>
        <a:graphic>
          <a:graphicData uri="http://schemas.openxmlformats.org/presentationml/2006/ole">
            <mc:AlternateContent xmlns:mc="http://schemas.openxmlformats.org/markup-compatibility/2006">
              <mc:Choice xmlns:v="urn:schemas-microsoft-com:vml" Requires="v">
                <p:oleObj name="Equation" r:id="rId2" imgW="279360" imgH="279360" progId="Equation.DSMT4">
                  <p:embed/>
                </p:oleObj>
              </mc:Choice>
              <mc:Fallback>
                <p:oleObj name="Equation" r:id="rId2" imgW="279360" imgH="279360" progId="Equation.DSMT4">
                  <p:embed/>
                  <p:pic>
                    <p:nvPicPr>
                      <p:cNvPr id="3092" name="Object 2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26294" y="4931567"/>
                        <a:ext cx="2794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2290" name="Rectangle 2"/>
          <p:cNvSpPr>
            <a:spLocks noGrp="1"/>
          </p:cNvSpPr>
          <p:nvPr>
            <p:ph type="title"/>
          </p:nvPr>
        </p:nvSpPr>
        <p:spPr>
          <a:prstGeom prst="rect">
            <a:avLst/>
          </a:prstGeom>
        </p:spPr>
        <p:txBody>
          <a:bodyPr/>
          <a:lstStyle/>
          <a:p>
            <a:r>
              <a:rPr lang="en-US" sz="3200" dirty="0">
                <a:solidFill>
                  <a:schemeClr val="accent1"/>
                </a:solidFill>
              </a:rPr>
              <a:t>Example 2: Subtracting Decimal Numbers</a:t>
            </a:r>
          </a:p>
        </p:txBody>
      </p:sp>
      <p:sp>
        <p:nvSpPr>
          <p:cNvPr id="12291" name="Rectangle 3"/>
          <p:cNvSpPr>
            <a:spLocks noGrp="1"/>
          </p:cNvSpPr>
          <p:nvPr>
            <p:ph idx="1"/>
          </p:nvPr>
        </p:nvSpPr>
        <p:spPr>
          <a:xfrm>
            <a:off x="457200" y="1280160"/>
            <a:ext cx="8229600" cy="1988237"/>
          </a:xfrm>
          <a:prstGeom prst="rect">
            <a:avLst/>
          </a:prstGeom>
        </p:spPr>
        <p:txBody>
          <a:bodyPr>
            <a:spAutoFit/>
          </a:bodyPr>
          <a:lstStyle/>
          <a:p>
            <a:r>
              <a:rPr lang="en-US" dirty="0"/>
              <a:t>Subtract</a:t>
            </a:r>
            <a:r>
              <a:rPr lang="en-US" i="0" dirty="0">
                <a:solidFill>
                  <a:schemeClr val="tx1"/>
                </a:solidFill>
              </a:rPr>
              <a:t>:  </a:t>
            </a:r>
            <a:r>
              <a:rPr lang="en-US" i="0" dirty="0">
                <a:solidFill>
                  <a:srgbClr val="0000FF"/>
                </a:solidFill>
              </a:rPr>
              <a:t>16.715 − 4.823</a:t>
            </a:r>
          </a:p>
          <a:p>
            <a:pPr>
              <a:buFont typeface="Courier New" pitchFamily="49" charset="0"/>
              <a:buNone/>
            </a:pPr>
            <a:r>
              <a:rPr lang="en-US" b="1" i="0" dirty="0">
                <a:solidFill>
                  <a:schemeClr val="tx1"/>
                </a:solidFill>
              </a:rPr>
              <a:t>Solution</a:t>
            </a:r>
          </a:p>
          <a:p>
            <a:r>
              <a:rPr lang="en-US" dirty="0"/>
              <a:t>We subtract in a vertical format with the decimal points aligned vertically.</a:t>
            </a:r>
            <a:endParaRPr lang="en-US" dirty="0">
              <a:solidFill>
                <a:schemeClr val="tx1"/>
              </a:solidFill>
            </a:endParaRPr>
          </a:p>
        </p:txBody>
      </p:sp>
      <p:graphicFrame>
        <p:nvGraphicFramePr>
          <p:cNvPr id="3078" name="Object 6"/>
          <p:cNvGraphicFramePr>
            <a:graphicFrameLocks noChangeAspect="1"/>
          </p:cNvGraphicFramePr>
          <p:nvPr/>
        </p:nvGraphicFramePr>
        <p:xfrm>
          <a:off x="3327400" y="3655695"/>
          <a:ext cx="2006600" cy="381000"/>
        </p:xfrm>
        <a:graphic>
          <a:graphicData uri="http://schemas.openxmlformats.org/presentationml/2006/ole">
            <mc:AlternateContent xmlns:mc="http://schemas.openxmlformats.org/markup-compatibility/2006">
              <mc:Choice xmlns:v="urn:schemas-microsoft-com:vml" Requires="v">
                <p:oleObj name="Equation" r:id="rId4" imgW="2006600" imgH="381000" progId="Equation.DSMT4">
                  <p:embed/>
                </p:oleObj>
              </mc:Choice>
              <mc:Fallback>
                <p:oleObj name="Equation" r:id="rId4" imgW="2006600" imgH="381000" progId="Equation.DSMT4">
                  <p:embed/>
                  <p:pic>
                    <p:nvPicPr>
                      <p:cNvPr id="3078"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27400" y="3655695"/>
                        <a:ext cx="200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276600" y="4297045"/>
          <a:ext cx="2057400" cy="495300"/>
        </p:xfrm>
        <a:graphic>
          <a:graphicData uri="http://schemas.openxmlformats.org/presentationml/2006/ole">
            <mc:AlternateContent xmlns:mc="http://schemas.openxmlformats.org/markup-compatibility/2006">
              <mc:Choice xmlns:v="urn:schemas-microsoft-com:vml" Requires="v">
                <p:oleObj name="Equation" r:id="rId6" imgW="2057400" imgH="495300" progId="Equation.DSMT4">
                  <p:embed/>
                </p:oleObj>
              </mc:Choice>
              <mc:Fallback>
                <p:oleObj name="Equation" r:id="rId6" imgW="2057400" imgH="495300" progId="Equation.DSMT4">
                  <p:embed/>
                  <p:pic>
                    <p:nvPicPr>
                      <p:cNvPr id="3079"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276600" y="4297045"/>
                        <a:ext cx="2057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1" name="Straight Connector 10"/>
          <p:cNvCxnSpPr/>
          <p:nvPr/>
        </p:nvCxnSpPr>
        <p:spPr>
          <a:xfrm rot="5400000">
            <a:off x="4076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457700" y="368744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82" name="Object 10"/>
          <p:cNvGraphicFramePr>
            <a:graphicFrameLocks noChangeAspect="1"/>
          </p:cNvGraphicFramePr>
          <p:nvPr/>
        </p:nvGraphicFramePr>
        <p:xfrm>
          <a:off x="4152900" y="3395345"/>
          <a:ext cx="139700" cy="203200"/>
        </p:xfrm>
        <a:graphic>
          <a:graphicData uri="http://schemas.openxmlformats.org/presentationml/2006/ole">
            <mc:AlternateContent xmlns:mc="http://schemas.openxmlformats.org/markup-compatibility/2006">
              <mc:Choice xmlns:v="urn:schemas-microsoft-com:vml" Requires="v">
                <p:oleObj name="Equation" r:id="rId8" imgW="139680" imgH="203040" progId="Equation.DSMT4">
                  <p:embed/>
                </p:oleObj>
              </mc:Choice>
              <mc:Fallback>
                <p:oleObj name="Equation" r:id="rId8" imgW="139680" imgH="203040" progId="Equation.DSMT4">
                  <p:embed/>
                  <p:pic>
                    <p:nvPicPr>
                      <p:cNvPr id="3082"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15290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nvGraphicFramePr>
        <p:xfrm>
          <a:off x="4533900" y="3200400"/>
          <a:ext cx="190500" cy="165100"/>
        </p:xfrm>
        <a:graphic>
          <a:graphicData uri="http://schemas.openxmlformats.org/presentationml/2006/ole">
            <mc:AlternateContent xmlns:mc="http://schemas.openxmlformats.org/markup-compatibility/2006">
              <mc:Choice xmlns:v="urn:schemas-microsoft-com:vml" Requires="v">
                <p:oleObj name="Equation" r:id="rId10" imgW="190440" imgH="164880" progId="Equation.DSMT4">
                  <p:embed/>
                </p:oleObj>
              </mc:Choice>
              <mc:Fallback>
                <p:oleObj name="Equation" r:id="rId10" imgW="190440" imgH="164880" progId="Equation.DSMT4">
                  <p:embed/>
                  <p:pic>
                    <p:nvPicPr>
                      <p:cNvPr id="3083"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533900" y="32004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nvGraphicFramePr>
        <p:xfrm>
          <a:off x="4554220" y="3395345"/>
          <a:ext cx="139700" cy="203200"/>
        </p:xfrm>
        <a:graphic>
          <a:graphicData uri="http://schemas.openxmlformats.org/presentationml/2006/ole">
            <mc:AlternateContent xmlns:mc="http://schemas.openxmlformats.org/markup-compatibility/2006">
              <mc:Choice xmlns:v="urn:schemas-microsoft-com:vml" Requires="v">
                <p:oleObj name="Equation" r:id="rId12" imgW="139680" imgH="203040" progId="Equation.DSMT4">
                  <p:embed/>
                </p:oleObj>
              </mc:Choice>
              <mc:Fallback>
                <p:oleObj name="Equation" r:id="rId12" imgW="139680" imgH="203040" progId="Equation.DSMT4">
                  <p:embed/>
                  <p:pic>
                    <p:nvPicPr>
                      <p:cNvPr id="3084"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554220" y="339534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7" name="Object 15"/>
          <p:cNvGraphicFramePr>
            <a:graphicFrameLocks noChangeAspect="1"/>
          </p:cNvGraphicFramePr>
          <p:nvPr/>
        </p:nvGraphicFramePr>
        <p:xfrm>
          <a:off x="4806950" y="3420745"/>
          <a:ext cx="190500" cy="152400"/>
        </p:xfrm>
        <a:graphic>
          <a:graphicData uri="http://schemas.openxmlformats.org/presentationml/2006/ole">
            <mc:AlternateContent xmlns:mc="http://schemas.openxmlformats.org/markup-compatibility/2006">
              <mc:Choice xmlns:v="urn:schemas-microsoft-com:vml" Requires="v">
                <p:oleObj name="Equation" r:id="rId14" imgW="190440" imgH="152280" progId="Equation.DSMT4">
                  <p:embed/>
                </p:oleObj>
              </mc:Choice>
              <mc:Fallback>
                <p:oleObj name="Equation" r:id="rId14" imgW="190440" imgH="152280" progId="Equation.DSMT4">
                  <p:embed/>
                  <p:pic>
                    <p:nvPicPr>
                      <p:cNvPr id="3087" name="Object 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806950" y="3420745"/>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8" name="Object 16"/>
          <p:cNvGraphicFramePr>
            <a:graphicFrameLocks noChangeAspect="1"/>
          </p:cNvGraphicFramePr>
          <p:nvPr/>
        </p:nvGraphicFramePr>
        <p:xfrm>
          <a:off x="5143500" y="4948301"/>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3088" name="Object 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143500" y="4948301"/>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9" name="Object 17"/>
          <p:cNvGraphicFramePr>
            <a:graphicFrameLocks noChangeAspect="1"/>
          </p:cNvGraphicFramePr>
          <p:nvPr/>
        </p:nvGraphicFramePr>
        <p:xfrm>
          <a:off x="4813300" y="4944745"/>
          <a:ext cx="203200" cy="292100"/>
        </p:xfrm>
        <a:graphic>
          <a:graphicData uri="http://schemas.openxmlformats.org/presentationml/2006/ole">
            <mc:AlternateContent xmlns:mc="http://schemas.openxmlformats.org/markup-compatibility/2006">
              <mc:Choice xmlns:v="urn:schemas-microsoft-com:vml" Requires="v">
                <p:oleObj name="Equation" r:id="rId18" imgW="203040" imgH="291960" progId="Equation.DSMT4">
                  <p:embed/>
                </p:oleObj>
              </mc:Choice>
              <mc:Fallback>
                <p:oleObj name="Equation" r:id="rId18" imgW="203040" imgH="291960" progId="Equation.DSMT4">
                  <p:embed/>
                  <p:pic>
                    <p:nvPicPr>
                      <p:cNvPr id="3089" name="Object 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813300" y="49447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90" name="Object 18"/>
          <p:cNvGraphicFramePr>
            <a:graphicFrameLocks noChangeAspect="1"/>
          </p:cNvGraphicFramePr>
          <p:nvPr/>
        </p:nvGraphicFramePr>
        <p:xfrm>
          <a:off x="4495800" y="4944745"/>
          <a:ext cx="203200" cy="292100"/>
        </p:xfrm>
        <a:graphic>
          <a:graphicData uri="http://schemas.openxmlformats.org/presentationml/2006/ole">
            <mc:AlternateContent xmlns:mc="http://schemas.openxmlformats.org/markup-compatibility/2006">
              <mc:Choice xmlns:v="urn:schemas-microsoft-com:vml" Requires="v">
                <p:oleObj name="Equation" r:id="rId20" imgW="203040" imgH="291960" progId="Equation.DSMT4">
                  <p:embed/>
                </p:oleObj>
              </mc:Choice>
              <mc:Fallback>
                <p:oleObj name="Equation" r:id="rId20" imgW="203040" imgH="291960" progId="Equation.DSMT4">
                  <p:embed/>
                  <p:pic>
                    <p:nvPicPr>
                      <p:cNvPr id="3090" name="Object 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495800" y="494474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6" name="Straight Connector 15"/>
          <p:cNvCxnSpPr/>
          <p:nvPr/>
        </p:nvCxnSpPr>
        <p:spPr>
          <a:xfrm rot="5400000">
            <a:off x="4770120" y="369379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 name="Straight Connector 3"/>
          <p:cNvCxnSpPr/>
          <p:nvPr/>
        </p:nvCxnSpPr>
        <p:spPr>
          <a:xfrm flipV="1">
            <a:off x="4531360" y="3434322"/>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2550" name="Object 22"/>
          <p:cNvGraphicFramePr>
            <a:graphicFrameLocks noChangeAspect="1"/>
          </p:cNvGraphicFramePr>
          <p:nvPr/>
        </p:nvGraphicFramePr>
        <p:xfrm>
          <a:off x="3877574" y="4932045"/>
          <a:ext cx="292100" cy="279400"/>
        </p:xfrm>
        <a:graphic>
          <a:graphicData uri="http://schemas.openxmlformats.org/presentationml/2006/ole">
            <mc:AlternateContent xmlns:mc="http://schemas.openxmlformats.org/markup-compatibility/2006">
              <mc:Choice xmlns:v="urn:schemas-microsoft-com:vml" Requires="v">
                <p:oleObj name="Equation" r:id="rId22" imgW="291960" imgH="279360" progId="Equation.DSMT4">
                  <p:embed/>
                </p:oleObj>
              </mc:Choice>
              <mc:Fallback>
                <p:oleObj name="Equation" r:id="rId22" imgW="291960" imgH="279360" progId="Equation.DSMT4">
                  <p:embed/>
                  <p:pic>
                    <p:nvPicPr>
                      <p:cNvPr id="22550" name="Object 2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77574" y="4932045"/>
                        <a:ext cx="292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1022837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08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08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8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083"/>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309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11"/>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30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30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22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Application: Adding and Subtracting Decimal Numbers</a:t>
            </a:r>
            <a:endParaRPr lang="en-US" dirty="0"/>
          </a:p>
        </p:txBody>
      </p:sp>
      <p:sp>
        <p:nvSpPr>
          <p:cNvPr id="3" name="Content Placeholder 2"/>
          <p:cNvSpPr>
            <a:spLocks noGrp="1"/>
          </p:cNvSpPr>
          <p:nvPr>
            <p:ph idx="1"/>
          </p:nvPr>
        </p:nvSpPr>
        <p:spPr/>
        <p:txBody>
          <a:bodyPr>
            <a:normAutofit/>
          </a:bodyPr>
          <a:lstStyle/>
          <a:p>
            <a:r>
              <a:rPr lang="en-US" dirty="0"/>
              <a:t>At the bookstore, Mrs. Gonzalez bought a textbook for </a:t>
            </a:r>
            <a:r>
              <a:rPr lang="en-US" dirty="0">
                <a:solidFill>
                  <a:srgbClr val="0000FF"/>
                </a:solidFill>
              </a:rPr>
              <a:t>$55</a:t>
            </a:r>
            <a:r>
              <a:rPr lang="en-US" dirty="0"/>
              <a:t>, art supplies for </a:t>
            </a:r>
            <a:r>
              <a:rPr lang="en-US" dirty="0">
                <a:solidFill>
                  <a:srgbClr val="0000FF"/>
                </a:solidFill>
              </a:rPr>
              <a:t>$32.50</a:t>
            </a:r>
            <a:r>
              <a:rPr lang="en-US" dirty="0"/>
              <a:t>, and computer supplies for </a:t>
            </a:r>
            <a:r>
              <a:rPr lang="en-US" dirty="0">
                <a:solidFill>
                  <a:srgbClr val="0000FF"/>
                </a:solidFill>
              </a:rPr>
              <a:t>$29.25</a:t>
            </a:r>
            <a:r>
              <a:rPr lang="en-US" dirty="0"/>
              <a:t>. If sales tax was </a:t>
            </a:r>
            <a:r>
              <a:rPr lang="en-US" dirty="0">
                <a:solidFill>
                  <a:srgbClr val="0000FF"/>
                </a:solidFill>
              </a:rPr>
              <a:t>$9.34</a:t>
            </a:r>
            <a:r>
              <a:rPr lang="en-US" dirty="0"/>
              <a:t>, what would the remaining balance be on a gift card worth </a:t>
            </a:r>
            <a:r>
              <a:rPr lang="en-US" dirty="0">
                <a:solidFill>
                  <a:srgbClr val="0000FF"/>
                </a:solidFill>
              </a:rPr>
              <a:t>$150</a:t>
            </a:r>
            <a:r>
              <a:rPr lang="en-US" dirty="0"/>
              <a:t>?</a:t>
            </a:r>
          </a:p>
          <a:p>
            <a:r>
              <a:rPr lang="en-US" b="1" dirty="0">
                <a:solidFill>
                  <a:schemeClr val="tx1"/>
                </a:solidFill>
              </a:rPr>
              <a:t>Solution</a:t>
            </a:r>
          </a:p>
          <a:p>
            <a:r>
              <a:rPr lang="en-US" dirty="0">
                <a:solidFill>
                  <a:schemeClr val="tx1"/>
                </a:solidFill>
              </a:rPr>
              <a:t>First, find the total of her </a:t>
            </a:r>
          </a:p>
          <a:p>
            <a:r>
              <a:rPr lang="en-US" dirty="0">
                <a:solidFill>
                  <a:schemeClr val="tx1"/>
                </a:solidFill>
              </a:rPr>
              <a:t>expenses including tax.</a:t>
            </a:r>
          </a:p>
        </p:txBody>
      </p:sp>
      <p:graphicFrame>
        <p:nvGraphicFramePr>
          <p:cNvPr id="4" name="Object 3">
            <a:extLst>
              <a:ext uri="{FF2B5EF4-FFF2-40B4-BE49-F238E27FC236}">
                <a16:creationId xmlns:a16="http://schemas.microsoft.com/office/drawing/2014/main" id="{983B50D8-CC08-6FBA-8EC0-1B88D0640A34}"/>
              </a:ext>
            </a:extLst>
          </p:cNvPr>
          <p:cNvGraphicFramePr>
            <a:graphicFrameLocks noChangeAspect="1"/>
          </p:cNvGraphicFramePr>
          <p:nvPr/>
        </p:nvGraphicFramePr>
        <p:xfrm>
          <a:off x="5474178" y="4038600"/>
          <a:ext cx="1295400" cy="368300"/>
        </p:xfrm>
        <a:graphic>
          <a:graphicData uri="http://schemas.openxmlformats.org/presentationml/2006/ole">
            <mc:AlternateContent xmlns:mc="http://schemas.openxmlformats.org/markup-compatibility/2006">
              <mc:Choice xmlns:v="urn:schemas-microsoft-com:vml" Requires="v">
                <p:oleObj name="Equation" r:id="rId2" imgW="1295280" imgH="368280" progId="Equation.DSMT4">
                  <p:embed/>
                </p:oleObj>
              </mc:Choice>
              <mc:Fallback>
                <p:oleObj name="Equation" r:id="rId2" imgW="1295280" imgH="368280" progId="Equation.DSMT4">
                  <p:embed/>
                  <p:pic>
                    <p:nvPicPr>
                      <p:cNvPr id="4"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74178" y="4038600"/>
                        <a:ext cx="12954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4">
            <a:extLst>
              <a:ext uri="{FF2B5EF4-FFF2-40B4-BE49-F238E27FC236}">
                <a16:creationId xmlns:a16="http://schemas.microsoft.com/office/drawing/2014/main" id="{FA2932C7-2918-9334-3BF9-308C82F9A33A}"/>
              </a:ext>
            </a:extLst>
          </p:cNvPr>
          <p:cNvGraphicFramePr>
            <a:graphicFrameLocks noChangeAspect="1"/>
          </p:cNvGraphicFramePr>
          <p:nvPr/>
        </p:nvGraphicFramePr>
        <p:xfrm>
          <a:off x="5943600" y="4457700"/>
          <a:ext cx="825500" cy="292100"/>
        </p:xfrm>
        <a:graphic>
          <a:graphicData uri="http://schemas.openxmlformats.org/presentationml/2006/ole">
            <mc:AlternateContent xmlns:mc="http://schemas.openxmlformats.org/markup-compatibility/2006">
              <mc:Choice xmlns:v="urn:schemas-microsoft-com:vml" Requires="v">
                <p:oleObj name="Equation" r:id="rId4" imgW="825480" imgH="291960" progId="Equation.DSMT4">
                  <p:embed/>
                </p:oleObj>
              </mc:Choice>
              <mc:Fallback>
                <p:oleObj name="Equation" r:id="rId4" imgW="825480" imgH="291960" progId="Equation.DSMT4">
                  <p:embed/>
                  <p:pic>
                    <p:nvPicPr>
                      <p:cNvPr id="6"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43600" y="4457700"/>
                        <a:ext cx="8255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a:extLst>
              <a:ext uri="{FF2B5EF4-FFF2-40B4-BE49-F238E27FC236}">
                <a16:creationId xmlns:a16="http://schemas.microsoft.com/office/drawing/2014/main" id="{5480D631-927D-EE94-23A1-656A1E2D4496}"/>
              </a:ext>
            </a:extLst>
          </p:cNvPr>
          <p:cNvGraphicFramePr>
            <a:graphicFrameLocks noChangeAspect="1"/>
          </p:cNvGraphicFramePr>
          <p:nvPr/>
        </p:nvGraphicFramePr>
        <p:xfrm>
          <a:off x="5949950" y="4838700"/>
          <a:ext cx="812800" cy="292100"/>
        </p:xfrm>
        <a:graphic>
          <a:graphicData uri="http://schemas.openxmlformats.org/presentationml/2006/ole">
            <mc:AlternateContent xmlns:mc="http://schemas.openxmlformats.org/markup-compatibility/2006">
              <mc:Choice xmlns:v="urn:schemas-microsoft-com:vml" Requires="v">
                <p:oleObj name="Equation" r:id="rId6" imgW="812520" imgH="291960" progId="Equation.DSMT4">
                  <p:embed/>
                </p:oleObj>
              </mc:Choice>
              <mc:Fallback>
                <p:oleObj name="Equation" r:id="rId6" imgW="812520" imgH="291960" progId="Equation.DSMT4">
                  <p:embed/>
                  <p:pic>
                    <p:nvPicPr>
                      <p:cNvPr id="7"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949950" y="4838700"/>
                        <a:ext cx="8128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6">
            <a:extLst>
              <a:ext uri="{FF2B5EF4-FFF2-40B4-BE49-F238E27FC236}">
                <a16:creationId xmlns:a16="http://schemas.microsoft.com/office/drawing/2014/main" id="{43E77968-1B42-FF1B-92DC-CD7A26F93F5D}"/>
              </a:ext>
            </a:extLst>
          </p:cNvPr>
          <p:cNvGraphicFramePr>
            <a:graphicFrameLocks noChangeAspect="1"/>
          </p:cNvGraphicFramePr>
          <p:nvPr/>
        </p:nvGraphicFramePr>
        <p:xfrm>
          <a:off x="5073650" y="5092700"/>
          <a:ext cx="1714500" cy="482600"/>
        </p:xfrm>
        <a:graphic>
          <a:graphicData uri="http://schemas.openxmlformats.org/presentationml/2006/ole">
            <mc:AlternateContent xmlns:mc="http://schemas.openxmlformats.org/markup-compatibility/2006">
              <mc:Choice xmlns:v="urn:schemas-microsoft-com:vml" Requires="v">
                <p:oleObj name="Equation" r:id="rId8" imgW="1714320" imgH="482400" progId="Equation.DSMT4">
                  <p:embed/>
                </p:oleObj>
              </mc:Choice>
              <mc:Fallback>
                <p:oleObj name="Equation" r:id="rId8" imgW="1714320" imgH="482400" progId="Equation.DSMT4">
                  <p:embed/>
                  <p:pic>
                    <p:nvPicPr>
                      <p:cNvPr id="9"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73650" y="5092700"/>
                        <a:ext cx="1714500" cy="482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Box 7">
            <a:extLst>
              <a:ext uri="{FF2B5EF4-FFF2-40B4-BE49-F238E27FC236}">
                <a16:creationId xmlns:a16="http://schemas.microsoft.com/office/drawing/2014/main" id="{86B99FB5-06BA-31DB-D5E5-2369EB89E344}"/>
              </a:ext>
            </a:extLst>
          </p:cNvPr>
          <p:cNvSpPr txBox="1"/>
          <p:nvPr/>
        </p:nvSpPr>
        <p:spPr>
          <a:xfrm>
            <a:off x="7010400" y="5533330"/>
            <a:ext cx="1905000"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07E7E"/>
                </a:solidFill>
                <a:effectLst/>
                <a:uLnTx/>
                <a:uFillTx/>
                <a:latin typeface="Calibri"/>
                <a:ea typeface="+mn-ea"/>
                <a:cs typeface="+mn-cs"/>
              </a:rPr>
              <a:t>Total expenses</a:t>
            </a:r>
          </a:p>
        </p:txBody>
      </p:sp>
      <p:graphicFrame>
        <p:nvGraphicFramePr>
          <p:cNvPr id="9" name="Object 8">
            <a:extLst>
              <a:ext uri="{FF2B5EF4-FFF2-40B4-BE49-F238E27FC236}">
                <a16:creationId xmlns:a16="http://schemas.microsoft.com/office/drawing/2014/main" id="{67AAC0E2-CA94-F33D-5309-405355B12386}"/>
              </a:ext>
            </a:extLst>
          </p:cNvPr>
          <p:cNvGraphicFramePr>
            <a:graphicFrameLocks noChangeAspect="1"/>
          </p:cNvGraphicFramePr>
          <p:nvPr/>
        </p:nvGraphicFramePr>
        <p:xfrm>
          <a:off x="5459840" y="5589560"/>
          <a:ext cx="495300" cy="406400"/>
        </p:xfrm>
        <a:graphic>
          <a:graphicData uri="http://schemas.openxmlformats.org/presentationml/2006/ole">
            <mc:AlternateContent xmlns:mc="http://schemas.openxmlformats.org/markup-compatibility/2006">
              <mc:Choice xmlns:v="urn:schemas-microsoft-com:vml" Requires="v">
                <p:oleObj name="Equation" r:id="rId10" imgW="495000" imgH="406080" progId="Equation.DSMT4">
                  <p:embed/>
                </p:oleObj>
              </mc:Choice>
              <mc:Fallback>
                <p:oleObj name="Equation" r:id="rId10" imgW="495000" imgH="406080" progId="Equation.DSMT4">
                  <p:embed/>
                  <p:pic>
                    <p:nvPicPr>
                      <p:cNvPr id="5" name="Object 4"/>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59840" y="5589560"/>
                        <a:ext cx="495300" cy="40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a:extLst>
              <a:ext uri="{FF2B5EF4-FFF2-40B4-BE49-F238E27FC236}">
                <a16:creationId xmlns:a16="http://schemas.microsoft.com/office/drawing/2014/main" id="{C5C459F0-BABD-7FC8-FC2D-4042038E11D6}"/>
              </a:ext>
            </a:extLst>
          </p:cNvPr>
          <p:cNvGraphicFramePr>
            <a:graphicFrameLocks noChangeAspect="1"/>
          </p:cNvGraphicFramePr>
          <p:nvPr/>
        </p:nvGraphicFramePr>
        <p:xfrm>
          <a:off x="6604000" y="5626578"/>
          <a:ext cx="203200" cy="292100"/>
        </p:xfrm>
        <a:graphic>
          <a:graphicData uri="http://schemas.openxmlformats.org/presentationml/2006/ole">
            <mc:AlternateContent xmlns:mc="http://schemas.openxmlformats.org/markup-compatibility/2006">
              <mc:Choice xmlns:v="urn:schemas-microsoft-com:vml" Requires="v">
                <p:oleObj name="Equation" r:id="rId12" imgW="203040" imgH="291960" progId="Equation.DSMT4">
                  <p:embed/>
                </p:oleObj>
              </mc:Choice>
              <mc:Fallback>
                <p:oleObj name="Equation" r:id="rId12" imgW="203040" imgH="291960" progId="Equation.DSMT4">
                  <p:embed/>
                  <p:pic>
                    <p:nvPicPr>
                      <p:cNvPr id="8" name="Object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04000" y="5626578"/>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a:extLst>
              <a:ext uri="{FF2B5EF4-FFF2-40B4-BE49-F238E27FC236}">
                <a16:creationId xmlns:a16="http://schemas.microsoft.com/office/drawing/2014/main" id="{829B7092-54BD-FEDE-96A0-D628B268DCF1}"/>
              </a:ext>
            </a:extLst>
          </p:cNvPr>
          <p:cNvGraphicFramePr>
            <a:graphicFrameLocks noChangeAspect="1"/>
          </p:cNvGraphicFramePr>
          <p:nvPr/>
        </p:nvGraphicFramePr>
        <p:xfrm>
          <a:off x="6391275" y="5628481"/>
          <a:ext cx="215900" cy="292100"/>
        </p:xfrm>
        <a:graphic>
          <a:graphicData uri="http://schemas.openxmlformats.org/presentationml/2006/ole">
            <mc:AlternateContent xmlns:mc="http://schemas.openxmlformats.org/markup-compatibility/2006">
              <mc:Choice xmlns:v="urn:schemas-microsoft-com:vml" Requires="v">
                <p:oleObj name="Equation" r:id="rId14" imgW="215640" imgH="291960" progId="Equation.DSMT4">
                  <p:embed/>
                </p:oleObj>
              </mc:Choice>
              <mc:Fallback>
                <p:oleObj name="Equation" r:id="rId14" imgW="215640" imgH="291960" progId="Equation.DSMT4">
                  <p:embed/>
                  <p:pic>
                    <p:nvPicPr>
                      <p:cNvPr id="10" name="Object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391275" y="5628481"/>
                        <a:ext cx="2159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a:extLst>
              <a:ext uri="{FF2B5EF4-FFF2-40B4-BE49-F238E27FC236}">
                <a16:creationId xmlns:a16="http://schemas.microsoft.com/office/drawing/2014/main" id="{F3AC77DB-5442-12B6-29A4-7CDE525AC78B}"/>
              </a:ext>
            </a:extLst>
          </p:cNvPr>
          <p:cNvGraphicFramePr>
            <a:graphicFrameLocks noChangeAspect="1"/>
          </p:cNvGraphicFramePr>
          <p:nvPr/>
        </p:nvGraphicFramePr>
        <p:xfrm>
          <a:off x="6152417" y="5628481"/>
          <a:ext cx="279400" cy="292100"/>
        </p:xfrm>
        <a:graphic>
          <a:graphicData uri="http://schemas.openxmlformats.org/presentationml/2006/ole">
            <mc:AlternateContent xmlns:mc="http://schemas.openxmlformats.org/markup-compatibility/2006">
              <mc:Choice xmlns:v="urn:schemas-microsoft-com:vml" Requires="v">
                <p:oleObj name="Equation" r:id="rId16" imgW="279360" imgH="291960" progId="Equation.DSMT4">
                  <p:embed/>
                </p:oleObj>
              </mc:Choice>
              <mc:Fallback>
                <p:oleObj name="Equation" r:id="rId16" imgW="279360" imgH="291960" progId="Equation.DSMT4">
                  <p:embed/>
                  <p:pic>
                    <p:nvPicPr>
                      <p:cNvPr id="11" name="Object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152417" y="5628481"/>
                        <a:ext cx="2794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a:extLst>
              <a:ext uri="{FF2B5EF4-FFF2-40B4-BE49-F238E27FC236}">
                <a16:creationId xmlns:a16="http://schemas.microsoft.com/office/drawing/2014/main" id="{90DA1989-0AE7-30EB-64FC-0C4E78E71BF9}"/>
              </a:ext>
            </a:extLst>
          </p:cNvPr>
          <p:cNvGraphicFramePr>
            <a:graphicFrameLocks noChangeAspect="1"/>
          </p:cNvGraphicFramePr>
          <p:nvPr/>
        </p:nvGraphicFramePr>
        <p:xfrm>
          <a:off x="5953919" y="5625147"/>
          <a:ext cx="190500" cy="279400"/>
        </p:xfrm>
        <a:graphic>
          <a:graphicData uri="http://schemas.openxmlformats.org/presentationml/2006/ole">
            <mc:AlternateContent xmlns:mc="http://schemas.openxmlformats.org/markup-compatibility/2006">
              <mc:Choice xmlns:v="urn:schemas-microsoft-com:vml" Requires="v">
                <p:oleObj name="Equation" r:id="rId18" imgW="190440" imgH="279360" progId="Equation.DSMT4">
                  <p:embed/>
                </p:oleObj>
              </mc:Choice>
              <mc:Fallback>
                <p:oleObj name="Equation" r:id="rId18" imgW="190440" imgH="279360" progId="Equation.DSMT4">
                  <p:embed/>
                  <p:pic>
                    <p:nvPicPr>
                      <p:cNvPr id="13" name="Object 1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953919" y="5625147"/>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a:extLst>
              <a:ext uri="{FF2B5EF4-FFF2-40B4-BE49-F238E27FC236}">
                <a16:creationId xmlns:a16="http://schemas.microsoft.com/office/drawing/2014/main" id="{84A00B1A-ECB4-3C6F-96B8-01346D2E9F87}"/>
              </a:ext>
            </a:extLst>
          </p:cNvPr>
          <p:cNvGraphicFramePr>
            <a:graphicFrameLocks noChangeAspect="1"/>
          </p:cNvGraphicFramePr>
          <p:nvPr/>
        </p:nvGraphicFramePr>
        <p:xfrm>
          <a:off x="6109554" y="3815549"/>
          <a:ext cx="152400" cy="215900"/>
        </p:xfrm>
        <a:graphic>
          <a:graphicData uri="http://schemas.openxmlformats.org/presentationml/2006/ole">
            <mc:AlternateContent xmlns:mc="http://schemas.openxmlformats.org/markup-compatibility/2006">
              <mc:Choice xmlns:v="urn:schemas-microsoft-com:vml" Requires="v">
                <p:oleObj name="Equation" r:id="rId20" imgW="152280" imgH="215640" progId="Equation.DSMT4">
                  <p:embed/>
                </p:oleObj>
              </mc:Choice>
              <mc:Fallback>
                <p:oleObj name="Equation" r:id="rId20" imgW="152280" imgH="215640" progId="Equation.DSMT4">
                  <p:embed/>
                  <p:pic>
                    <p:nvPicPr>
                      <p:cNvPr id="14" name="Object 1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09554"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a:extLst>
              <a:ext uri="{FF2B5EF4-FFF2-40B4-BE49-F238E27FC236}">
                <a16:creationId xmlns:a16="http://schemas.microsoft.com/office/drawing/2014/main" id="{71BA2692-E918-7F73-BE80-A759ED4839B6}"/>
              </a:ext>
            </a:extLst>
          </p:cNvPr>
          <p:cNvGraphicFramePr>
            <a:graphicFrameLocks noChangeAspect="1"/>
          </p:cNvGraphicFramePr>
          <p:nvPr/>
        </p:nvGraphicFramePr>
        <p:xfrm>
          <a:off x="5774472" y="3822700"/>
          <a:ext cx="152400" cy="215900"/>
        </p:xfrm>
        <a:graphic>
          <a:graphicData uri="http://schemas.openxmlformats.org/presentationml/2006/ole">
            <mc:AlternateContent xmlns:mc="http://schemas.openxmlformats.org/markup-compatibility/2006">
              <mc:Choice xmlns:v="urn:schemas-microsoft-com:vml" Requires="v">
                <p:oleObj name="Equation" r:id="rId22" imgW="152280" imgH="215640" progId="Equation.DSMT4">
                  <p:embed/>
                </p:oleObj>
              </mc:Choice>
              <mc:Fallback>
                <p:oleObj name="Equation" r:id="rId22" imgW="152280" imgH="215640" progId="Equation.DSMT4">
                  <p:embed/>
                  <p:pic>
                    <p:nvPicPr>
                      <p:cNvPr id="15" name="Object 1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74472" y="3822700"/>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15">
            <a:extLst>
              <a:ext uri="{FF2B5EF4-FFF2-40B4-BE49-F238E27FC236}">
                <a16:creationId xmlns:a16="http://schemas.microsoft.com/office/drawing/2014/main" id="{689D911B-56C7-A805-8891-80316510534B}"/>
              </a:ext>
            </a:extLst>
          </p:cNvPr>
          <p:cNvGraphicFramePr>
            <a:graphicFrameLocks noChangeAspect="1"/>
          </p:cNvGraphicFramePr>
          <p:nvPr/>
        </p:nvGraphicFramePr>
        <p:xfrm>
          <a:off x="5942013" y="3815549"/>
          <a:ext cx="152400" cy="215900"/>
        </p:xfrm>
        <a:graphic>
          <a:graphicData uri="http://schemas.openxmlformats.org/presentationml/2006/ole">
            <mc:AlternateContent xmlns:mc="http://schemas.openxmlformats.org/markup-compatibility/2006">
              <mc:Choice xmlns:v="urn:schemas-microsoft-com:vml" Requires="v">
                <p:oleObj name="Equation" r:id="rId24" imgW="152280" imgH="215640" progId="Equation.DSMT4">
                  <p:embed/>
                </p:oleObj>
              </mc:Choice>
              <mc:Fallback>
                <p:oleObj name="Equation" r:id="rId24" imgW="152280" imgH="215640" progId="Equation.DSMT4">
                  <p:embed/>
                  <p:pic>
                    <p:nvPicPr>
                      <p:cNvPr id="16" name="Object 1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942013" y="3815549"/>
                        <a:ext cx="152400" cy="215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17190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4"/>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3"/>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a:t>
            </a:r>
            <a:r>
              <a:rPr lang="en-US">
                <a:solidFill>
                  <a:schemeClr val="accent1"/>
                </a:solidFill>
              </a:rPr>
              <a:t>: Application: Adding </a:t>
            </a:r>
            <a:r>
              <a:rPr lang="en-US" dirty="0">
                <a:solidFill>
                  <a:schemeClr val="accent1"/>
                </a:solidFill>
              </a:rPr>
              <a:t>and Subtracting Decimal Numbers (cont.)</a:t>
            </a:r>
            <a:endParaRPr lang="en-US" dirty="0"/>
          </a:p>
        </p:txBody>
      </p:sp>
      <p:sp>
        <p:nvSpPr>
          <p:cNvPr id="3" name="Content Placeholder 2"/>
          <p:cNvSpPr>
            <a:spLocks noGrp="1"/>
          </p:cNvSpPr>
          <p:nvPr>
            <p:ph idx="1"/>
          </p:nvPr>
        </p:nvSpPr>
        <p:spPr>
          <a:xfrm>
            <a:off x="419100" y="1219200"/>
            <a:ext cx="8496300" cy="4787265"/>
          </a:xfrm>
        </p:spPr>
        <p:txBody>
          <a:bodyPr>
            <a:noAutofit/>
          </a:bodyPr>
          <a:lstStyle/>
          <a:p>
            <a:r>
              <a:rPr lang="en-US" dirty="0"/>
              <a:t>Then, subtract the total expenses from </a:t>
            </a:r>
            <a:r>
              <a:rPr lang="en-US" dirty="0">
                <a:solidFill>
                  <a:srgbClr val="0000FF"/>
                </a:solidFill>
              </a:rPr>
              <a:t>$150</a:t>
            </a:r>
            <a:r>
              <a:rPr lang="en-US" dirty="0"/>
              <a:t>.</a:t>
            </a:r>
          </a:p>
          <a:p>
            <a:endParaRPr lang="en-US" dirty="0"/>
          </a:p>
          <a:p>
            <a:endParaRPr lang="en-US" dirty="0"/>
          </a:p>
          <a:p>
            <a:endParaRPr lang="en-US" dirty="0"/>
          </a:p>
          <a:p>
            <a:r>
              <a:rPr lang="en-US" dirty="0"/>
              <a:t>The remaining gift card balance would be </a:t>
            </a:r>
            <a:r>
              <a:rPr lang="en-US" dirty="0">
                <a:solidFill>
                  <a:srgbClr val="FF0000"/>
                </a:solidFill>
              </a:rPr>
              <a:t>$23.91</a:t>
            </a:r>
            <a:r>
              <a:rPr lang="en-US" dirty="0"/>
              <a:t>.</a:t>
            </a:r>
          </a:p>
          <a:p>
            <a:endParaRPr lang="en-US" dirty="0"/>
          </a:p>
          <a:p>
            <a:endParaRPr lang="en-US" dirty="0"/>
          </a:p>
        </p:txBody>
      </p:sp>
      <p:graphicFrame>
        <p:nvGraphicFramePr>
          <p:cNvPr id="4" name="Object 3"/>
          <p:cNvGraphicFramePr>
            <a:graphicFrameLocks noChangeAspect="1"/>
          </p:cNvGraphicFramePr>
          <p:nvPr/>
        </p:nvGraphicFramePr>
        <p:xfrm>
          <a:off x="3505200" y="2195499"/>
          <a:ext cx="1447800" cy="368300"/>
        </p:xfrm>
        <a:graphic>
          <a:graphicData uri="http://schemas.openxmlformats.org/presentationml/2006/ole">
            <mc:AlternateContent xmlns:mc="http://schemas.openxmlformats.org/markup-compatibility/2006">
              <mc:Choice xmlns:v="urn:schemas-microsoft-com:vml" Requires="v">
                <p:oleObj name="Equation" r:id="rId2" imgW="1447560" imgH="368280" progId="Equation.DSMT4">
                  <p:embed/>
                </p:oleObj>
              </mc:Choice>
              <mc:Fallback>
                <p:oleObj name="Equation" r:id="rId2" imgW="1447560" imgH="368280" progId="Equation.DSMT4">
                  <p:embed/>
                  <p:pic>
                    <p:nvPicPr>
                      <p:cNvPr id="4" name="Object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05200" y="2195499"/>
                        <a:ext cx="1447800"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5"/>
          <p:cNvGraphicFramePr>
            <a:graphicFrameLocks noChangeAspect="1"/>
          </p:cNvGraphicFramePr>
          <p:nvPr/>
        </p:nvGraphicFramePr>
        <p:xfrm>
          <a:off x="2759075" y="2503474"/>
          <a:ext cx="2222500" cy="495300"/>
        </p:xfrm>
        <a:graphic>
          <a:graphicData uri="http://schemas.openxmlformats.org/presentationml/2006/ole">
            <mc:AlternateContent xmlns:mc="http://schemas.openxmlformats.org/markup-compatibility/2006">
              <mc:Choice xmlns:v="urn:schemas-microsoft-com:vml" Requires="v">
                <p:oleObj name="Equation" r:id="rId4" imgW="2222280" imgH="495000" progId="Equation.DSMT4">
                  <p:embed/>
                </p:oleObj>
              </mc:Choice>
              <mc:Fallback>
                <p:oleObj name="Equation" r:id="rId4" imgW="2222280" imgH="495000" progId="Equation.DSMT4">
                  <p:embed/>
                  <p:pic>
                    <p:nvPicPr>
                      <p:cNvPr id="6"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59075" y="2503474"/>
                        <a:ext cx="2222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11"/>
          <p:cNvGraphicFramePr>
            <a:graphicFrameLocks noChangeAspect="1"/>
          </p:cNvGraphicFramePr>
          <p:nvPr/>
        </p:nvGraphicFramePr>
        <p:xfrm>
          <a:off x="4602553" y="1763699"/>
          <a:ext cx="139700" cy="203200"/>
        </p:xfrm>
        <a:graphic>
          <a:graphicData uri="http://schemas.openxmlformats.org/presentationml/2006/ole">
            <mc:AlternateContent xmlns:mc="http://schemas.openxmlformats.org/markup-compatibility/2006">
              <mc:Choice xmlns:v="urn:schemas-microsoft-com:vml" Requires="v">
                <p:oleObj name="Equation" r:id="rId6" imgW="139680" imgH="203040" progId="Equation.DSMT4">
                  <p:embed/>
                </p:oleObj>
              </mc:Choice>
              <mc:Fallback>
                <p:oleObj name="Equation" r:id="rId6" imgW="139680" imgH="203040" progId="Equation.DSMT4">
                  <p:embed/>
                  <p:pic>
                    <p:nvPicPr>
                      <p:cNvPr id="8"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602553" y="1763699"/>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14"/>
          <p:cNvGraphicFramePr>
            <a:graphicFrameLocks noChangeAspect="1"/>
          </p:cNvGraphicFramePr>
          <p:nvPr/>
        </p:nvGraphicFramePr>
        <p:xfrm>
          <a:off x="4563634" y="1957152"/>
          <a:ext cx="241300" cy="203200"/>
        </p:xfrm>
        <a:graphic>
          <a:graphicData uri="http://schemas.openxmlformats.org/presentationml/2006/ole">
            <mc:AlternateContent xmlns:mc="http://schemas.openxmlformats.org/markup-compatibility/2006">
              <mc:Choice xmlns:v="urn:schemas-microsoft-com:vml" Requires="v">
                <p:oleObj name="Equation" r:id="rId8" imgW="241200" imgH="203040" progId="Equation.DSMT4">
                  <p:embed/>
                </p:oleObj>
              </mc:Choice>
              <mc:Fallback>
                <p:oleObj name="Equation" r:id="rId8" imgW="241200" imgH="203040" progId="Equation.DSMT4">
                  <p:embed/>
                  <p:pic>
                    <p:nvPicPr>
                      <p:cNvPr id="9"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563634" y="1957152"/>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0" name="Straight Connector 9"/>
          <p:cNvCxnSpPr/>
          <p:nvPr/>
        </p:nvCxnSpPr>
        <p:spPr>
          <a:xfrm flipV="1">
            <a:off x="4577946" y="1991345"/>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533900" y="223359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707970" y="2233599"/>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4259438" y="2249123"/>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076700" y="2250935"/>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11"/>
          <p:cNvGraphicFramePr>
            <a:graphicFrameLocks noChangeAspect="1"/>
          </p:cNvGraphicFramePr>
          <p:nvPr/>
        </p:nvGraphicFramePr>
        <p:xfrm>
          <a:off x="4314787" y="1768637"/>
          <a:ext cx="139700" cy="203200"/>
        </p:xfrm>
        <a:graphic>
          <a:graphicData uri="http://schemas.openxmlformats.org/presentationml/2006/ole">
            <mc:AlternateContent xmlns:mc="http://schemas.openxmlformats.org/markup-compatibility/2006">
              <mc:Choice xmlns:v="urn:schemas-microsoft-com:vml" Requires="v">
                <p:oleObj name="Equation" r:id="rId10" imgW="139680" imgH="203040" progId="Equation.DSMT4">
                  <p:embed/>
                </p:oleObj>
              </mc:Choice>
              <mc:Fallback>
                <p:oleObj name="Equation" r:id="rId10" imgW="139680" imgH="203040" progId="Equation.DSMT4">
                  <p:embed/>
                  <p:pic>
                    <p:nvPicPr>
                      <p:cNvPr id="15" name="Object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314787" y="1768637"/>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 name="Object 14"/>
          <p:cNvGraphicFramePr>
            <a:graphicFrameLocks noChangeAspect="1"/>
          </p:cNvGraphicFramePr>
          <p:nvPr/>
        </p:nvGraphicFramePr>
        <p:xfrm>
          <a:off x="4275868" y="1962090"/>
          <a:ext cx="241300" cy="203200"/>
        </p:xfrm>
        <a:graphic>
          <a:graphicData uri="http://schemas.openxmlformats.org/presentationml/2006/ole">
            <mc:AlternateContent xmlns:mc="http://schemas.openxmlformats.org/markup-compatibility/2006">
              <mc:Choice xmlns:v="urn:schemas-microsoft-com:vml" Requires="v">
                <p:oleObj name="Equation" r:id="rId11" imgW="241200" imgH="203040" progId="Equation.DSMT4">
                  <p:embed/>
                </p:oleObj>
              </mc:Choice>
              <mc:Fallback>
                <p:oleObj name="Equation" r:id="rId11" imgW="241200" imgH="203040" progId="Equation.DSMT4">
                  <p:embed/>
                  <p:pic>
                    <p:nvPicPr>
                      <p:cNvPr id="16" name="Object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275868" y="196209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cxnSp>
        <p:nvCxnSpPr>
          <p:cNvPr id="17" name="Straight Connector 16"/>
          <p:cNvCxnSpPr/>
          <p:nvPr/>
        </p:nvCxnSpPr>
        <p:spPr>
          <a:xfrm flipV="1">
            <a:off x="4290180" y="1996283"/>
            <a:ext cx="193040" cy="152400"/>
          </a:xfrm>
          <a:prstGeom prst="line">
            <a:avLst/>
          </a:prstGeom>
          <a:ln w="12700">
            <a:solidFill>
              <a:srgbClr val="C00000"/>
            </a:solidFill>
          </a:ln>
        </p:spPr>
        <p:style>
          <a:lnRef idx="1">
            <a:schemeClr val="accent1"/>
          </a:lnRef>
          <a:fillRef idx="0">
            <a:schemeClr val="accent1"/>
          </a:fillRef>
          <a:effectRef idx="0">
            <a:schemeClr val="accent1"/>
          </a:effectRef>
          <a:fontRef idx="minor">
            <a:schemeClr val="tx1"/>
          </a:fontRef>
        </p:style>
      </p:cxnSp>
      <p:graphicFrame>
        <p:nvGraphicFramePr>
          <p:cNvPr id="20517" name="Object 37"/>
          <p:cNvGraphicFramePr>
            <a:graphicFrameLocks noChangeAspect="1"/>
          </p:cNvGraphicFramePr>
          <p:nvPr/>
        </p:nvGraphicFramePr>
        <p:xfrm>
          <a:off x="4800776" y="1957374"/>
          <a:ext cx="241300" cy="203200"/>
        </p:xfrm>
        <a:graphic>
          <a:graphicData uri="http://schemas.openxmlformats.org/presentationml/2006/ole">
            <mc:AlternateContent xmlns:mc="http://schemas.openxmlformats.org/markup-compatibility/2006">
              <mc:Choice xmlns:v="urn:schemas-microsoft-com:vml" Requires="v">
                <p:oleObj name="Equation" r:id="rId12" imgW="241200" imgH="203040" progId="Equation.DSMT4">
                  <p:embed/>
                </p:oleObj>
              </mc:Choice>
              <mc:Fallback>
                <p:oleObj name="Equation" r:id="rId12" imgW="241200" imgH="203040" progId="Equation.DSMT4">
                  <p:embed/>
                  <p:pic>
                    <p:nvPicPr>
                      <p:cNvPr id="20517" name="Object 3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800776" y="1957374"/>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8" name="Object 38"/>
          <p:cNvGraphicFramePr>
            <a:graphicFrameLocks noChangeAspect="1"/>
          </p:cNvGraphicFramePr>
          <p:nvPr/>
        </p:nvGraphicFramePr>
        <p:xfrm>
          <a:off x="4108450" y="1968915"/>
          <a:ext cx="152400" cy="190500"/>
        </p:xfrm>
        <a:graphic>
          <a:graphicData uri="http://schemas.openxmlformats.org/presentationml/2006/ole">
            <mc:AlternateContent xmlns:mc="http://schemas.openxmlformats.org/markup-compatibility/2006">
              <mc:Choice xmlns:v="urn:schemas-microsoft-com:vml" Requires="v">
                <p:oleObj name="Equation" r:id="rId14" imgW="152280" imgH="190440" progId="Equation.DSMT4">
                  <p:embed/>
                </p:oleObj>
              </mc:Choice>
              <mc:Fallback>
                <p:oleObj name="Equation" r:id="rId14" imgW="152280" imgH="190440" progId="Equation.DSMT4">
                  <p:embed/>
                  <p:pic>
                    <p:nvPicPr>
                      <p:cNvPr id="20518" name="Object 3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108450" y="1968915"/>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9" name="Object 39"/>
          <p:cNvGraphicFramePr>
            <a:graphicFrameLocks noChangeAspect="1"/>
          </p:cNvGraphicFramePr>
          <p:nvPr/>
        </p:nvGraphicFramePr>
        <p:xfrm>
          <a:off x="4795884" y="2962634"/>
          <a:ext cx="190500" cy="279400"/>
        </p:xfrm>
        <a:graphic>
          <a:graphicData uri="http://schemas.openxmlformats.org/presentationml/2006/ole">
            <mc:AlternateContent xmlns:mc="http://schemas.openxmlformats.org/markup-compatibility/2006">
              <mc:Choice xmlns:v="urn:schemas-microsoft-com:vml" Requires="v">
                <p:oleObj name="Equation" r:id="rId16" imgW="190440" imgH="279360" progId="Equation.DSMT4">
                  <p:embed/>
                </p:oleObj>
              </mc:Choice>
              <mc:Fallback>
                <p:oleObj name="Equation" r:id="rId16" imgW="190440" imgH="279360" progId="Equation.DSMT4">
                  <p:embed/>
                  <p:pic>
                    <p:nvPicPr>
                      <p:cNvPr id="20519" name="Object 3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795884" y="2962634"/>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0" name="Object 40"/>
          <p:cNvGraphicFramePr>
            <a:graphicFrameLocks noChangeAspect="1"/>
          </p:cNvGraphicFramePr>
          <p:nvPr/>
        </p:nvGraphicFramePr>
        <p:xfrm>
          <a:off x="4592684" y="2974354"/>
          <a:ext cx="203200" cy="292100"/>
        </p:xfrm>
        <a:graphic>
          <a:graphicData uri="http://schemas.openxmlformats.org/presentationml/2006/ole">
            <mc:AlternateContent xmlns:mc="http://schemas.openxmlformats.org/markup-compatibility/2006">
              <mc:Choice xmlns:v="urn:schemas-microsoft-com:vml" Requires="v">
                <p:oleObj name="Equation" r:id="rId18" imgW="203040" imgH="291960" progId="Equation.DSMT4">
                  <p:embed/>
                </p:oleObj>
              </mc:Choice>
              <mc:Fallback>
                <p:oleObj name="Equation" r:id="rId18" imgW="203040" imgH="291960" progId="Equation.DSMT4">
                  <p:embed/>
                  <p:pic>
                    <p:nvPicPr>
                      <p:cNvPr id="20520" name="Object 4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592684" y="2974354"/>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1" name="Object 41"/>
          <p:cNvGraphicFramePr>
            <a:graphicFrameLocks noChangeAspect="1"/>
          </p:cNvGraphicFramePr>
          <p:nvPr/>
        </p:nvGraphicFramePr>
        <p:xfrm>
          <a:off x="4333902" y="2974354"/>
          <a:ext cx="279400" cy="292100"/>
        </p:xfrm>
        <a:graphic>
          <a:graphicData uri="http://schemas.openxmlformats.org/presentationml/2006/ole">
            <mc:AlternateContent xmlns:mc="http://schemas.openxmlformats.org/markup-compatibility/2006">
              <mc:Choice xmlns:v="urn:schemas-microsoft-com:vml" Requires="v">
                <p:oleObj name="Equation" r:id="rId20" imgW="279360" imgH="291960" progId="Equation.DSMT4">
                  <p:embed/>
                </p:oleObj>
              </mc:Choice>
              <mc:Fallback>
                <p:oleObj name="Equation" r:id="rId20" imgW="279360" imgH="291960" progId="Equation.DSMT4">
                  <p:embed/>
                  <p:pic>
                    <p:nvPicPr>
                      <p:cNvPr id="20521" name="Object 4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33902" y="2974354"/>
                        <a:ext cx="279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22" name="Object 42"/>
          <p:cNvGraphicFramePr>
            <a:graphicFrameLocks noChangeAspect="1"/>
          </p:cNvGraphicFramePr>
          <p:nvPr/>
        </p:nvGraphicFramePr>
        <p:xfrm>
          <a:off x="3806787" y="2933011"/>
          <a:ext cx="508000" cy="406400"/>
        </p:xfrm>
        <a:graphic>
          <a:graphicData uri="http://schemas.openxmlformats.org/presentationml/2006/ole">
            <mc:AlternateContent xmlns:mc="http://schemas.openxmlformats.org/markup-compatibility/2006">
              <mc:Choice xmlns:v="urn:schemas-microsoft-com:vml" Requires="v">
                <p:oleObj name="Equation" r:id="rId22" imgW="507960" imgH="406080" progId="Equation.DSMT4">
                  <p:embed/>
                </p:oleObj>
              </mc:Choice>
              <mc:Fallback>
                <p:oleObj name="Equation" r:id="rId22" imgW="507960" imgH="406080" progId="Equation.DSMT4">
                  <p:embed/>
                  <p:pic>
                    <p:nvPicPr>
                      <p:cNvPr id="20522" name="Object 4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806787" y="2933011"/>
                        <a:ext cx="508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extLst>
      <p:ext uri="{BB962C8B-B14F-4D97-AF65-F5344CB8AC3E}">
        <p14:creationId xmlns:p14="http://schemas.microsoft.com/office/powerpoint/2010/main" val="23239476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0517"/>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5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0519"/>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20520"/>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52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2052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280160"/>
            <a:ext cx="8229600" cy="3825240"/>
          </a:xfrm>
          <a:solidFill>
            <a:srgbClr val="FFFFCC"/>
          </a:solidFill>
          <a:ln w="28575">
            <a:solidFill>
              <a:srgbClr val="000000"/>
            </a:solidFill>
          </a:ln>
        </p:spPr>
        <p:txBody>
          <a:bodyPr>
            <a:noAutofit/>
          </a:bodyPr>
          <a:lstStyle/>
          <a:p>
            <a:pPr marL="514350" indent="-514350">
              <a:buFont typeface="+mj-lt"/>
              <a:buAutoNum type="arabicPeriod"/>
            </a:pPr>
            <a:r>
              <a:rPr lang="en-US" dirty="0">
                <a:solidFill>
                  <a:schemeClr val="accent6">
                    <a:lumMod val="10000"/>
                  </a:schemeClr>
                </a:solidFill>
              </a:rPr>
              <a:t>Multiply the two numbers as if they were whole numbers.</a:t>
            </a:r>
          </a:p>
          <a:p>
            <a:pPr marL="514350" indent="-514350">
              <a:buFont typeface="+mj-lt"/>
              <a:buAutoNum type="arabicPeriod"/>
            </a:pPr>
            <a:r>
              <a:rPr lang="en-US" dirty="0">
                <a:solidFill>
                  <a:schemeClr val="accent6">
                    <a:lumMod val="10000"/>
                  </a:schemeClr>
                </a:solidFill>
              </a:rPr>
              <a:t>Count the total number of digits to the right of the decimal points in both numbers being multiplied.</a:t>
            </a:r>
          </a:p>
          <a:p>
            <a:pPr marL="514350" indent="-514350">
              <a:buFont typeface="+mj-lt"/>
              <a:buAutoNum type="arabicPeriod"/>
            </a:pPr>
            <a:r>
              <a:rPr lang="en-US" dirty="0">
                <a:solidFill>
                  <a:schemeClr val="accent6">
                    <a:lumMod val="10000"/>
                  </a:schemeClr>
                </a:solidFill>
              </a:rPr>
              <a:t>Place the decimal point in the product so that the number of digits to the right of the decimal point is the same as that found in Step 2. (0s may need to be inserted.)</a:t>
            </a:r>
            <a:endParaRPr lang="en-US" b="1" dirty="0">
              <a:solidFill>
                <a:schemeClr val="accent6">
                  <a:lumMod val="10000"/>
                </a:schemeClr>
              </a:solidFill>
              <a:latin typeface="Calibri" pitchFamily="34" charset="0"/>
            </a:endParaRPr>
          </a:p>
        </p:txBody>
      </p:sp>
      <p:sp>
        <p:nvSpPr>
          <p:cNvPr id="6" name="Title 5"/>
          <p:cNvSpPr>
            <a:spLocks noGrp="1"/>
          </p:cNvSpPr>
          <p:nvPr>
            <p:ph type="title"/>
          </p:nvPr>
        </p:nvSpPr>
        <p:spPr/>
        <p:txBody>
          <a:bodyPr>
            <a:normAutofit/>
          </a:bodyPr>
          <a:lstStyle/>
          <a:p>
            <a:r>
              <a:rPr lang="en-US" dirty="0"/>
              <a:t>Procedure: Multiplying Decimal Numbers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a:noFill/>
        </p:spPr>
        <p:txBody>
          <a:bodyPr/>
          <a:lstStyle/>
          <a:p>
            <a:r>
              <a:rPr lang="en-US" sz="3200" dirty="0">
                <a:solidFill>
                  <a:schemeClr val="accent1"/>
                </a:solidFill>
              </a:rPr>
              <a:t>Example 4: Multiplying Decimal Numbers</a:t>
            </a:r>
          </a:p>
        </p:txBody>
      </p:sp>
      <p:sp>
        <p:nvSpPr>
          <p:cNvPr id="7171" name="Rectangle 3"/>
          <p:cNvSpPr>
            <a:spLocks noGrp="1"/>
          </p:cNvSpPr>
          <p:nvPr>
            <p:ph idx="1"/>
          </p:nvPr>
        </p:nvSpPr>
        <p:spPr>
          <a:xfrm>
            <a:off x="457200" y="1280160"/>
            <a:ext cx="8229600" cy="1040285"/>
          </a:xfrm>
          <a:prstGeom prst="rect">
            <a:avLst/>
          </a:prstGeom>
          <a:noFill/>
        </p:spPr>
        <p:txBody>
          <a:bodyPr>
            <a:spAutoFit/>
          </a:bodyPr>
          <a:lstStyle/>
          <a:p>
            <a:pPr marL="0" indent="12700">
              <a:buFont typeface="Courier New" pitchFamily="49" charset="0"/>
              <a:buNone/>
            </a:pPr>
            <a:r>
              <a:rPr lang="en-US" i="0" dirty="0">
                <a:solidFill>
                  <a:schemeClr val="tx1"/>
                </a:solidFill>
              </a:rPr>
              <a:t>Multiply: </a:t>
            </a:r>
            <a:r>
              <a:rPr lang="en-US" i="0" dirty="0">
                <a:solidFill>
                  <a:srgbClr val="0000FF"/>
                </a:solidFill>
              </a:rPr>
              <a:t>2.432 </a:t>
            </a:r>
            <a:r>
              <a:rPr lang="en-US" i="0" dirty="0">
                <a:solidFill>
                  <a:srgbClr val="0000FF"/>
                </a:solidFill>
                <a:sym typeface="Symbol"/>
              </a:rPr>
              <a:t></a:t>
            </a:r>
            <a:r>
              <a:rPr lang="en-US" i="0" dirty="0">
                <a:solidFill>
                  <a:srgbClr val="0000FF"/>
                </a:solidFill>
              </a:rPr>
              <a:t> 5.1</a:t>
            </a:r>
            <a:endParaRPr lang="en-US" i="0" dirty="0">
              <a:solidFill>
                <a:schemeClr val="tx1"/>
              </a:solidFill>
            </a:endParaRPr>
          </a:p>
          <a:p>
            <a:pPr marL="0" indent="12700">
              <a:buFont typeface="Courier New" pitchFamily="49" charset="0"/>
              <a:buNone/>
            </a:pPr>
            <a:r>
              <a:rPr lang="en-US" b="1" i="0" dirty="0">
                <a:solidFill>
                  <a:schemeClr val="tx1"/>
                </a:solidFill>
              </a:rPr>
              <a:t>Solution</a:t>
            </a:r>
          </a:p>
        </p:txBody>
      </p:sp>
      <p:cxnSp>
        <p:nvCxnSpPr>
          <p:cNvPr id="7" name="Straight Arrow Connector 6"/>
          <p:cNvCxnSpPr/>
          <p:nvPr/>
        </p:nvCxnSpPr>
        <p:spPr>
          <a:xfrm rot="10800000">
            <a:off x="2407356" y="2819400"/>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10800000">
            <a:off x="2415823" y="327501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10800000">
            <a:off x="2415823" y="4721401"/>
            <a:ext cx="457200" cy="1588"/>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aphicFrame>
        <p:nvGraphicFramePr>
          <p:cNvPr id="15362" name="Object 2"/>
          <p:cNvGraphicFramePr>
            <a:graphicFrameLocks noChangeAspect="1"/>
          </p:cNvGraphicFramePr>
          <p:nvPr/>
        </p:nvGraphicFramePr>
        <p:xfrm>
          <a:off x="1016000" y="2692400"/>
          <a:ext cx="1193800" cy="787400"/>
        </p:xfrm>
        <a:graphic>
          <a:graphicData uri="http://schemas.openxmlformats.org/presentationml/2006/ole">
            <mc:AlternateContent xmlns:mc="http://schemas.openxmlformats.org/markup-compatibility/2006">
              <mc:Choice xmlns:v="urn:schemas-microsoft-com:vml" Requires="v">
                <p:oleObj name="Equation" r:id="rId2" imgW="1193760" imgH="787320" progId="Equation.DSMT4">
                  <p:embed/>
                </p:oleObj>
              </mc:Choice>
              <mc:Fallback>
                <p:oleObj name="Equation" r:id="rId2" imgW="1193760" imgH="787320" progId="Equation.DSMT4">
                  <p:embed/>
                  <p:pic>
                    <p:nvPicPr>
                      <p:cNvPr id="15362" name="Object 2"/>
                      <p:cNvPicPr>
                        <a:picLocks noChangeAspect="1" noChangeArrowheads="1"/>
                      </p:cNvPicPr>
                      <p:nvPr/>
                    </p:nvPicPr>
                    <p:blipFill>
                      <a:blip r:embed="rId3"/>
                      <a:srcRect/>
                      <a:stretch>
                        <a:fillRect/>
                      </a:stretch>
                    </p:blipFill>
                    <p:spPr bwMode="auto">
                      <a:xfrm>
                        <a:off x="1016000" y="2692400"/>
                        <a:ext cx="11938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3" name="Object 3"/>
          <p:cNvGraphicFramePr>
            <a:graphicFrameLocks noChangeAspect="1"/>
          </p:cNvGraphicFramePr>
          <p:nvPr/>
        </p:nvGraphicFramePr>
        <p:xfrm>
          <a:off x="1166663" y="3594100"/>
          <a:ext cx="1041400" cy="292100"/>
        </p:xfrm>
        <a:graphic>
          <a:graphicData uri="http://schemas.openxmlformats.org/presentationml/2006/ole">
            <mc:AlternateContent xmlns:mc="http://schemas.openxmlformats.org/markup-compatibility/2006">
              <mc:Choice xmlns:v="urn:schemas-microsoft-com:vml" Requires="v">
                <p:oleObj name="Equation" r:id="rId4" imgW="1041120" imgH="291960" progId="Equation.DSMT4">
                  <p:embed/>
                </p:oleObj>
              </mc:Choice>
              <mc:Fallback>
                <p:oleObj name="Equation" r:id="rId4" imgW="1041120" imgH="291960" progId="Equation.DSMT4">
                  <p:embed/>
                  <p:pic>
                    <p:nvPicPr>
                      <p:cNvPr id="15363" name="Object 3"/>
                      <p:cNvPicPr>
                        <a:picLocks noChangeAspect="1" noChangeArrowheads="1"/>
                      </p:cNvPicPr>
                      <p:nvPr/>
                    </p:nvPicPr>
                    <p:blipFill>
                      <a:blip r:embed="rId5"/>
                      <a:srcRect/>
                      <a:stretch>
                        <a:fillRect/>
                      </a:stretch>
                    </p:blipFill>
                    <p:spPr bwMode="auto">
                      <a:xfrm>
                        <a:off x="1166663" y="3594100"/>
                        <a:ext cx="1041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664136" y="3948654"/>
          <a:ext cx="1587500" cy="406400"/>
        </p:xfrm>
        <a:graphic>
          <a:graphicData uri="http://schemas.openxmlformats.org/presentationml/2006/ole">
            <mc:AlternateContent xmlns:mc="http://schemas.openxmlformats.org/markup-compatibility/2006">
              <mc:Choice xmlns:v="urn:schemas-microsoft-com:vml" Requires="v">
                <p:oleObj name="Equation" r:id="rId6" imgW="1587240" imgH="406080" progId="Equation.DSMT4">
                  <p:embed/>
                </p:oleObj>
              </mc:Choice>
              <mc:Fallback>
                <p:oleObj name="Equation" r:id="rId6" imgW="1587240" imgH="406080" progId="Equation.DSMT4">
                  <p:embed/>
                  <p:pic>
                    <p:nvPicPr>
                      <p:cNvPr id="15364" name="Object 4"/>
                      <p:cNvPicPr>
                        <a:picLocks noChangeAspect="1" noChangeArrowheads="1"/>
                      </p:cNvPicPr>
                      <p:nvPr/>
                    </p:nvPicPr>
                    <p:blipFill>
                      <a:blip r:embed="rId7"/>
                      <a:srcRect/>
                      <a:stretch>
                        <a:fillRect/>
                      </a:stretch>
                    </p:blipFill>
                    <p:spPr bwMode="auto">
                      <a:xfrm>
                        <a:off x="664136" y="3948654"/>
                        <a:ext cx="1587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971800" y="4597400"/>
          <a:ext cx="3263900" cy="279400"/>
        </p:xfrm>
        <a:graphic>
          <a:graphicData uri="http://schemas.openxmlformats.org/presentationml/2006/ole">
            <mc:AlternateContent xmlns:mc="http://schemas.openxmlformats.org/markup-compatibility/2006">
              <mc:Choice xmlns:v="urn:schemas-microsoft-com:vml" Requires="v">
                <p:oleObj name="Equation" r:id="rId8" imgW="3263760" imgH="279360" progId="Equation.DSMT4">
                  <p:embed/>
                </p:oleObj>
              </mc:Choice>
              <mc:Fallback>
                <p:oleObj name="Equation" r:id="rId8" imgW="3263760" imgH="279360" progId="Equation.DSMT4">
                  <p:embed/>
                  <p:pic>
                    <p:nvPicPr>
                      <p:cNvPr id="15365" name="Object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71800" y="4597400"/>
                        <a:ext cx="3263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260637889"/>
              </p:ext>
            </p:extLst>
          </p:nvPr>
        </p:nvGraphicFramePr>
        <p:xfrm>
          <a:off x="2952750" y="2635250"/>
          <a:ext cx="4470400" cy="787400"/>
        </p:xfrm>
        <a:graphic>
          <a:graphicData uri="http://schemas.openxmlformats.org/presentationml/2006/ole">
            <mc:AlternateContent xmlns:mc="http://schemas.openxmlformats.org/markup-compatibility/2006">
              <mc:Choice xmlns:v="urn:schemas-microsoft-com:vml" Requires="v">
                <p:oleObj name="Equation" r:id="rId10" imgW="4470120" imgH="787320" progId="Equation.DSMT4">
                  <p:embed/>
                </p:oleObj>
              </mc:Choice>
              <mc:Fallback>
                <p:oleObj name="Equation" r:id="rId10" imgW="4470120" imgH="787320" progId="Equation.DSMT4">
                  <p:embed/>
                  <p:pic>
                    <p:nvPicPr>
                      <p:cNvPr id="15366" name="Object 6"/>
                      <p:cNvPicPr>
                        <a:picLocks noChangeAspect="1" noChangeArrowheads="1"/>
                      </p:cNvPicPr>
                      <p:nvPr/>
                    </p:nvPicPr>
                    <p:blipFill>
                      <a:blip r:embed="rId11"/>
                      <a:srcRect/>
                      <a:stretch>
                        <a:fillRect/>
                      </a:stretch>
                    </p:blipFill>
                    <p:spPr bwMode="auto">
                      <a:xfrm>
                        <a:off x="2952750" y="2635250"/>
                        <a:ext cx="4470400" cy="787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604520" y="4552427"/>
          <a:ext cx="1676400" cy="292100"/>
        </p:xfrm>
        <a:graphic>
          <a:graphicData uri="http://schemas.openxmlformats.org/presentationml/2006/ole">
            <mc:AlternateContent xmlns:mc="http://schemas.openxmlformats.org/markup-compatibility/2006">
              <mc:Choice xmlns:v="urn:schemas-microsoft-com:vml" Requires="v">
                <p:oleObj name="Equation" r:id="rId12" imgW="1676160" imgH="291960" progId="Equation.DSMT4">
                  <p:embed/>
                </p:oleObj>
              </mc:Choice>
              <mc:Fallback>
                <p:oleObj name="Equation" r:id="rId12" imgW="1676160" imgH="291960" progId="Equation.DSMT4">
                  <p:embed/>
                  <p:pic>
                    <p:nvPicPr>
                      <p:cNvPr id="15368" name="Object 8"/>
                      <p:cNvPicPr>
                        <a:picLocks noChangeAspect="1" noChangeArrowheads="1"/>
                      </p:cNvPicPr>
                      <p:nvPr/>
                    </p:nvPicPr>
                    <p:blipFill>
                      <a:blip r:embed="rId13"/>
                      <a:srcRect/>
                      <a:stretch>
                        <a:fillRect/>
                      </a:stretch>
                    </p:blipFill>
                    <p:spPr bwMode="auto">
                      <a:xfrm>
                        <a:off x="604520" y="4552427"/>
                        <a:ext cx="1676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36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368"/>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2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4_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F9F35B3-70D7-4CE0-BD9B-24FF474F49FA}"/>
</file>

<file path=customXml/itemProps2.xml><?xml version="1.0" encoding="utf-8"?>
<ds:datastoreItem xmlns:ds="http://schemas.openxmlformats.org/officeDocument/2006/customXml" ds:itemID="{F4BB4DBF-2007-4F54-BCAA-0CCF2881CA97}"/>
</file>

<file path=customXml/itemProps3.xml><?xml version="1.0" encoding="utf-8"?>
<ds:datastoreItem xmlns:ds="http://schemas.openxmlformats.org/officeDocument/2006/customXml" ds:itemID="{0ADE6C40-033F-4ABC-8535-6A245F7B494E}"/>
</file>

<file path=docProps/app.xml><?xml version="1.0" encoding="utf-8"?>
<Properties xmlns="http://schemas.openxmlformats.org/officeDocument/2006/extended-properties" xmlns:vt="http://schemas.openxmlformats.org/officeDocument/2006/docPropsVTypes">
  <Template>Theme1</Template>
  <TotalTime>296</TotalTime>
  <Words>987</Words>
  <Application>Microsoft Office PowerPoint</Application>
  <PresentationFormat>On-screen Show (4:3)</PresentationFormat>
  <Paragraphs>100</Paragraphs>
  <Slides>21</Slides>
  <Notes>0</Notes>
  <HiddenSlides>0</HiddenSlides>
  <MMClips>0</MMClips>
  <ScaleCrop>false</ScaleCrop>
  <HeadingPairs>
    <vt:vector size="8" baseType="variant">
      <vt:variant>
        <vt:lpstr>Fonts Used</vt:lpstr>
      </vt:variant>
      <vt:variant>
        <vt:i4>4</vt:i4>
      </vt:variant>
      <vt:variant>
        <vt:lpstr>Theme</vt:lpstr>
      </vt:variant>
      <vt:variant>
        <vt:i4>5</vt:i4>
      </vt:variant>
      <vt:variant>
        <vt:lpstr>Embedded OLE Servers</vt:lpstr>
      </vt:variant>
      <vt:variant>
        <vt:i4>1</vt:i4>
      </vt:variant>
      <vt:variant>
        <vt:lpstr>Slide Titles</vt:lpstr>
      </vt:variant>
      <vt:variant>
        <vt:i4>21</vt:i4>
      </vt:variant>
    </vt:vector>
  </HeadingPairs>
  <TitlesOfParts>
    <vt:vector size="31" baseType="lpstr">
      <vt:lpstr>Symbol</vt:lpstr>
      <vt:lpstr>Courier New</vt:lpstr>
      <vt:lpstr>Arial</vt:lpstr>
      <vt:lpstr>Calibri</vt:lpstr>
      <vt:lpstr>Office Theme</vt:lpstr>
      <vt:lpstr>1_Office Theme</vt:lpstr>
      <vt:lpstr>2_Office Theme</vt:lpstr>
      <vt:lpstr>3_Office Theme</vt:lpstr>
      <vt:lpstr>4_Office Theme</vt:lpstr>
      <vt:lpstr>Equation</vt:lpstr>
      <vt:lpstr>Section 1.6</vt:lpstr>
      <vt:lpstr>Procedure: Adding Decimal Numbers</vt:lpstr>
      <vt:lpstr>Example 1: Adding Decimal Numbers</vt:lpstr>
      <vt:lpstr>Procedure: Subtracting Decimal Numbers</vt:lpstr>
      <vt:lpstr>Example 2: Subtracting Decimal Numbers</vt:lpstr>
      <vt:lpstr>Example 3: Application: Adding and Subtracting Decimal Numbers</vt:lpstr>
      <vt:lpstr>Example 3: Application: Adding and Subtracting Decimal Numbers (cont.)</vt:lpstr>
      <vt:lpstr>Procedure: Multiplying Decimal Numbers</vt:lpstr>
      <vt:lpstr>Example 4: Multiplying Decimal Numbers</vt:lpstr>
      <vt:lpstr>Procedure: Dividing Decimal Numbers</vt:lpstr>
      <vt:lpstr>Note</vt:lpstr>
      <vt:lpstr>Example 5: Dividing Decimal Numbers</vt:lpstr>
      <vt:lpstr>Note</vt:lpstr>
      <vt:lpstr>Example 5: Dividing Decimal Numbers (cont.)</vt:lpstr>
      <vt:lpstr>Procedure: Dividing When the Remainder is   Not 0</vt:lpstr>
      <vt:lpstr>Definition: Terminating and Nonterminating Decimal Numbers</vt:lpstr>
      <vt:lpstr>Example 6: Dividing Decimal Numbers</vt:lpstr>
      <vt:lpstr>Example 6: Dividing Decimal Numbers (cont.)</vt:lpstr>
      <vt:lpstr>Example 7: Application: Calculating Average Amount per Unit</vt:lpstr>
      <vt:lpstr>Example 8: Using the Order of Operations with Decimal Numbers</vt:lpstr>
      <vt:lpstr>Example 9: Using the Order of Operations with Decimal Numbers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74</cp:revision>
  <dcterms:created xsi:type="dcterms:W3CDTF">2013-04-26T14:43:13Z</dcterms:created>
  <dcterms:modified xsi:type="dcterms:W3CDTF">2024-09-03T14:20:10Z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