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5" autoAdjust="0"/>
    <p:restoredTop sz="90751" autoAdjust="0"/>
  </p:normalViewPr>
  <p:slideViewPr>
    <p:cSldViewPr>
      <p:cViewPr varScale="1">
        <p:scale>
          <a:sx n="105" d="100"/>
          <a:sy n="105" d="100"/>
        </p:scale>
        <p:origin x="21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7F37-1D24-4B11-88EE-B9121A971EE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0410A-AE1F-42A0-81E8-50949290B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0410A-AE1F-42A0-81E8-50949290B3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7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4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00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74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47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064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3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920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25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48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47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73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59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16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43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80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3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0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89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4140-2BDC-4CB2-A9AE-CC7E0208BE5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FE7AD-4D44-4FF0-A3FC-4A2399C0F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6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Active and      Passive Voice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027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743200" y="2941320"/>
            <a:ext cx="2651760" cy="399288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</a:t>
            </a:r>
            <a:r>
              <a:rPr lang="en-US" sz="3200" b="1" dirty="0">
                <a:solidFill>
                  <a:srgbClr val="323542"/>
                </a:solidFill>
              </a:rPr>
              <a:t>winner</a:t>
            </a:r>
            <a:r>
              <a:rPr lang="en-US" sz="3200" dirty="0">
                <a:solidFill>
                  <a:srgbClr val="323542"/>
                </a:solidFill>
              </a:rPr>
              <a:t> </a:t>
            </a:r>
            <a:r>
              <a:rPr lang="en-US" sz="3200" b="1" dirty="0">
                <a:solidFill>
                  <a:srgbClr val="323542"/>
                </a:solidFill>
              </a:rPr>
              <a:t>will be selected </a:t>
            </a:r>
            <a:r>
              <a:rPr lang="en-US" sz="3200" dirty="0">
                <a:solidFill>
                  <a:srgbClr val="323542"/>
                </a:solidFill>
              </a:rPr>
              <a:t>by August 1.</a:t>
            </a:r>
          </a:p>
        </p:txBody>
      </p:sp>
      <p:sp>
        <p:nvSpPr>
          <p:cNvPr id="9" name="Circular Arrow 8"/>
          <p:cNvSpPr/>
          <p:nvPr/>
        </p:nvSpPr>
        <p:spPr>
          <a:xfrm flipH="1">
            <a:off x="1981200" y="2362200"/>
            <a:ext cx="1359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9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209800" y="3144885"/>
            <a:ext cx="5562600" cy="436515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606276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We will assign a project to each team. These </a:t>
            </a:r>
            <a:r>
              <a:rPr lang="en-US" sz="3200" b="1" dirty="0">
                <a:solidFill>
                  <a:srgbClr val="323542"/>
                </a:solidFill>
              </a:rPr>
              <a:t>projects will be scheduled </a:t>
            </a:r>
            <a:r>
              <a:rPr lang="en-US" sz="3200" dirty="0">
                <a:solidFill>
                  <a:srgbClr val="323542"/>
                </a:solidFill>
              </a:rPr>
              <a:t>and </a:t>
            </a:r>
            <a:r>
              <a:rPr lang="en-US" sz="3200" b="1" dirty="0">
                <a:solidFill>
                  <a:srgbClr val="323542"/>
                </a:solidFill>
              </a:rPr>
              <a:t>monitored</a:t>
            </a:r>
            <a:r>
              <a:rPr lang="en-US" sz="3200" dirty="0">
                <a:solidFill>
                  <a:srgbClr val="323542"/>
                </a:solidFill>
              </a:rPr>
              <a:t>.</a:t>
            </a:r>
          </a:p>
        </p:txBody>
      </p:sp>
      <p:sp>
        <p:nvSpPr>
          <p:cNvPr id="11" name="Circular Arrow 10"/>
          <p:cNvSpPr/>
          <p:nvPr/>
        </p:nvSpPr>
        <p:spPr>
          <a:xfrm flipH="1" flipV="1">
            <a:off x="1676400" y="3288792"/>
            <a:ext cx="1359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28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5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Active and 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Active Voice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Passive Voice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740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54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chef stirred some pepper into the soup.</a:t>
            </a:r>
          </a:p>
        </p:txBody>
      </p:sp>
    </p:spTree>
    <p:extLst>
      <p:ext uri="{BB962C8B-B14F-4D97-AF65-F5344CB8AC3E}">
        <p14:creationId xmlns:p14="http://schemas.microsoft.com/office/powerpoint/2010/main" val="913106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286000" y="2929128"/>
            <a:ext cx="1143000" cy="41148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</a:t>
            </a:r>
            <a:r>
              <a:rPr lang="en-US" sz="3200" b="1" dirty="0">
                <a:solidFill>
                  <a:srgbClr val="323542"/>
                </a:solidFill>
              </a:rPr>
              <a:t>chef stirred </a:t>
            </a:r>
            <a:r>
              <a:rPr lang="en-US" sz="3200" dirty="0">
                <a:solidFill>
                  <a:srgbClr val="323542"/>
                </a:solidFill>
              </a:rPr>
              <a:t>some pepper into the soup.</a:t>
            </a:r>
          </a:p>
        </p:txBody>
      </p:sp>
      <p:sp>
        <p:nvSpPr>
          <p:cNvPr id="3" name="Circular Arrow 2"/>
          <p:cNvSpPr/>
          <p:nvPr/>
        </p:nvSpPr>
        <p:spPr>
          <a:xfrm>
            <a:off x="1905000" y="2362200"/>
            <a:ext cx="978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65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96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pepper was stirred into the soup.</a:t>
            </a:r>
          </a:p>
        </p:txBody>
      </p:sp>
    </p:spTree>
    <p:extLst>
      <p:ext uri="{BB962C8B-B14F-4D97-AF65-F5344CB8AC3E}">
        <p14:creationId xmlns:p14="http://schemas.microsoft.com/office/powerpoint/2010/main" val="247365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743200" y="2895600"/>
            <a:ext cx="1905000" cy="41148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</a:t>
            </a:r>
            <a:r>
              <a:rPr lang="en-US" sz="3200" b="1" dirty="0">
                <a:solidFill>
                  <a:srgbClr val="323542"/>
                </a:solidFill>
              </a:rPr>
              <a:t>pepper was stirred </a:t>
            </a:r>
            <a:r>
              <a:rPr lang="en-US" sz="3200" dirty="0">
                <a:solidFill>
                  <a:srgbClr val="323542"/>
                </a:solidFill>
              </a:rPr>
              <a:t>into the soup.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ircular Arrow 2"/>
          <p:cNvSpPr/>
          <p:nvPr/>
        </p:nvSpPr>
        <p:spPr>
          <a:xfrm flipH="1">
            <a:off x="2298192" y="2362200"/>
            <a:ext cx="1359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70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590800" y="2941320"/>
            <a:ext cx="2743200" cy="41148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852497"/>
            <a:ext cx="780757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>
                <a:solidFill>
                  <a:srgbClr val="323542"/>
                </a:solidFill>
              </a:rPr>
              <a:t>Donations</a:t>
            </a:r>
            <a:r>
              <a:rPr lang="en-US" sz="3200" dirty="0">
                <a:solidFill>
                  <a:srgbClr val="323542"/>
                </a:solidFill>
              </a:rPr>
              <a:t> </a:t>
            </a:r>
            <a:r>
              <a:rPr lang="en-US" sz="3200" b="1" dirty="0">
                <a:solidFill>
                  <a:srgbClr val="323542"/>
                </a:solidFill>
              </a:rPr>
              <a:t>will be accepted </a:t>
            </a:r>
            <a:r>
              <a:rPr lang="en-US" sz="3200" dirty="0">
                <a:solidFill>
                  <a:srgbClr val="323542"/>
                </a:solidFill>
              </a:rPr>
              <a:t>at the door.</a:t>
            </a:r>
          </a:p>
        </p:txBody>
      </p:sp>
      <p:sp>
        <p:nvSpPr>
          <p:cNvPr id="10" name="Circular Arrow 9"/>
          <p:cNvSpPr/>
          <p:nvPr/>
        </p:nvSpPr>
        <p:spPr>
          <a:xfrm flipH="1">
            <a:off x="1905000" y="2362200"/>
            <a:ext cx="1359408" cy="978408"/>
          </a:xfrm>
          <a:prstGeom prst="circularArrow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38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126</Words>
  <Application>Microsoft Office PowerPoint</Application>
  <PresentationFormat>On-screen Show (4:3)</PresentationFormat>
  <Paragraphs>34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6</cp:revision>
  <dcterms:created xsi:type="dcterms:W3CDTF">2015-07-15T01:34:32Z</dcterms:created>
  <dcterms:modified xsi:type="dcterms:W3CDTF">2018-05-04T19:29:23Z</dcterms:modified>
</cp:coreProperties>
</file>