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8" r:id="rId4"/>
    <p:sldId id="266" r:id="rId5"/>
    <p:sldId id="259" r:id="rId6"/>
    <p:sldId id="267" r:id="rId7"/>
    <p:sldId id="260" r:id="rId8"/>
    <p:sldId id="268" r:id="rId9"/>
    <p:sldId id="261" r:id="rId10"/>
    <p:sldId id="269" r:id="rId11"/>
    <p:sldId id="262" r:id="rId12"/>
    <p:sldId id="270" r:id="rId13"/>
    <p:sldId id="264" r:id="rId14"/>
    <p:sldId id="26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6546"/>
    <a:srgbClr val="314C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163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801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906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9687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76868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8710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8685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4246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6609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2222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095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3104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2679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5583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318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598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609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010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411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604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162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793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28FD9-F770-4964-9884-E7C651DB4C75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224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3514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Using Commas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4693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Extra or Unnecessary Details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7707" y="2164140"/>
            <a:ext cx="1750491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2400" b="1" dirty="0">
                <a:solidFill>
                  <a:srgbClr val="386546"/>
                </a:solidFill>
              </a:rPr>
              <a:t>Comma</a:t>
            </a:r>
          </a:p>
          <a:p>
            <a:pPr algn="r"/>
            <a:endParaRPr lang="en-US" sz="2400" b="1" dirty="0">
              <a:solidFill>
                <a:srgbClr val="386546"/>
              </a:solidFill>
            </a:endParaRPr>
          </a:p>
          <a:p>
            <a:pPr algn="r"/>
            <a:endParaRPr lang="en-US" sz="2400" b="1" dirty="0">
              <a:solidFill>
                <a:srgbClr val="386546"/>
              </a:solidFill>
            </a:endParaRPr>
          </a:p>
          <a:p>
            <a:pPr algn="r"/>
            <a:r>
              <a:rPr lang="en-US" sz="2400" b="1" dirty="0">
                <a:solidFill>
                  <a:srgbClr val="386546"/>
                </a:solidFill>
              </a:rPr>
              <a:t>No Comma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98560" y="2169343"/>
            <a:ext cx="6156960" cy="193899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dirty="0">
                <a:solidFill>
                  <a:srgbClr val="323542"/>
                </a:solidFill>
              </a:rPr>
              <a:t>The power outage</a:t>
            </a:r>
            <a:r>
              <a:rPr lang="en-US" sz="2400" b="1" dirty="0">
                <a:solidFill>
                  <a:srgbClr val="386546"/>
                </a:solidFill>
              </a:rPr>
              <a:t>, which started during a severe storm,</a:t>
            </a:r>
            <a:r>
              <a:rPr lang="en-US" sz="2400" b="1" dirty="0">
                <a:solidFill>
                  <a:srgbClr val="323542"/>
                </a:solidFill>
              </a:rPr>
              <a:t> </a:t>
            </a:r>
            <a:r>
              <a:rPr lang="en-US" sz="2400" dirty="0">
                <a:solidFill>
                  <a:srgbClr val="323542"/>
                </a:solidFill>
              </a:rPr>
              <a:t>lasted for three days.</a:t>
            </a:r>
          </a:p>
          <a:p>
            <a:endParaRPr lang="en-US" sz="2400" dirty="0">
              <a:solidFill>
                <a:srgbClr val="323542"/>
              </a:solidFill>
            </a:endParaRPr>
          </a:p>
          <a:p>
            <a:r>
              <a:rPr lang="en-US" sz="2400" dirty="0">
                <a:solidFill>
                  <a:srgbClr val="323542"/>
                </a:solidFill>
              </a:rPr>
              <a:t>The monkey </a:t>
            </a:r>
            <a:r>
              <a:rPr lang="en-US" sz="2400" b="1" dirty="0">
                <a:solidFill>
                  <a:srgbClr val="386546"/>
                </a:solidFill>
              </a:rPr>
              <a:t>that escaped from the zoo </a:t>
            </a:r>
            <a:r>
              <a:rPr lang="en-US" sz="2400" dirty="0">
                <a:solidFill>
                  <a:srgbClr val="323542"/>
                </a:solidFill>
              </a:rPr>
              <a:t>was found in a grocery store. </a:t>
            </a:r>
          </a:p>
        </p:txBody>
      </p:sp>
    </p:spTree>
    <p:extLst>
      <p:ext uri="{BB962C8B-B14F-4D97-AF65-F5344CB8AC3E}">
        <p14:creationId xmlns:p14="http://schemas.microsoft.com/office/powerpoint/2010/main" val="27529345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Adjectives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11738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Adjectives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2313887"/>
            <a:ext cx="7807571" cy="166199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The </a:t>
            </a:r>
            <a:r>
              <a:rPr lang="en-US" sz="2400" b="1" dirty="0">
                <a:solidFill>
                  <a:srgbClr val="323542"/>
                </a:solidFill>
              </a:rPr>
              <a:t>fiery (and) beautiful </a:t>
            </a:r>
            <a:r>
              <a:rPr lang="en-US" sz="2400" dirty="0">
                <a:solidFill>
                  <a:srgbClr val="323542"/>
                </a:solidFill>
              </a:rPr>
              <a:t>sun set slowly over the serene lake.</a:t>
            </a:r>
          </a:p>
          <a:p>
            <a:pPr>
              <a:spcAft>
                <a:spcPts val="1800"/>
              </a:spcAft>
            </a:pPr>
            <a:endParaRPr lang="en-US" sz="2400" dirty="0">
              <a:solidFill>
                <a:srgbClr val="323542"/>
              </a:solidFill>
            </a:endParaRPr>
          </a:p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The </a:t>
            </a:r>
            <a:r>
              <a:rPr lang="en-US" sz="2400" b="1" dirty="0">
                <a:solidFill>
                  <a:srgbClr val="323542"/>
                </a:solidFill>
              </a:rPr>
              <a:t>fiery, beautiful </a:t>
            </a:r>
            <a:r>
              <a:rPr lang="en-US" sz="2400" dirty="0">
                <a:solidFill>
                  <a:srgbClr val="323542"/>
                </a:solidFill>
              </a:rPr>
              <a:t>sun set slowly over the serene lake.</a:t>
            </a:r>
          </a:p>
        </p:txBody>
      </p:sp>
    </p:spTree>
    <p:extLst>
      <p:ext uri="{BB962C8B-B14F-4D97-AF65-F5344CB8AC3E}">
        <p14:creationId xmlns:p14="http://schemas.microsoft.com/office/powerpoint/2010/main" val="29386701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5686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Using Commas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1802650" y="1536952"/>
            <a:ext cx="5443662" cy="608874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Lists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802650" y="2281873"/>
            <a:ext cx="5443662" cy="608874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55" name="Rectangle 54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Compound Sentences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1802650" y="3032690"/>
            <a:ext cx="5443662" cy="608874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Introductory Words, Phrases, and Clauses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1802650" y="3765690"/>
            <a:ext cx="5443662" cy="608874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61" name="Rectangle 60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Extra or Unnecessary Details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1802650" y="4494297"/>
            <a:ext cx="5443662" cy="608874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64" name="Rectangle 63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Adjectives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85271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Lists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5947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Lists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57187" y="1612191"/>
            <a:ext cx="8429626" cy="3395744"/>
            <a:chOff x="365111" y="1821206"/>
            <a:chExt cx="8443024" cy="3298655"/>
          </a:xfrm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or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689945"/>
              <a:ext cx="3325552" cy="134539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/>
                <a:t>We went out for </a:t>
              </a:r>
              <a:r>
                <a:rPr lang="en-US" sz="2800" b="1" dirty="0"/>
                <a:t>breakfast, lunch and dinner</a:t>
              </a:r>
              <a:r>
                <a:rPr lang="en-US" sz="2800" dirty="0"/>
                <a:t>.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689945"/>
              <a:ext cx="3325552" cy="134539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/>
                <a:t>We went out for </a:t>
              </a:r>
              <a:r>
                <a:rPr lang="en-US" sz="2800" b="1" dirty="0"/>
                <a:t>breakfast, lunch, and dinner</a:t>
              </a:r>
              <a:r>
                <a:rPr lang="en-US" sz="2800" dirty="0"/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16241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Compound Sentences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52242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Compound Sentences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7707" y="2164140"/>
            <a:ext cx="1750491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2400" b="1" dirty="0">
                <a:solidFill>
                  <a:srgbClr val="386546"/>
                </a:solidFill>
              </a:rPr>
              <a:t>Comma</a:t>
            </a:r>
          </a:p>
          <a:p>
            <a:pPr algn="r"/>
            <a:endParaRPr lang="en-US" sz="2400" b="1" dirty="0">
              <a:solidFill>
                <a:srgbClr val="386546"/>
              </a:solidFill>
            </a:endParaRPr>
          </a:p>
          <a:p>
            <a:pPr algn="r"/>
            <a:endParaRPr lang="en-US" sz="2400" b="1" dirty="0">
              <a:solidFill>
                <a:srgbClr val="386546"/>
              </a:solidFill>
            </a:endParaRPr>
          </a:p>
          <a:p>
            <a:pPr algn="r"/>
            <a:r>
              <a:rPr lang="en-US" sz="2400" b="1" dirty="0">
                <a:solidFill>
                  <a:srgbClr val="386546"/>
                </a:solidFill>
              </a:rPr>
              <a:t>No Comma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98560" y="2169343"/>
            <a:ext cx="6156960" cy="193899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dirty="0">
                <a:solidFill>
                  <a:srgbClr val="323542"/>
                </a:solidFill>
              </a:rPr>
              <a:t>The dog jumped over the fence</a:t>
            </a:r>
            <a:r>
              <a:rPr lang="en-US" sz="2400" b="1" dirty="0">
                <a:solidFill>
                  <a:srgbClr val="386546"/>
                </a:solidFill>
              </a:rPr>
              <a:t>, so </a:t>
            </a:r>
            <a:r>
              <a:rPr lang="en-US" sz="2400" dirty="0">
                <a:solidFill>
                  <a:srgbClr val="323542"/>
                </a:solidFill>
              </a:rPr>
              <a:t>the cat ran up a tree.</a:t>
            </a:r>
          </a:p>
          <a:p>
            <a:endParaRPr lang="en-US" sz="2400" dirty="0">
              <a:solidFill>
                <a:srgbClr val="323542"/>
              </a:solidFill>
            </a:endParaRPr>
          </a:p>
          <a:p>
            <a:r>
              <a:rPr lang="en-US" sz="2400" dirty="0">
                <a:solidFill>
                  <a:srgbClr val="323542"/>
                </a:solidFill>
              </a:rPr>
              <a:t>The cow strolled through the field</a:t>
            </a:r>
            <a:r>
              <a:rPr lang="en-US" sz="2400" dirty="0">
                <a:solidFill>
                  <a:srgbClr val="386546"/>
                </a:solidFill>
              </a:rPr>
              <a:t> </a:t>
            </a:r>
            <a:r>
              <a:rPr lang="en-US" sz="2400" b="1" dirty="0">
                <a:solidFill>
                  <a:srgbClr val="386546"/>
                </a:solidFill>
              </a:rPr>
              <a:t>and </a:t>
            </a:r>
            <a:r>
              <a:rPr lang="en-US" sz="2400" dirty="0">
                <a:solidFill>
                  <a:srgbClr val="323542"/>
                </a:solidFill>
              </a:rPr>
              <a:t>mooed loudly.</a:t>
            </a:r>
          </a:p>
        </p:txBody>
      </p:sp>
    </p:spTree>
    <p:extLst>
      <p:ext uri="{BB962C8B-B14F-4D97-AF65-F5344CB8AC3E}">
        <p14:creationId xmlns:p14="http://schemas.microsoft.com/office/powerpoint/2010/main" val="3658781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Introductory Words, Phrases, and Clauses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40319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Introductory Words, Phrases, and Clauses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57187" y="1753846"/>
            <a:ext cx="1921011" cy="276998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Transition Words</a:t>
            </a:r>
          </a:p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Prepositional Phrases</a:t>
            </a:r>
          </a:p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Dependent Clauses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98560" y="1753845"/>
            <a:ext cx="6156960" cy="276998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First, </a:t>
            </a:r>
            <a:r>
              <a:rPr lang="en-US" sz="2400" dirty="0">
                <a:solidFill>
                  <a:srgbClr val="323542"/>
                </a:solidFill>
              </a:rPr>
              <a:t>press the power button on the remote control.</a:t>
            </a:r>
          </a:p>
          <a:p>
            <a:pPr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Before the race started, </a:t>
            </a:r>
            <a:r>
              <a:rPr lang="en-US" sz="2400" dirty="0">
                <a:solidFill>
                  <a:srgbClr val="323542"/>
                </a:solidFill>
              </a:rPr>
              <a:t>the runner did some light stretching. </a:t>
            </a:r>
          </a:p>
          <a:p>
            <a:pPr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When Alice opened the door, </a:t>
            </a:r>
            <a:r>
              <a:rPr lang="en-US" sz="2400" dirty="0">
                <a:solidFill>
                  <a:srgbClr val="323542"/>
                </a:solidFill>
              </a:rPr>
              <a:t>she was surprised to find a birthday present.</a:t>
            </a:r>
            <a:endParaRPr lang="en-US" sz="2400" b="1" dirty="0">
              <a:solidFill>
                <a:srgbClr val="3235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92380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Extra or Unnecessary Details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9314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228</Words>
  <Application>Microsoft Office PowerPoint</Application>
  <PresentationFormat>On-screen Show (4:3)</PresentationFormat>
  <Paragraphs>56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Caitlin Clark</cp:lastModifiedBy>
  <cp:revision>4</cp:revision>
  <dcterms:created xsi:type="dcterms:W3CDTF">2015-07-10T01:38:25Z</dcterms:created>
  <dcterms:modified xsi:type="dcterms:W3CDTF">2018-05-04T19:09:34Z</dcterms:modified>
</cp:coreProperties>
</file>