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79" r:id="rId7"/>
    <p:sldId id="283" r:id="rId8"/>
    <p:sldId id="284" r:id="rId9"/>
    <p:sldId id="285" r:id="rId10"/>
    <p:sldId id="28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6CB"/>
    <a:srgbClr val="2D4151"/>
    <a:srgbClr val="DBEEE3"/>
    <a:srgbClr val="7C8680"/>
    <a:srgbClr val="A3B0A8"/>
    <a:srgbClr val="8BB398"/>
    <a:srgbClr val="A3D4AF"/>
    <a:srgbClr val="7E8882"/>
    <a:srgbClr val="38493A"/>
    <a:srgbClr val="A8D9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Different Learning Styles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 Benefits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2234C11-0C4C-4327-A188-A92EBDBF96D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94F9A13-E0C8-4F9C-9E79-DD5BF20F704B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F5E07FB-AD90-4181-BCED-CAB31AE8032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0EB6A8D-7822-4254-B72D-CD09134FFA26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9FF6D51D-AB4E-44A5-9040-BCDB47896E28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C78297C-F527-40C1-9F65-3652CFF38633}"/>
                </a:ext>
              </a:extLst>
            </p:cNvPr>
            <p:cNvSpPr txBox="1"/>
            <p:nvPr/>
          </p:nvSpPr>
          <p:spPr>
            <a:xfrm>
              <a:off x="748359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School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6295C35-8D74-490D-9295-60CD1F7CFDA1}"/>
                </a:ext>
              </a:extLst>
            </p:cNvPr>
            <p:cNvSpPr txBox="1"/>
            <p:nvPr/>
          </p:nvSpPr>
          <p:spPr>
            <a:xfrm>
              <a:off x="5049554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Work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C1BAF8D-AF85-478E-84C8-0ABAB7ACE565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A6DBC85-6581-43F6-BE01-FEC16960FD7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A272F14-E849-48CE-BBCD-D472DCA13107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Visual and Verbal Learning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40AAC6-C12F-4B05-A9D9-13FD3C58A39F}"/>
              </a:ext>
            </a:extLst>
          </p:cNvPr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9599D4A-FD60-4A2B-9ECB-F2289B87A26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E653B59-D283-4DE5-8816-3B4274E26073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Active and Reflective Learning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1BD44BF-1FE1-4EE7-B5B0-DA3D6D310ADE}"/>
              </a:ext>
            </a:extLst>
          </p:cNvPr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F58795E-133A-45B9-9F79-2A8B766E7C8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CBEA635-6108-4957-BFC0-BE2B7F84B5F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Sensing and Intuitive Learning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11040AC-4688-4C8F-B134-98FD577D61A7}"/>
              </a:ext>
            </a:extLst>
          </p:cNvPr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36497FB-0035-4F55-A4E1-7BF8263162B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59E238D-7953-4AB4-8C0D-EF5365C95E00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Sequential and Global Learning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 Scale: Visual and Verbal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560398E6-9B39-48C5-A6A0-745E614C58FB}"/>
              </a:ext>
            </a:extLst>
          </p:cNvPr>
          <p:cNvSpPr/>
          <p:nvPr/>
        </p:nvSpPr>
        <p:spPr>
          <a:xfrm rot="20350743">
            <a:off x="3818313" y="3354186"/>
            <a:ext cx="4555374" cy="149628"/>
          </a:xfrm>
          <a:prstGeom prst="rect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D29514B3-2DCC-41C5-BFBF-DE7E38E5DF1A}"/>
              </a:ext>
            </a:extLst>
          </p:cNvPr>
          <p:cNvSpPr/>
          <p:nvPr/>
        </p:nvSpPr>
        <p:spPr>
          <a:xfrm>
            <a:off x="4896195" y="2865057"/>
            <a:ext cx="357447" cy="594216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CECAA143-33CD-4357-B963-3149085CAF1A}"/>
              </a:ext>
            </a:extLst>
          </p:cNvPr>
          <p:cNvSpPr/>
          <p:nvPr/>
        </p:nvSpPr>
        <p:spPr>
          <a:xfrm rot="10800000">
            <a:off x="7220758" y="3404114"/>
            <a:ext cx="357447" cy="594216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95CCB8-3170-4A65-86BB-B40240FFD1F0}"/>
              </a:ext>
            </a:extLst>
          </p:cNvPr>
          <p:cNvSpPr txBox="1"/>
          <p:nvPr/>
        </p:nvSpPr>
        <p:spPr>
          <a:xfrm>
            <a:off x="4222865" y="4126404"/>
            <a:ext cx="1704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Less Verbal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479704-C579-41E7-8742-6B28D3535E62}"/>
              </a:ext>
            </a:extLst>
          </p:cNvPr>
          <p:cNvSpPr txBox="1"/>
          <p:nvPr/>
        </p:nvSpPr>
        <p:spPr>
          <a:xfrm>
            <a:off x="6547428" y="1399774"/>
            <a:ext cx="1704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More Visual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and Verbal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Visual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646771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Images rather than words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641489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Written or spoken explanations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Verbal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75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and Reflective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Active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Discussions Activities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Study time Rehearsal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Reflective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6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Sensing and Intuitive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Sensing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Facts and Applications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Instinct and Creativity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Intuitive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85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Sequential and Global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Sequential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Orderly Small tasks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Holistic Linked ideas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Global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61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C1BAF8D-AF85-478E-84C8-0ABAB7ACE565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A6DBC85-6581-43F6-BE01-FEC16960FD7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A272F14-E849-48CE-BBCD-D472DCA13107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Visual and Verbal Learning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40AAC6-C12F-4B05-A9D9-13FD3C58A39F}"/>
              </a:ext>
            </a:extLst>
          </p:cNvPr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9599D4A-FD60-4A2B-9ECB-F2289B87A26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E653B59-D283-4DE5-8816-3B4274E26073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Active and Reflective Learning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1BD44BF-1FE1-4EE7-B5B0-DA3D6D310ADE}"/>
              </a:ext>
            </a:extLst>
          </p:cNvPr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F58795E-133A-45B9-9F79-2A8B766E7C8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CBEA635-6108-4957-BFC0-BE2B7F84B5F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Sensing and Intuitive Learning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11040AC-4688-4C8F-B134-98FD577D61A7}"/>
              </a:ext>
            </a:extLst>
          </p:cNvPr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36497FB-0035-4F55-A4E1-7BF8263162B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59E238D-7953-4AB4-8C0D-EF5365C95E00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Sequential and Global Learning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8032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126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35</cp:revision>
  <dcterms:created xsi:type="dcterms:W3CDTF">2017-06-16T13:06:21Z</dcterms:created>
  <dcterms:modified xsi:type="dcterms:W3CDTF">2020-08-19T19:47:38Z</dcterms:modified>
</cp:coreProperties>
</file>