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8" r:id="rId2"/>
  </p:sldMasterIdLst>
  <p:notesMasterIdLst>
    <p:notesMasterId r:id="rId12"/>
  </p:notesMasterIdLst>
  <p:sldIdLst>
    <p:sldId id="293" r:id="rId3"/>
    <p:sldId id="378" r:id="rId4"/>
    <p:sldId id="348" r:id="rId5"/>
    <p:sldId id="372" r:id="rId6"/>
    <p:sldId id="371" r:id="rId7"/>
    <p:sldId id="379" r:id="rId8"/>
    <p:sldId id="368" r:id="rId9"/>
    <p:sldId id="369" r:id="rId10"/>
    <p:sldId id="37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627981"/>
    <a:srgbClr val="C7D4CB"/>
    <a:srgbClr val="F3EDE7"/>
    <a:srgbClr val="616161"/>
    <a:srgbClr val="F2E2D2"/>
    <a:srgbClr val="CCA49C"/>
    <a:srgbClr val="386546"/>
    <a:srgbClr val="5A7E83"/>
    <a:srgbClr val="3182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69" autoAdjust="0"/>
    <p:restoredTop sz="94676" autoAdjust="0"/>
  </p:normalViewPr>
  <p:slideViewPr>
    <p:cSldViewPr>
      <p:cViewPr varScale="1">
        <p:scale>
          <a:sx n="104" d="100"/>
          <a:sy n="104" d="100"/>
        </p:scale>
        <p:origin x="19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324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10EDDE-BC5E-4291-80A1-C1F4349AA99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C728D4-7FC3-4895-AA9C-A0EE7E29D4D9}">
      <dgm:prSet phldrT="[Text]"/>
      <dgm:spPr>
        <a:solidFill>
          <a:srgbClr val="F3EDE7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Sleep</a:t>
          </a:r>
        </a:p>
      </dgm:t>
    </dgm:pt>
    <dgm:pt modelId="{86C7645C-FEF7-4E42-BBDD-3A81CA4C69C2}" type="parTrans" cxnId="{F08CD208-92A9-4156-8C68-8F873EE9ACF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4473D1E-BD0A-48F1-8EE5-A961FB04C437}" type="sibTrans" cxnId="{F08CD208-92A9-4156-8C68-8F873EE9ACF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9821C82-0D9C-401F-BD8E-ED097A639C74}">
      <dgm:prSet phldrT="[Text]"/>
      <dgm:spPr>
        <a:solidFill>
          <a:srgbClr val="F3EDE7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Entertainment</a:t>
          </a:r>
        </a:p>
      </dgm:t>
    </dgm:pt>
    <dgm:pt modelId="{D38642AD-E327-4DFE-BCED-407815097457}" type="parTrans" cxnId="{858B43AE-5953-4F90-A69B-AFF7C9AD121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F8CE1FC-39C0-41E5-9944-91B5F3B8E09B}" type="sibTrans" cxnId="{858B43AE-5953-4F90-A69B-AFF7C9AD121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6A8CE64-627A-40FB-8F5F-C1F15E2A1620}">
      <dgm:prSet phldrT="[Text]"/>
      <dgm:spPr>
        <a:solidFill>
          <a:srgbClr val="F3EDE7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Study</a:t>
          </a:r>
        </a:p>
      </dgm:t>
    </dgm:pt>
    <dgm:pt modelId="{3FC56911-B390-434F-B130-7CCC90B9C922}" type="parTrans" cxnId="{5F6AC4D7-9139-4B37-970F-119C2660543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AD3B649-B3C5-49EA-8BD0-ADF7814B95AF}" type="sibTrans" cxnId="{5F6AC4D7-9139-4B37-970F-119C2660543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C42B418-22A4-471B-B916-69FAF8015138}">
      <dgm:prSet phldrT="[Text]"/>
      <dgm:spPr>
        <a:solidFill>
          <a:srgbClr val="F3EDE7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Social</a:t>
          </a:r>
        </a:p>
      </dgm:t>
    </dgm:pt>
    <dgm:pt modelId="{3CDAF12A-CD45-4783-85C5-2D15E0777202}" type="parTrans" cxnId="{48CCCFF4-A33E-4D0D-A083-01D813B5160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5184E0E-EE26-4CAE-93FD-9466492A9D87}" type="sibTrans" cxnId="{48CCCFF4-A33E-4D0D-A083-01D813B5160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40B55AE-28DE-465A-B145-9414F3FEA85A}">
      <dgm:prSet phldrT="[Text]"/>
      <dgm:spPr>
        <a:solidFill>
          <a:srgbClr val="F3EDE7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Class</a:t>
          </a:r>
        </a:p>
      </dgm:t>
    </dgm:pt>
    <dgm:pt modelId="{47D14E7F-71EE-4790-B0D0-A6ED121CE8C3}" type="parTrans" cxnId="{31AD1618-E7B2-4D2B-A84E-BDDE1291A2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74051A3-435A-4591-B0EE-07692241A920}" type="sibTrans" cxnId="{31AD1618-E7B2-4D2B-A84E-BDDE1291A2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E9AF054-6C21-4D77-8A92-43B369460DD5}">
      <dgm:prSet phldrT="[Text]"/>
      <dgm:spPr>
        <a:solidFill>
          <a:srgbClr val="F3EDE7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Work</a:t>
          </a:r>
        </a:p>
      </dgm:t>
    </dgm:pt>
    <dgm:pt modelId="{535BB161-08BB-46E7-ACCA-7800D4B050F6}" type="parTrans" cxnId="{66B1B84C-2FC3-46DE-972E-71502E10A0A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392C4F8-CD8C-493D-99E1-233F8869D21C}" type="sibTrans" cxnId="{66B1B84C-2FC3-46DE-972E-71502E10A0A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D202C38-B6B2-4690-A846-8E2EFF3CA53E}" type="pres">
      <dgm:prSet presAssocID="{CC10EDDE-BC5E-4291-80A1-C1F4349AA998}" presName="diagram" presStyleCnt="0">
        <dgm:presLayoutVars>
          <dgm:dir/>
          <dgm:resizeHandles val="exact"/>
        </dgm:presLayoutVars>
      </dgm:prSet>
      <dgm:spPr/>
    </dgm:pt>
    <dgm:pt modelId="{77F0AC00-1309-4F03-ABFC-0C355B72644F}" type="pres">
      <dgm:prSet presAssocID="{5CC728D4-7FC3-4895-AA9C-A0EE7E29D4D9}" presName="node" presStyleLbl="node1" presStyleIdx="0" presStyleCnt="6" custScaleX="199489" custScaleY="108170" custLinFactNeighborX="2325">
        <dgm:presLayoutVars>
          <dgm:bulletEnabled val="1"/>
        </dgm:presLayoutVars>
      </dgm:prSet>
      <dgm:spPr>
        <a:prstGeom prst="roundRect">
          <a:avLst/>
        </a:prstGeom>
      </dgm:spPr>
    </dgm:pt>
    <dgm:pt modelId="{27EEFA06-61A5-46E4-A354-16CA4AA4A408}" type="pres">
      <dgm:prSet presAssocID="{74473D1E-BD0A-48F1-8EE5-A961FB04C437}" presName="sibTrans" presStyleCnt="0"/>
      <dgm:spPr/>
    </dgm:pt>
    <dgm:pt modelId="{6F498BA4-4FBA-4418-9BCE-A70CAC146129}" type="pres">
      <dgm:prSet presAssocID="{19821C82-0D9C-401F-BD8E-ED097A639C74}" presName="node" presStyleLbl="node1" presStyleIdx="1" presStyleCnt="6" custScaleX="206780" custScaleY="102403" custLinFactY="100000" custLinFactNeighborX="-61040" custLinFactNeighborY="129000">
        <dgm:presLayoutVars>
          <dgm:bulletEnabled val="1"/>
        </dgm:presLayoutVars>
      </dgm:prSet>
      <dgm:spPr>
        <a:prstGeom prst="roundRect">
          <a:avLst/>
        </a:prstGeom>
      </dgm:spPr>
    </dgm:pt>
    <dgm:pt modelId="{2A813C36-C08C-4A3A-A7E5-FBD3381C6C6E}" type="pres">
      <dgm:prSet presAssocID="{7F8CE1FC-39C0-41E5-9944-91B5F3B8E09B}" presName="sibTrans" presStyleCnt="0"/>
      <dgm:spPr/>
    </dgm:pt>
    <dgm:pt modelId="{6B2C8293-DBD2-422F-B9C9-C27DB7DA22F3}" type="pres">
      <dgm:prSet presAssocID="{940B55AE-28DE-465A-B145-9414F3FEA85A}" presName="node" presStyleLbl="node1" presStyleIdx="2" presStyleCnt="6" custScaleX="133119" custScaleY="211412" custLinFactNeighborX="43287" custLinFactNeighborY="-1498">
        <dgm:presLayoutVars>
          <dgm:bulletEnabled val="1"/>
        </dgm:presLayoutVars>
      </dgm:prSet>
      <dgm:spPr>
        <a:prstGeom prst="roundRect">
          <a:avLst/>
        </a:prstGeom>
      </dgm:spPr>
    </dgm:pt>
    <dgm:pt modelId="{F52BC8BB-F5C1-4AAE-A878-4BCE827F9623}" type="pres">
      <dgm:prSet presAssocID="{374051A3-435A-4591-B0EE-07692241A920}" presName="sibTrans" presStyleCnt="0"/>
      <dgm:spPr/>
    </dgm:pt>
    <dgm:pt modelId="{671D215F-D99E-420B-999A-88509E272A79}" type="pres">
      <dgm:prSet presAssocID="{96A8CE64-627A-40FB-8F5F-C1F15E2A1620}" presName="node" presStyleLbl="node1" presStyleIdx="3" presStyleCnt="6" custScaleX="91188" custLinFactNeighborX="45065" custLinFactNeighborY="-60663">
        <dgm:presLayoutVars>
          <dgm:bulletEnabled val="1"/>
        </dgm:presLayoutVars>
      </dgm:prSet>
      <dgm:spPr>
        <a:prstGeom prst="ellipse">
          <a:avLst/>
        </a:prstGeom>
      </dgm:spPr>
    </dgm:pt>
    <dgm:pt modelId="{DE6E3C3A-82A6-4DAE-B1FA-8C3F5612510E}" type="pres">
      <dgm:prSet presAssocID="{5AD3B649-B3C5-49EA-8BD0-ADF7814B95AF}" presName="sibTrans" presStyleCnt="0"/>
      <dgm:spPr/>
    </dgm:pt>
    <dgm:pt modelId="{EC9EF124-8DB1-4C13-BFF5-6F4D9EC92739}" type="pres">
      <dgm:prSet presAssocID="{AC42B418-22A4-471B-B916-69FAF8015138}" presName="node" presStyleLbl="node1" presStyleIdx="4" presStyleCnt="6" custScaleX="103847" custScaleY="101072" custLinFactNeighborX="46475" custLinFactNeighborY="-58190">
        <dgm:presLayoutVars>
          <dgm:bulletEnabled val="1"/>
        </dgm:presLayoutVars>
      </dgm:prSet>
      <dgm:spPr>
        <a:prstGeom prst="roundRect">
          <a:avLst/>
        </a:prstGeom>
      </dgm:spPr>
    </dgm:pt>
    <dgm:pt modelId="{3F965702-71DC-48BA-8093-D4328C75B2B5}" type="pres">
      <dgm:prSet presAssocID="{E5184E0E-EE26-4CAE-93FD-9466492A9D87}" presName="sibTrans" presStyleCnt="0"/>
      <dgm:spPr/>
    </dgm:pt>
    <dgm:pt modelId="{7DCC3751-1B4C-4220-B84A-5F3DF1229646}" type="pres">
      <dgm:prSet presAssocID="{3E9AF054-6C21-4D77-8A92-43B369460DD5}" presName="node" presStyleLbl="node1" presStyleIdx="5" presStyleCnt="6" custScaleX="141753" custScaleY="108385" custLinFactX="-2327" custLinFactY="-74885" custLinFactNeighborX="-100000" custLinFactNeighborY="-100000">
        <dgm:presLayoutVars>
          <dgm:bulletEnabled val="1"/>
        </dgm:presLayoutVars>
      </dgm:prSet>
      <dgm:spPr>
        <a:prstGeom prst="flowChartAlternateProcess">
          <a:avLst/>
        </a:prstGeom>
      </dgm:spPr>
    </dgm:pt>
  </dgm:ptLst>
  <dgm:cxnLst>
    <dgm:cxn modelId="{F08CD208-92A9-4156-8C68-8F873EE9ACFC}" srcId="{CC10EDDE-BC5E-4291-80A1-C1F4349AA998}" destId="{5CC728D4-7FC3-4895-AA9C-A0EE7E29D4D9}" srcOrd="0" destOrd="0" parTransId="{86C7645C-FEF7-4E42-BBDD-3A81CA4C69C2}" sibTransId="{74473D1E-BD0A-48F1-8EE5-A961FB04C437}"/>
    <dgm:cxn modelId="{31AD1618-E7B2-4D2B-A84E-BDDE1291A2FD}" srcId="{CC10EDDE-BC5E-4291-80A1-C1F4349AA998}" destId="{940B55AE-28DE-465A-B145-9414F3FEA85A}" srcOrd="2" destOrd="0" parTransId="{47D14E7F-71EE-4790-B0D0-A6ED121CE8C3}" sibTransId="{374051A3-435A-4591-B0EE-07692241A920}"/>
    <dgm:cxn modelId="{0658631E-5E38-468E-A07B-098BF4F49210}" type="presOf" srcId="{AC42B418-22A4-471B-B916-69FAF8015138}" destId="{EC9EF124-8DB1-4C13-BFF5-6F4D9EC92739}" srcOrd="0" destOrd="0" presId="urn:microsoft.com/office/officeart/2005/8/layout/default"/>
    <dgm:cxn modelId="{CDC94435-F732-4CD4-BCAC-BF91A222099A}" type="presOf" srcId="{CC10EDDE-BC5E-4291-80A1-C1F4349AA998}" destId="{3D202C38-B6B2-4690-A846-8E2EFF3CA53E}" srcOrd="0" destOrd="0" presId="urn:microsoft.com/office/officeart/2005/8/layout/default"/>
    <dgm:cxn modelId="{66B1B84C-2FC3-46DE-972E-71502E10A0AB}" srcId="{CC10EDDE-BC5E-4291-80A1-C1F4349AA998}" destId="{3E9AF054-6C21-4D77-8A92-43B369460DD5}" srcOrd="5" destOrd="0" parTransId="{535BB161-08BB-46E7-ACCA-7800D4B050F6}" sibTransId="{C392C4F8-CD8C-493D-99E1-233F8869D21C}"/>
    <dgm:cxn modelId="{5E4CF37B-A845-4A66-9F55-DC434E3FC1E9}" type="presOf" srcId="{19821C82-0D9C-401F-BD8E-ED097A639C74}" destId="{6F498BA4-4FBA-4418-9BCE-A70CAC146129}" srcOrd="0" destOrd="0" presId="urn:microsoft.com/office/officeart/2005/8/layout/default"/>
    <dgm:cxn modelId="{858B43AE-5953-4F90-A69B-AFF7C9AD121A}" srcId="{CC10EDDE-BC5E-4291-80A1-C1F4349AA998}" destId="{19821C82-0D9C-401F-BD8E-ED097A639C74}" srcOrd="1" destOrd="0" parTransId="{D38642AD-E327-4DFE-BCED-407815097457}" sibTransId="{7F8CE1FC-39C0-41E5-9944-91B5F3B8E09B}"/>
    <dgm:cxn modelId="{5F6AC4D7-9139-4B37-970F-119C2660543B}" srcId="{CC10EDDE-BC5E-4291-80A1-C1F4349AA998}" destId="{96A8CE64-627A-40FB-8F5F-C1F15E2A1620}" srcOrd="3" destOrd="0" parTransId="{3FC56911-B390-434F-B130-7CCC90B9C922}" sibTransId="{5AD3B649-B3C5-49EA-8BD0-ADF7814B95AF}"/>
    <dgm:cxn modelId="{AA33FAEC-51C6-454F-99ED-A9CD3ABFC977}" type="presOf" srcId="{5CC728D4-7FC3-4895-AA9C-A0EE7E29D4D9}" destId="{77F0AC00-1309-4F03-ABFC-0C355B72644F}" srcOrd="0" destOrd="0" presId="urn:microsoft.com/office/officeart/2005/8/layout/default"/>
    <dgm:cxn modelId="{8DA27CEE-BB1F-4957-9C13-7AE2AFFB846A}" type="presOf" srcId="{940B55AE-28DE-465A-B145-9414F3FEA85A}" destId="{6B2C8293-DBD2-422F-B9C9-C27DB7DA22F3}" srcOrd="0" destOrd="0" presId="urn:microsoft.com/office/officeart/2005/8/layout/default"/>
    <dgm:cxn modelId="{48CCCFF4-A33E-4D0D-A083-01D813B51608}" srcId="{CC10EDDE-BC5E-4291-80A1-C1F4349AA998}" destId="{AC42B418-22A4-471B-B916-69FAF8015138}" srcOrd="4" destOrd="0" parTransId="{3CDAF12A-CD45-4783-85C5-2D15E0777202}" sibTransId="{E5184E0E-EE26-4CAE-93FD-9466492A9D87}"/>
    <dgm:cxn modelId="{088436F6-F09F-4CD8-87C5-C2B38A601AB1}" type="presOf" srcId="{3E9AF054-6C21-4D77-8A92-43B369460DD5}" destId="{7DCC3751-1B4C-4220-B84A-5F3DF1229646}" srcOrd="0" destOrd="0" presId="urn:microsoft.com/office/officeart/2005/8/layout/default"/>
    <dgm:cxn modelId="{29394EFD-D926-4F01-B3C2-BC04E43D5514}" type="presOf" srcId="{96A8CE64-627A-40FB-8F5F-C1F15E2A1620}" destId="{671D215F-D99E-420B-999A-88509E272A79}" srcOrd="0" destOrd="0" presId="urn:microsoft.com/office/officeart/2005/8/layout/default"/>
    <dgm:cxn modelId="{8E452813-3F87-4AA9-9430-B81B7A9D57F0}" type="presParOf" srcId="{3D202C38-B6B2-4690-A846-8E2EFF3CA53E}" destId="{77F0AC00-1309-4F03-ABFC-0C355B72644F}" srcOrd="0" destOrd="0" presId="urn:microsoft.com/office/officeart/2005/8/layout/default"/>
    <dgm:cxn modelId="{676DBE93-74BB-40AE-8B21-5749D9B80FA4}" type="presParOf" srcId="{3D202C38-B6B2-4690-A846-8E2EFF3CA53E}" destId="{27EEFA06-61A5-46E4-A354-16CA4AA4A408}" srcOrd="1" destOrd="0" presId="urn:microsoft.com/office/officeart/2005/8/layout/default"/>
    <dgm:cxn modelId="{C70F111C-D00F-4B80-9EEB-7CDE59175080}" type="presParOf" srcId="{3D202C38-B6B2-4690-A846-8E2EFF3CA53E}" destId="{6F498BA4-4FBA-4418-9BCE-A70CAC146129}" srcOrd="2" destOrd="0" presId="urn:microsoft.com/office/officeart/2005/8/layout/default"/>
    <dgm:cxn modelId="{711AEB40-6841-49A6-AFC6-9738609B26F4}" type="presParOf" srcId="{3D202C38-B6B2-4690-A846-8E2EFF3CA53E}" destId="{2A813C36-C08C-4A3A-A7E5-FBD3381C6C6E}" srcOrd="3" destOrd="0" presId="urn:microsoft.com/office/officeart/2005/8/layout/default"/>
    <dgm:cxn modelId="{C55146FF-585D-4B30-8141-8B9C2F9471E0}" type="presParOf" srcId="{3D202C38-B6B2-4690-A846-8E2EFF3CA53E}" destId="{6B2C8293-DBD2-422F-B9C9-C27DB7DA22F3}" srcOrd="4" destOrd="0" presId="urn:microsoft.com/office/officeart/2005/8/layout/default"/>
    <dgm:cxn modelId="{66A88760-CD6A-4C7C-96FB-E92A4D545CF3}" type="presParOf" srcId="{3D202C38-B6B2-4690-A846-8E2EFF3CA53E}" destId="{F52BC8BB-F5C1-4AAE-A878-4BCE827F9623}" srcOrd="5" destOrd="0" presId="urn:microsoft.com/office/officeart/2005/8/layout/default"/>
    <dgm:cxn modelId="{14C300E7-2BE6-40E5-8CAC-BA9A4504F0EA}" type="presParOf" srcId="{3D202C38-B6B2-4690-A846-8E2EFF3CA53E}" destId="{671D215F-D99E-420B-999A-88509E272A79}" srcOrd="6" destOrd="0" presId="urn:microsoft.com/office/officeart/2005/8/layout/default"/>
    <dgm:cxn modelId="{F7BF2C37-42AE-452C-A9E8-B2CDB18ED436}" type="presParOf" srcId="{3D202C38-B6B2-4690-A846-8E2EFF3CA53E}" destId="{DE6E3C3A-82A6-4DAE-B1FA-8C3F5612510E}" srcOrd="7" destOrd="0" presId="urn:microsoft.com/office/officeart/2005/8/layout/default"/>
    <dgm:cxn modelId="{4F02152D-116A-484F-BCBF-B3893831FC0A}" type="presParOf" srcId="{3D202C38-B6B2-4690-A846-8E2EFF3CA53E}" destId="{EC9EF124-8DB1-4C13-BFF5-6F4D9EC92739}" srcOrd="8" destOrd="0" presId="urn:microsoft.com/office/officeart/2005/8/layout/default"/>
    <dgm:cxn modelId="{8090AFD0-A533-4DFE-AA12-0E2E8F0A23D6}" type="presParOf" srcId="{3D202C38-B6B2-4690-A846-8E2EFF3CA53E}" destId="{3F965702-71DC-48BA-8093-D4328C75B2B5}" srcOrd="9" destOrd="0" presId="urn:microsoft.com/office/officeart/2005/8/layout/default"/>
    <dgm:cxn modelId="{D9CDC653-8644-4606-A8BA-2F33B1D7C9DA}" type="presParOf" srcId="{3D202C38-B6B2-4690-A846-8E2EFF3CA53E}" destId="{7DCC3751-1B4C-4220-B84A-5F3DF1229646}" srcOrd="10" destOrd="0" presId="urn:microsoft.com/office/officeart/2005/8/layout/defaul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898D2A-3EE4-45A6-BED6-3D60E09566AF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8992F28A-3108-40ED-AE38-A9FDBF019BA6}">
      <dgm:prSet phldrT="[Text]" custT="1"/>
      <dgm:spPr>
        <a:solidFill>
          <a:srgbClr val="C7D4CB"/>
        </a:solidFill>
      </dgm:spPr>
      <dgm:t>
        <a:bodyPr/>
        <a:lstStyle/>
        <a:p>
          <a:r>
            <a:rPr lang="en-US" sz="2800" b="1" dirty="0">
              <a:solidFill>
                <a:schemeClr val="tx1"/>
              </a:solidFill>
            </a:rPr>
            <a:t>Social media</a:t>
          </a:r>
        </a:p>
      </dgm:t>
    </dgm:pt>
    <dgm:pt modelId="{33606920-B334-4494-BE2B-FF13847EC34E}" type="parTrans" cxnId="{77C89B65-6B4A-4EE7-8929-1678509278AD}">
      <dgm:prSet/>
      <dgm:spPr/>
      <dgm:t>
        <a:bodyPr/>
        <a:lstStyle/>
        <a:p>
          <a:endParaRPr lang="en-US"/>
        </a:p>
      </dgm:t>
    </dgm:pt>
    <dgm:pt modelId="{C577D4F0-4B64-427C-8D87-49AD92299CA8}" type="sibTrans" cxnId="{77C89B65-6B4A-4EE7-8929-1678509278AD}">
      <dgm:prSet/>
      <dgm:spPr>
        <a:solidFill>
          <a:srgbClr val="C7D4CB"/>
        </a:solidFill>
      </dgm:spPr>
      <dgm:t>
        <a:bodyPr/>
        <a:lstStyle/>
        <a:p>
          <a:endParaRPr lang="en-US"/>
        </a:p>
      </dgm:t>
    </dgm:pt>
    <dgm:pt modelId="{F01EA2DB-FDE4-45D8-B138-83DCB42B2CBE}">
      <dgm:prSet phldrT="[Text]" custT="1"/>
      <dgm:spPr>
        <a:solidFill>
          <a:srgbClr val="627981"/>
        </a:solidFill>
      </dgm:spPr>
      <dgm:t>
        <a:bodyPr/>
        <a:lstStyle/>
        <a:p>
          <a:r>
            <a:rPr lang="en-US" sz="2200" b="1" dirty="0">
              <a:solidFill>
                <a:schemeClr val="bg1"/>
              </a:solidFill>
            </a:rPr>
            <a:t>Television</a:t>
          </a:r>
        </a:p>
      </dgm:t>
    </dgm:pt>
    <dgm:pt modelId="{A8BAA35C-C74C-4938-8B96-8B424B1806ED}" type="parTrans" cxnId="{C485F6C3-D263-419B-B1DA-E1B7346C2C98}">
      <dgm:prSet/>
      <dgm:spPr/>
      <dgm:t>
        <a:bodyPr/>
        <a:lstStyle/>
        <a:p>
          <a:endParaRPr lang="en-US"/>
        </a:p>
      </dgm:t>
    </dgm:pt>
    <dgm:pt modelId="{A0E13C12-72BA-49E9-AE07-B8B333D7AB69}" type="sibTrans" cxnId="{C485F6C3-D263-419B-B1DA-E1B7346C2C98}">
      <dgm:prSet/>
      <dgm:spPr>
        <a:solidFill>
          <a:srgbClr val="627981"/>
        </a:solidFill>
      </dgm:spPr>
      <dgm:t>
        <a:bodyPr/>
        <a:lstStyle/>
        <a:p>
          <a:endParaRPr lang="en-US" b="0"/>
        </a:p>
      </dgm:t>
    </dgm:pt>
    <dgm:pt modelId="{7861A4BA-A7B0-4470-A9AF-475122B74F1E}">
      <dgm:prSet phldrT="[Text]" custT="1"/>
      <dgm:spPr>
        <a:solidFill>
          <a:srgbClr val="314C57"/>
        </a:solidFill>
      </dgm:spPr>
      <dgm:t>
        <a:bodyPr/>
        <a:lstStyle/>
        <a:p>
          <a:r>
            <a:rPr lang="en-US" sz="2000" b="1" dirty="0">
              <a:solidFill>
                <a:schemeClr val="bg1"/>
              </a:solidFill>
            </a:rPr>
            <a:t>Study</a:t>
          </a:r>
        </a:p>
      </dgm:t>
    </dgm:pt>
    <dgm:pt modelId="{97430E11-73DF-44EB-A194-3EAFC1D64FF5}" type="parTrans" cxnId="{5190FD74-9C64-4F91-B964-F72D0018C444}">
      <dgm:prSet/>
      <dgm:spPr/>
      <dgm:t>
        <a:bodyPr/>
        <a:lstStyle/>
        <a:p>
          <a:endParaRPr lang="en-US"/>
        </a:p>
      </dgm:t>
    </dgm:pt>
    <dgm:pt modelId="{8F3664A7-FC29-4406-B6F1-5A3E2156319C}" type="sibTrans" cxnId="{5190FD74-9C64-4F91-B964-F72D0018C444}">
      <dgm:prSet/>
      <dgm:spPr>
        <a:solidFill>
          <a:srgbClr val="314C57"/>
        </a:solidFill>
      </dgm:spPr>
      <dgm:t>
        <a:bodyPr/>
        <a:lstStyle/>
        <a:p>
          <a:endParaRPr lang="en-US"/>
        </a:p>
      </dgm:t>
    </dgm:pt>
    <dgm:pt modelId="{8BFB2C5E-988A-4D69-9016-27073F62072D}" type="pres">
      <dgm:prSet presAssocID="{AD898D2A-3EE4-45A6-BED6-3D60E09566AF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593D959E-707C-45B2-92BF-DBA814A15A40}" type="pres">
      <dgm:prSet presAssocID="{8992F28A-3108-40ED-AE38-A9FDBF019BA6}" presName="gear1" presStyleLbl="node1" presStyleIdx="0" presStyleCnt="3">
        <dgm:presLayoutVars>
          <dgm:chMax val="1"/>
          <dgm:bulletEnabled val="1"/>
        </dgm:presLayoutVars>
      </dgm:prSet>
      <dgm:spPr/>
    </dgm:pt>
    <dgm:pt modelId="{705C1D69-87F0-4E42-AD12-69AA77233C91}" type="pres">
      <dgm:prSet presAssocID="{8992F28A-3108-40ED-AE38-A9FDBF019BA6}" presName="gear1srcNode" presStyleLbl="node1" presStyleIdx="0" presStyleCnt="3"/>
      <dgm:spPr/>
    </dgm:pt>
    <dgm:pt modelId="{39922EBC-9769-41A0-B828-36AEB2887DD5}" type="pres">
      <dgm:prSet presAssocID="{8992F28A-3108-40ED-AE38-A9FDBF019BA6}" presName="gear1dstNode" presStyleLbl="node1" presStyleIdx="0" presStyleCnt="3"/>
      <dgm:spPr/>
    </dgm:pt>
    <dgm:pt modelId="{1667F179-8A98-4F1E-9E72-F554B352E0B6}" type="pres">
      <dgm:prSet presAssocID="{F01EA2DB-FDE4-45D8-B138-83DCB42B2CBE}" presName="gear2" presStyleLbl="node1" presStyleIdx="1" presStyleCnt="3" custScaleX="146874" custScaleY="137499" custLinFactNeighborX="-43150" custLinFactNeighborY="-6563">
        <dgm:presLayoutVars>
          <dgm:chMax val="1"/>
          <dgm:bulletEnabled val="1"/>
        </dgm:presLayoutVars>
      </dgm:prSet>
      <dgm:spPr/>
    </dgm:pt>
    <dgm:pt modelId="{82411F4F-8922-4F77-9CCB-C41FECD0E494}" type="pres">
      <dgm:prSet presAssocID="{F01EA2DB-FDE4-45D8-B138-83DCB42B2CBE}" presName="gear2srcNode" presStyleLbl="node1" presStyleIdx="1" presStyleCnt="3"/>
      <dgm:spPr/>
    </dgm:pt>
    <dgm:pt modelId="{CBAD393C-E5DF-4E6A-AB3C-1994B0688D90}" type="pres">
      <dgm:prSet presAssocID="{F01EA2DB-FDE4-45D8-B138-83DCB42B2CBE}" presName="gear2dstNode" presStyleLbl="node1" presStyleIdx="1" presStyleCnt="3"/>
      <dgm:spPr/>
    </dgm:pt>
    <dgm:pt modelId="{F988E617-359F-4975-A8EE-E5D9A55430EF}" type="pres">
      <dgm:prSet presAssocID="{7861A4BA-A7B0-4470-A9AF-475122B74F1E}" presName="gear3" presStyleLbl="node1" presStyleIdx="2" presStyleCnt="3" custAng="21587499" custScaleX="98226" custScaleY="93987" custLinFactNeighborX="19405" custLinFactNeighborY="-402"/>
      <dgm:spPr/>
    </dgm:pt>
    <dgm:pt modelId="{D120ACE9-AC90-4533-AF1F-55F3C53483D1}" type="pres">
      <dgm:prSet presAssocID="{7861A4BA-A7B0-4470-A9AF-475122B74F1E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F5DE248E-AEC0-471F-BF75-21128E5E5022}" type="pres">
      <dgm:prSet presAssocID="{7861A4BA-A7B0-4470-A9AF-475122B74F1E}" presName="gear3srcNode" presStyleLbl="node1" presStyleIdx="2" presStyleCnt="3"/>
      <dgm:spPr/>
    </dgm:pt>
    <dgm:pt modelId="{5010250C-BD4D-4B37-9EC8-E91EE71B0A4B}" type="pres">
      <dgm:prSet presAssocID="{7861A4BA-A7B0-4470-A9AF-475122B74F1E}" presName="gear3dstNode" presStyleLbl="node1" presStyleIdx="2" presStyleCnt="3"/>
      <dgm:spPr/>
    </dgm:pt>
    <dgm:pt modelId="{6D4EA0D5-958D-4A43-9BDA-1B7C509B4114}" type="pres">
      <dgm:prSet presAssocID="{C577D4F0-4B64-427C-8D87-49AD92299CA8}" presName="connector1" presStyleLbl="sibTrans2D1" presStyleIdx="0" presStyleCnt="3" custScaleX="96536" custScaleY="94673" custLinFactNeighborX="5609" custLinFactNeighborY="2883"/>
      <dgm:spPr/>
    </dgm:pt>
    <dgm:pt modelId="{B35743FA-F726-4530-89E3-8A1297857BB7}" type="pres">
      <dgm:prSet presAssocID="{A0E13C12-72BA-49E9-AE07-B8B333D7AB69}" presName="connector2" presStyleLbl="sibTrans2D1" presStyleIdx="1" presStyleCnt="3" custLinFactNeighborX="-49220" custLinFactNeighborY="-6184"/>
      <dgm:spPr/>
    </dgm:pt>
    <dgm:pt modelId="{2FEAEFCE-40A9-454C-BC51-DAE3F61FBE9D}" type="pres">
      <dgm:prSet presAssocID="{8F3664A7-FC29-4406-B6F1-5A3E2156319C}" presName="connector3" presStyleLbl="sibTrans2D1" presStyleIdx="2" presStyleCnt="3" custAng="1323245" custLinFactNeighborX="10631" custLinFactNeighborY="11111"/>
      <dgm:spPr/>
    </dgm:pt>
  </dgm:ptLst>
  <dgm:cxnLst>
    <dgm:cxn modelId="{A807BC08-2A12-40B2-8B5D-6EC65EDE46F6}" type="presOf" srcId="{A0E13C12-72BA-49E9-AE07-B8B333D7AB69}" destId="{B35743FA-F726-4530-89E3-8A1297857BB7}" srcOrd="0" destOrd="0" presId="urn:microsoft.com/office/officeart/2005/8/layout/gear1"/>
    <dgm:cxn modelId="{7C2E240E-B717-44DA-B765-7B4F50E4E9D5}" type="presOf" srcId="{F01EA2DB-FDE4-45D8-B138-83DCB42B2CBE}" destId="{82411F4F-8922-4F77-9CCB-C41FECD0E494}" srcOrd="1" destOrd="0" presId="urn:microsoft.com/office/officeart/2005/8/layout/gear1"/>
    <dgm:cxn modelId="{5B2E2D28-E33C-4078-BF98-858A4264D5C6}" type="presOf" srcId="{8992F28A-3108-40ED-AE38-A9FDBF019BA6}" destId="{593D959E-707C-45B2-92BF-DBA814A15A40}" srcOrd="0" destOrd="0" presId="urn:microsoft.com/office/officeart/2005/8/layout/gear1"/>
    <dgm:cxn modelId="{968BB22E-DAC7-4228-B683-62FB7A235FEB}" type="presOf" srcId="{7861A4BA-A7B0-4470-A9AF-475122B74F1E}" destId="{F988E617-359F-4975-A8EE-E5D9A55430EF}" srcOrd="0" destOrd="0" presId="urn:microsoft.com/office/officeart/2005/8/layout/gear1"/>
    <dgm:cxn modelId="{98EC7832-F97D-4EF3-9343-C210BC536777}" type="presOf" srcId="{7861A4BA-A7B0-4470-A9AF-475122B74F1E}" destId="{D120ACE9-AC90-4533-AF1F-55F3C53483D1}" srcOrd="1" destOrd="0" presId="urn:microsoft.com/office/officeart/2005/8/layout/gear1"/>
    <dgm:cxn modelId="{77C89B65-6B4A-4EE7-8929-1678509278AD}" srcId="{AD898D2A-3EE4-45A6-BED6-3D60E09566AF}" destId="{8992F28A-3108-40ED-AE38-A9FDBF019BA6}" srcOrd="0" destOrd="0" parTransId="{33606920-B334-4494-BE2B-FF13847EC34E}" sibTransId="{C577D4F0-4B64-427C-8D87-49AD92299CA8}"/>
    <dgm:cxn modelId="{50FFDD6C-28DD-4897-B65E-83E327F284B8}" type="presOf" srcId="{8992F28A-3108-40ED-AE38-A9FDBF019BA6}" destId="{39922EBC-9769-41A0-B828-36AEB2887DD5}" srcOrd="2" destOrd="0" presId="urn:microsoft.com/office/officeart/2005/8/layout/gear1"/>
    <dgm:cxn modelId="{31540F53-1E26-45D7-AAF7-7F0353A8E461}" type="presOf" srcId="{7861A4BA-A7B0-4470-A9AF-475122B74F1E}" destId="{5010250C-BD4D-4B37-9EC8-E91EE71B0A4B}" srcOrd="3" destOrd="0" presId="urn:microsoft.com/office/officeart/2005/8/layout/gear1"/>
    <dgm:cxn modelId="{5190FD74-9C64-4F91-B964-F72D0018C444}" srcId="{AD898D2A-3EE4-45A6-BED6-3D60E09566AF}" destId="{7861A4BA-A7B0-4470-A9AF-475122B74F1E}" srcOrd="2" destOrd="0" parTransId="{97430E11-73DF-44EB-A194-3EAFC1D64FF5}" sibTransId="{8F3664A7-FC29-4406-B6F1-5A3E2156319C}"/>
    <dgm:cxn modelId="{DC9E3C7F-9687-4FC0-AFF6-49C10324FACC}" type="presOf" srcId="{8F3664A7-FC29-4406-B6F1-5A3E2156319C}" destId="{2FEAEFCE-40A9-454C-BC51-DAE3F61FBE9D}" srcOrd="0" destOrd="0" presId="urn:microsoft.com/office/officeart/2005/8/layout/gear1"/>
    <dgm:cxn modelId="{398267AD-98A0-4CE5-98E3-236A6985A6EC}" type="presOf" srcId="{C577D4F0-4B64-427C-8D87-49AD92299CA8}" destId="{6D4EA0D5-958D-4A43-9BDA-1B7C509B4114}" srcOrd="0" destOrd="0" presId="urn:microsoft.com/office/officeart/2005/8/layout/gear1"/>
    <dgm:cxn modelId="{85B71AB9-F553-436C-9BD0-48F07EAB7C1F}" type="presOf" srcId="{AD898D2A-3EE4-45A6-BED6-3D60E09566AF}" destId="{8BFB2C5E-988A-4D69-9016-27073F62072D}" srcOrd="0" destOrd="0" presId="urn:microsoft.com/office/officeart/2005/8/layout/gear1"/>
    <dgm:cxn modelId="{3840E2C3-B87E-4B8F-80A0-74469C7EABEF}" type="presOf" srcId="{7861A4BA-A7B0-4470-A9AF-475122B74F1E}" destId="{F5DE248E-AEC0-471F-BF75-21128E5E5022}" srcOrd="2" destOrd="0" presId="urn:microsoft.com/office/officeart/2005/8/layout/gear1"/>
    <dgm:cxn modelId="{C485F6C3-D263-419B-B1DA-E1B7346C2C98}" srcId="{AD898D2A-3EE4-45A6-BED6-3D60E09566AF}" destId="{F01EA2DB-FDE4-45D8-B138-83DCB42B2CBE}" srcOrd="1" destOrd="0" parTransId="{A8BAA35C-C74C-4938-8B96-8B424B1806ED}" sibTransId="{A0E13C12-72BA-49E9-AE07-B8B333D7AB69}"/>
    <dgm:cxn modelId="{423A75D7-59F7-4273-AC27-B1A9DC37941A}" type="presOf" srcId="{F01EA2DB-FDE4-45D8-B138-83DCB42B2CBE}" destId="{1667F179-8A98-4F1E-9E72-F554B352E0B6}" srcOrd="0" destOrd="0" presId="urn:microsoft.com/office/officeart/2005/8/layout/gear1"/>
    <dgm:cxn modelId="{FB599BF0-B4D0-494B-828A-535B0000E59B}" type="presOf" srcId="{F01EA2DB-FDE4-45D8-B138-83DCB42B2CBE}" destId="{CBAD393C-E5DF-4E6A-AB3C-1994B0688D90}" srcOrd="2" destOrd="0" presId="urn:microsoft.com/office/officeart/2005/8/layout/gear1"/>
    <dgm:cxn modelId="{25ADABF7-55AB-4650-987A-3B88DE7C4CB7}" type="presOf" srcId="{8992F28A-3108-40ED-AE38-A9FDBF019BA6}" destId="{705C1D69-87F0-4E42-AD12-69AA77233C91}" srcOrd="1" destOrd="0" presId="urn:microsoft.com/office/officeart/2005/8/layout/gear1"/>
    <dgm:cxn modelId="{405297D0-3D75-40AD-87C3-648373763F50}" type="presParOf" srcId="{8BFB2C5E-988A-4D69-9016-27073F62072D}" destId="{593D959E-707C-45B2-92BF-DBA814A15A40}" srcOrd="0" destOrd="0" presId="urn:microsoft.com/office/officeart/2005/8/layout/gear1"/>
    <dgm:cxn modelId="{6A801555-C45A-401D-ADCB-504C20B1B613}" type="presParOf" srcId="{8BFB2C5E-988A-4D69-9016-27073F62072D}" destId="{705C1D69-87F0-4E42-AD12-69AA77233C91}" srcOrd="1" destOrd="0" presId="urn:microsoft.com/office/officeart/2005/8/layout/gear1"/>
    <dgm:cxn modelId="{35136B34-349B-41F7-AF4E-EFE7954898AF}" type="presParOf" srcId="{8BFB2C5E-988A-4D69-9016-27073F62072D}" destId="{39922EBC-9769-41A0-B828-36AEB2887DD5}" srcOrd="2" destOrd="0" presId="urn:microsoft.com/office/officeart/2005/8/layout/gear1"/>
    <dgm:cxn modelId="{38DF957F-1D89-4072-A083-8E4C7143AD5E}" type="presParOf" srcId="{8BFB2C5E-988A-4D69-9016-27073F62072D}" destId="{1667F179-8A98-4F1E-9E72-F554B352E0B6}" srcOrd="3" destOrd="0" presId="urn:microsoft.com/office/officeart/2005/8/layout/gear1"/>
    <dgm:cxn modelId="{CCD206E6-FA55-499B-9A68-403BB1292EE9}" type="presParOf" srcId="{8BFB2C5E-988A-4D69-9016-27073F62072D}" destId="{82411F4F-8922-4F77-9CCB-C41FECD0E494}" srcOrd="4" destOrd="0" presId="urn:microsoft.com/office/officeart/2005/8/layout/gear1"/>
    <dgm:cxn modelId="{626A1A15-093D-4426-8C32-FC4A1470DFC4}" type="presParOf" srcId="{8BFB2C5E-988A-4D69-9016-27073F62072D}" destId="{CBAD393C-E5DF-4E6A-AB3C-1994B0688D90}" srcOrd="5" destOrd="0" presId="urn:microsoft.com/office/officeart/2005/8/layout/gear1"/>
    <dgm:cxn modelId="{91046DF0-8D7E-4EA7-9CCD-5695CC2A0750}" type="presParOf" srcId="{8BFB2C5E-988A-4D69-9016-27073F62072D}" destId="{F988E617-359F-4975-A8EE-E5D9A55430EF}" srcOrd="6" destOrd="0" presId="urn:microsoft.com/office/officeart/2005/8/layout/gear1"/>
    <dgm:cxn modelId="{0B0F4F5B-7F59-431E-80C2-58500915F837}" type="presParOf" srcId="{8BFB2C5E-988A-4D69-9016-27073F62072D}" destId="{D120ACE9-AC90-4533-AF1F-55F3C53483D1}" srcOrd="7" destOrd="0" presId="urn:microsoft.com/office/officeart/2005/8/layout/gear1"/>
    <dgm:cxn modelId="{3EC836C8-810A-40B2-8D66-C21A9130288A}" type="presParOf" srcId="{8BFB2C5E-988A-4D69-9016-27073F62072D}" destId="{F5DE248E-AEC0-471F-BF75-21128E5E5022}" srcOrd="8" destOrd="0" presId="urn:microsoft.com/office/officeart/2005/8/layout/gear1"/>
    <dgm:cxn modelId="{E69AEDFA-0B3C-4444-90AE-2433213DE772}" type="presParOf" srcId="{8BFB2C5E-988A-4D69-9016-27073F62072D}" destId="{5010250C-BD4D-4B37-9EC8-E91EE71B0A4B}" srcOrd="9" destOrd="0" presId="urn:microsoft.com/office/officeart/2005/8/layout/gear1"/>
    <dgm:cxn modelId="{62F26F07-E888-4923-9EDA-DA83323DC76D}" type="presParOf" srcId="{8BFB2C5E-988A-4D69-9016-27073F62072D}" destId="{6D4EA0D5-958D-4A43-9BDA-1B7C509B4114}" srcOrd="10" destOrd="0" presId="urn:microsoft.com/office/officeart/2005/8/layout/gear1"/>
    <dgm:cxn modelId="{E2954632-6545-4173-9782-70624FA6B7EB}" type="presParOf" srcId="{8BFB2C5E-988A-4D69-9016-27073F62072D}" destId="{B35743FA-F726-4530-89E3-8A1297857BB7}" srcOrd="11" destOrd="0" presId="urn:microsoft.com/office/officeart/2005/8/layout/gear1"/>
    <dgm:cxn modelId="{A3116CC2-B8E1-40F8-A4B1-0C0D255A5BEE}" type="presParOf" srcId="{8BFB2C5E-988A-4D69-9016-27073F62072D}" destId="{2FEAEFCE-40A9-454C-BC51-DAE3F61FBE9D}" srcOrd="12" destOrd="0" presId="urn:microsoft.com/office/officeart/2005/8/layout/gear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F0AC00-1309-4F03-ABFC-0C355B72644F}">
      <dsp:nvSpPr>
        <dsp:cNvPr id="0" name=""/>
        <dsp:cNvSpPr/>
      </dsp:nvSpPr>
      <dsp:spPr>
        <a:xfrm>
          <a:off x="687713" y="464307"/>
          <a:ext cx="3100259" cy="1008642"/>
        </a:xfrm>
        <a:prstGeom prst="roundRect">
          <a:avLst/>
        </a:prstGeom>
        <a:solidFill>
          <a:srgbClr val="F3EDE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chemeClr val="tx1"/>
              </a:solidFill>
            </a:rPr>
            <a:t>Sleep</a:t>
          </a:r>
        </a:p>
      </dsp:txBody>
      <dsp:txXfrm>
        <a:off x="736951" y="513545"/>
        <a:ext cx="3001783" cy="910166"/>
      </dsp:txXfrm>
    </dsp:sp>
    <dsp:sp modelId="{6F498BA4-4FBA-4418-9BCE-A70CAC146129}">
      <dsp:nvSpPr>
        <dsp:cNvPr id="0" name=""/>
        <dsp:cNvSpPr/>
      </dsp:nvSpPr>
      <dsp:spPr>
        <a:xfrm>
          <a:off x="2958627" y="2626528"/>
          <a:ext cx="3213568" cy="954867"/>
        </a:xfrm>
        <a:prstGeom prst="roundRect">
          <a:avLst/>
        </a:prstGeom>
        <a:solidFill>
          <a:srgbClr val="F3EDE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chemeClr val="tx1"/>
              </a:solidFill>
            </a:rPr>
            <a:t>Entertainment</a:t>
          </a:r>
        </a:p>
      </dsp:txBody>
      <dsp:txXfrm>
        <a:off x="3005240" y="2673141"/>
        <a:ext cx="3120342" cy="861641"/>
      </dsp:txXfrm>
    </dsp:sp>
    <dsp:sp modelId="{6B2C8293-DBD2-422F-B9C9-C27DB7DA22F3}">
      <dsp:nvSpPr>
        <dsp:cNvPr id="0" name=""/>
        <dsp:cNvSpPr/>
      </dsp:nvSpPr>
      <dsp:spPr>
        <a:xfrm>
          <a:off x="674394" y="1614391"/>
          <a:ext cx="2068803" cy="1971332"/>
        </a:xfrm>
        <a:prstGeom prst="roundRect">
          <a:avLst/>
        </a:prstGeom>
        <a:solidFill>
          <a:srgbClr val="F3EDE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chemeClr val="tx1"/>
              </a:solidFill>
            </a:rPr>
            <a:t>Class</a:t>
          </a:r>
        </a:p>
      </dsp:txBody>
      <dsp:txXfrm>
        <a:off x="770626" y="1710623"/>
        <a:ext cx="1876339" cy="1778868"/>
      </dsp:txXfrm>
    </dsp:sp>
    <dsp:sp modelId="{671D215F-D99E-420B-999A-88509E272A79}">
      <dsp:nvSpPr>
        <dsp:cNvPr id="0" name=""/>
        <dsp:cNvSpPr/>
      </dsp:nvSpPr>
      <dsp:spPr>
        <a:xfrm>
          <a:off x="2926239" y="1582137"/>
          <a:ext cx="1417153" cy="932460"/>
        </a:xfrm>
        <a:prstGeom prst="ellipse">
          <a:avLst/>
        </a:prstGeom>
        <a:solidFill>
          <a:srgbClr val="F3EDE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chemeClr val="tx1"/>
              </a:solidFill>
            </a:rPr>
            <a:t>Study</a:t>
          </a:r>
        </a:p>
      </dsp:txBody>
      <dsp:txXfrm>
        <a:off x="3133776" y="1718693"/>
        <a:ext cx="1002079" cy="659348"/>
      </dsp:txXfrm>
    </dsp:sp>
    <dsp:sp modelId="{EC9EF124-8DB1-4C13-BFF5-6F4D9EC92739}">
      <dsp:nvSpPr>
        <dsp:cNvPr id="0" name=""/>
        <dsp:cNvSpPr/>
      </dsp:nvSpPr>
      <dsp:spPr>
        <a:xfrm>
          <a:off x="4520715" y="1600199"/>
          <a:ext cx="1613886" cy="942456"/>
        </a:xfrm>
        <a:prstGeom prst="roundRect">
          <a:avLst/>
        </a:prstGeom>
        <a:solidFill>
          <a:srgbClr val="F3EDE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chemeClr val="tx1"/>
              </a:solidFill>
            </a:rPr>
            <a:t>Social</a:t>
          </a:r>
        </a:p>
      </dsp:txBody>
      <dsp:txXfrm>
        <a:off x="4566722" y="1646206"/>
        <a:ext cx="1521872" cy="850442"/>
      </dsp:txXfrm>
    </dsp:sp>
    <dsp:sp modelId="{7DCC3751-1B4C-4220-B84A-5F3DF1229646}">
      <dsp:nvSpPr>
        <dsp:cNvPr id="0" name=""/>
        <dsp:cNvSpPr/>
      </dsp:nvSpPr>
      <dsp:spPr>
        <a:xfrm>
          <a:off x="3977480" y="477969"/>
          <a:ext cx="2202984" cy="1010647"/>
        </a:xfrm>
        <a:prstGeom prst="flowChartAlternateProcess">
          <a:avLst/>
        </a:prstGeom>
        <a:solidFill>
          <a:srgbClr val="F3EDE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chemeClr val="tx1"/>
              </a:solidFill>
            </a:rPr>
            <a:t>Work</a:t>
          </a:r>
        </a:p>
      </dsp:txBody>
      <dsp:txXfrm>
        <a:off x="4026815" y="527304"/>
        <a:ext cx="2104314" cy="9119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3D959E-707C-45B2-92BF-DBA814A15A40}">
      <dsp:nvSpPr>
        <dsp:cNvPr id="0" name=""/>
        <dsp:cNvSpPr/>
      </dsp:nvSpPr>
      <dsp:spPr>
        <a:xfrm>
          <a:off x="2844800" y="1828800"/>
          <a:ext cx="2235200" cy="2235200"/>
        </a:xfrm>
        <a:prstGeom prst="gear9">
          <a:avLst/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</a:rPr>
            <a:t>Social media</a:t>
          </a:r>
        </a:p>
      </dsp:txBody>
      <dsp:txXfrm>
        <a:off x="3294175" y="2352385"/>
        <a:ext cx="1336450" cy="1148939"/>
      </dsp:txXfrm>
    </dsp:sp>
    <dsp:sp modelId="{1667F179-8A98-4F1E-9E72-F554B352E0B6}">
      <dsp:nvSpPr>
        <dsp:cNvPr id="0" name=""/>
        <dsp:cNvSpPr/>
      </dsp:nvSpPr>
      <dsp:spPr>
        <a:xfrm>
          <a:off x="461881" y="889000"/>
          <a:ext cx="2387583" cy="2235183"/>
        </a:xfrm>
        <a:prstGeom prst="gear6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solidFill>
                <a:schemeClr val="bg1"/>
              </a:solidFill>
            </a:rPr>
            <a:t>Television</a:t>
          </a:r>
        </a:p>
      </dsp:txBody>
      <dsp:txXfrm>
        <a:off x="1046748" y="1455115"/>
        <a:ext cx="1217849" cy="1102953"/>
      </dsp:txXfrm>
    </dsp:sp>
    <dsp:sp modelId="{F988E617-359F-4975-A8EE-E5D9A55430EF}">
      <dsp:nvSpPr>
        <dsp:cNvPr id="0" name=""/>
        <dsp:cNvSpPr/>
      </dsp:nvSpPr>
      <dsp:spPr>
        <a:xfrm rot="20687499">
          <a:off x="2835130" y="231382"/>
          <a:ext cx="1589213" cy="1472270"/>
        </a:xfrm>
        <a:prstGeom prst="gear6">
          <a:avLst/>
        </a:prstGeom>
        <a:solidFill>
          <a:srgbClr val="314C5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bg1"/>
              </a:solidFill>
            </a:rPr>
            <a:t>Study</a:t>
          </a:r>
        </a:p>
      </dsp:txBody>
      <dsp:txXfrm rot="900000">
        <a:off x="3190627" y="547358"/>
        <a:ext cx="878219" cy="840318"/>
      </dsp:txXfrm>
    </dsp:sp>
    <dsp:sp modelId="{6D4EA0D5-958D-4A43-9BDA-1B7C509B4114}">
      <dsp:nvSpPr>
        <dsp:cNvPr id="0" name=""/>
        <dsp:cNvSpPr/>
      </dsp:nvSpPr>
      <dsp:spPr>
        <a:xfrm>
          <a:off x="2881536" y="1651009"/>
          <a:ext cx="2761949" cy="2708647"/>
        </a:xfrm>
        <a:prstGeom prst="circularArrow">
          <a:avLst>
            <a:gd name="adj1" fmla="val 4687"/>
            <a:gd name="adj2" fmla="val 299029"/>
            <a:gd name="adj3" fmla="val 2513083"/>
            <a:gd name="adj4" fmla="val 15867933"/>
            <a:gd name="adj5" fmla="val 5469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5743FA-F726-4530-89E3-8A1297857BB7}">
      <dsp:nvSpPr>
        <dsp:cNvPr id="0" name=""/>
        <dsp:cNvSpPr/>
      </dsp:nvSpPr>
      <dsp:spPr>
        <a:xfrm>
          <a:off x="233275" y="812806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EAEFCE-40A9-454C-BC51-DAE3F61FBE9D}">
      <dsp:nvSpPr>
        <dsp:cNvPr id="0" name=""/>
        <dsp:cNvSpPr/>
      </dsp:nvSpPr>
      <dsp:spPr>
        <a:xfrm rot="1323245">
          <a:off x="2324673" y="79697"/>
          <a:ext cx="2241296" cy="22412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DB0A0F-70EB-4C13-BA45-E191CB913502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7F060-CB7D-4236-A572-00CFA02B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572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7F060-CB7D-4236-A572-00CFA02B99E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12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647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185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59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208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1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455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8239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986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7475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0227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3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9624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650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7425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37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833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881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73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714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441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994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505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132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0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493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Managing Your Time Effectively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Use a time budget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Take breaks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Avoid multitasking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728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Use a Time Budget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F3EDE7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50630" y="1939780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Eliminate wasted time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F3EDE7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60375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Find time for important tasks and responsibilities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F3EDE7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6" y="1949224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Track daily activities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Record of Activities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087826"/>
              </p:ext>
            </p:extLst>
          </p:nvPr>
        </p:nvGraphicFramePr>
        <p:xfrm>
          <a:off x="3048000" y="1676400"/>
          <a:ext cx="6208364" cy="31846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04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41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Time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7D4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Activity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7D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80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bg1"/>
                          </a:solidFill>
                          <a:effectLst/>
                        </a:rPr>
                        <a:t>  12:00 a.m. – 8:30 a.m.</a:t>
                      </a:r>
                      <a:endParaRPr lang="en-US" sz="20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bg1"/>
                          </a:solidFill>
                          <a:effectLst/>
                        </a:rPr>
                        <a:t> Sleeping</a:t>
                      </a:r>
                      <a:endParaRPr lang="en-US" sz="20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280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 8:30 a.m. – 9:00 a.m.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7D4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Prepared breakfast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7D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80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bg1"/>
                          </a:solidFill>
                          <a:effectLst/>
                        </a:rPr>
                        <a:t>  9:00 a.m. – 9:15 a.m. </a:t>
                      </a:r>
                      <a:endParaRPr lang="en-US" sz="20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bg1"/>
                          </a:solidFill>
                          <a:effectLst/>
                        </a:rPr>
                        <a:t> Got ready for work</a:t>
                      </a:r>
                      <a:endParaRPr lang="en-US" sz="20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80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 9:15 a.m. </a:t>
                      </a:r>
                      <a:r>
                        <a:rPr lang="en-US" sz="2000" b="0">
                          <a:solidFill>
                            <a:schemeClr val="tx1"/>
                          </a:solidFill>
                          <a:effectLst/>
                        </a:rPr>
                        <a:t>– 9:30 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a.m.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7D4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Commute to work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7D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0585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196857466"/>
              </p:ext>
            </p:extLst>
          </p:nvPr>
        </p:nvGraphicFramePr>
        <p:xfrm>
          <a:off x="2590800" y="1676400"/>
          <a:ext cx="7772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Categorize Activities</a:t>
            </a:r>
          </a:p>
        </p:txBody>
      </p:sp>
    </p:spTree>
    <p:extLst>
      <p:ext uri="{BB962C8B-B14F-4D97-AF65-F5344CB8AC3E}">
        <p14:creationId xmlns:p14="http://schemas.microsoft.com/office/powerpoint/2010/main" val="3166794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Slide Title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76DEB83-7B13-BF01-2831-D3A2BC09B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114822"/>
              </p:ext>
            </p:extLst>
          </p:nvPr>
        </p:nvGraphicFramePr>
        <p:xfrm>
          <a:off x="2032000" y="1678454"/>
          <a:ext cx="8128000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397520551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409496057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45129743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34958097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5613099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Monday</a:t>
                      </a:r>
                    </a:p>
                  </a:txBody>
                  <a:tcPr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Tuesday</a:t>
                      </a:r>
                    </a:p>
                  </a:txBody>
                  <a:tcPr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Wednesday</a:t>
                      </a:r>
                    </a:p>
                  </a:txBody>
                  <a:tcPr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Thursday</a:t>
                      </a:r>
                    </a:p>
                  </a:txBody>
                  <a:tcPr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Friday</a:t>
                      </a:r>
                    </a:p>
                  </a:txBody>
                  <a:tcPr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812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8:30 – 11 a.m.</a:t>
                      </a:r>
                    </a:p>
                    <a:p>
                      <a:pPr algn="ctr"/>
                      <a:r>
                        <a:rPr lang="en-US" dirty="0"/>
                        <a:t>Class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7 – 8 a.m. Gym</a:t>
                      </a:r>
                    </a:p>
                  </a:txBody>
                  <a:tcPr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8:30 – 11 a.m.</a:t>
                      </a:r>
                    </a:p>
                    <a:p>
                      <a:pPr algn="ctr"/>
                      <a:r>
                        <a:rPr lang="en-US" dirty="0"/>
                        <a:t>Class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7 – 8 a.m. Gym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8:30 – 11 a.m.</a:t>
                      </a:r>
                    </a:p>
                    <a:p>
                      <a:pPr algn="ctr"/>
                      <a:r>
                        <a:rPr lang="en-US" dirty="0"/>
                        <a:t>Class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4420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1:00 p.m. Mom’s Birthday Lunch</a:t>
                      </a:r>
                    </a:p>
                  </a:txBody>
                  <a:tcPr>
                    <a:solidFill>
                      <a:srgbClr val="F3ED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 – 4 p.m. Work</a:t>
                      </a:r>
                    </a:p>
                  </a:txBody>
                  <a:tcPr>
                    <a:solidFill>
                      <a:srgbClr val="C7D4C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 p.m. Study</a:t>
                      </a:r>
                    </a:p>
                  </a:txBody>
                  <a:tcPr>
                    <a:solidFill>
                      <a:srgbClr val="C7D4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9 – 4 p.m. Work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4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12 p.m. Study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7D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598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6:00 p.m. Study Group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6:00 p.m. Study Group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0506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504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Taking Breaks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82184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Take short breaks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02779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Plan breaks hourly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25546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Reenergize and refocus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5702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Avoiding Multitasking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738349854"/>
              </p:ext>
            </p:extLst>
          </p:nvPr>
        </p:nvGraphicFramePr>
        <p:xfrm>
          <a:off x="3048000" y="1295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1429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733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1746</TotalTime>
  <Words>235</Words>
  <Application>Microsoft Office PowerPoint</Application>
  <PresentationFormat>Widescreen</PresentationFormat>
  <Paragraphs>63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191</cp:revision>
  <dcterms:created xsi:type="dcterms:W3CDTF">2014-11-06T15:36:04Z</dcterms:created>
  <dcterms:modified xsi:type="dcterms:W3CDTF">2022-07-26T18:32:01Z</dcterms:modified>
</cp:coreProperties>
</file>