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91" r:id="rId14"/>
    <p:sldId id="272" r:id="rId15"/>
    <p:sldId id="273" r:id="rId16"/>
    <p:sldId id="274" r:id="rId17"/>
    <p:sldId id="288" r:id="rId18"/>
    <p:sldId id="289" r:id="rId19"/>
    <p:sldId id="29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8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00FF"/>
    <a:srgbClr val="007E7E"/>
    <a:srgbClr val="000000"/>
    <a:srgbClr val="1F497D"/>
    <a:srgbClr val="3C86A6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02" autoAdjust="0"/>
    <p:restoredTop sz="94660"/>
  </p:normalViewPr>
  <p:slideViewPr>
    <p:cSldViewPr>
      <p:cViewPr varScale="1">
        <p:scale>
          <a:sx n="99" d="100"/>
          <a:sy n="99" d="100"/>
        </p:scale>
        <p:origin x="78" y="14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5.bin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3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80.bin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6.bin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3" Type="http://schemas.openxmlformats.org/officeDocument/2006/relationships/image" Target="../media/image90.wmf"/><Relationship Id="rId7" Type="http://schemas.openxmlformats.org/officeDocument/2006/relationships/image" Target="../media/image92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4.wmf"/><Relationship Id="rId5" Type="http://schemas.openxmlformats.org/officeDocument/2006/relationships/image" Target="../media/image91.wmf"/><Relationship Id="rId10" Type="http://schemas.openxmlformats.org/officeDocument/2006/relationships/oleObject" Target="../embeddings/oleObject95.bin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2.wmf"/><Relationship Id="rId3" Type="http://schemas.openxmlformats.org/officeDocument/2006/relationships/image" Target="../media/image95.wmf"/><Relationship Id="rId21" Type="http://schemas.openxmlformats.org/officeDocument/2006/relationships/oleObject" Target="../embeddings/oleObject106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104.bin"/><Relationship Id="rId2" Type="http://schemas.openxmlformats.org/officeDocument/2006/relationships/oleObject" Target="../embeddings/oleObject96.bin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1.bin"/><Relationship Id="rId24" Type="http://schemas.openxmlformats.org/officeDocument/2006/relationships/image" Target="../media/image105.wmf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07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105.bin"/><Relationship Id="rId4" Type="http://schemas.openxmlformats.org/officeDocument/2006/relationships/oleObject" Target="../embeddings/oleObject97.bin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0.bin"/><Relationship Id="rId5" Type="http://schemas.openxmlformats.org/officeDocument/2006/relationships/image" Target="../media/image107.wmf"/><Relationship Id="rId4" Type="http://schemas.openxmlformats.org/officeDocument/2006/relationships/oleObject" Target="../embeddings/oleObject10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16.bin"/><Relationship Id="rId17" Type="http://schemas.openxmlformats.org/officeDocument/2006/relationships/image" Target="../media/image116.wmf"/><Relationship Id="rId2" Type="http://schemas.openxmlformats.org/officeDocument/2006/relationships/oleObject" Target="../embeddings/oleObject111.bin"/><Relationship Id="rId16" Type="http://schemas.openxmlformats.org/officeDocument/2006/relationships/oleObject" Target="../embeddings/oleObject1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13.wmf"/><Relationship Id="rId5" Type="http://schemas.openxmlformats.org/officeDocument/2006/relationships/image" Target="../media/image110.wmf"/><Relationship Id="rId15" Type="http://schemas.openxmlformats.org/officeDocument/2006/relationships/image" Target="../media/image115.wmf"/><Relationship Id="rId10" Type="http://schemas.openxmlformats.org/officeDocument/2006/relationships/oleObject" Target="../embeddings/oleObject115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12.wmf"/><Relationship Id="rId14" Type="http://schemas.openxmlformats.org/officeDocument/2006/relationships/oleObject" Target="../embeddings/oleObject11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19.wmf"/><Relationship Id="rId12" Type="http://schemas.openxmlformats.org/officeDocument/2006/relationships/oleObject" Target="../embeddings/oleObject124.bin"/><Relationship Id="rId2" Type="http://schemas.openxmlformats.org/officeDocument/2006/relationships/oleObject" Target="../embeddings/oleObject1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21.wmf"/><Relationship Id="rId5" Type="http://schemas.openxmlformats.org/officeDocument/2006/relationships/image" Target="../media/image118.wmf"/><Relationship Id="rId15" Type="http://schemas.openxmlformats.org/officeDocument/2006/relationships/image" Target="../media/image123.wmf"/><Relationship Id="rId10" Type="http://schemas.openxmlformats.org/officeDocument/2006/relationships/oleObject" Target="../embeddings/oleObject123.bin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0.wmf"/><Relationship Id="rId14" Type="http://schemas.openxmlformats.org/officeDocument/2006/relationships/oleObject" Target="../embeddings/oleObject12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9.wmf"/><Relationship Id="rId18" Type="http://schemas.openxmlformats.org/officeDocument/2006/relationships/image" Target="../media/image19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oleObject" Target="../embeddings/oleObject20.bin"/><Relationship Id="rId2" Type="http://schemas.openxmlformats.org/officeDocument/2006/relationships/oleObject" Target="../embeddings/oleObject13.bin"/><Relationship Id="rId16" Type="http://schemas.openxmlformats.org/officeDocument/2006/relationships/image" Target="../media/image18.png"/><Relationship Id="rId20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7.bin"/><Relationship Id="rId19" Type="http://schemas.openxmlformats.org/officeDocument/2006/relationships/oleObject" Target="../embeddings/oleObject21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30.bin"/><Relationship Id="rId3" Type="http://schemas.openxmlformats.org/officeDocument/2006/relationships/image" Target="../media/image21.wmf"/><Relationship Id="rId21" Type="http://schemas.openxmlformats.org/officeDocument/2006/relationships/image" Target="../media/image30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2" Type="http://schemas.openxmlformats.org/officeDocument/2006/relationships/oleObject" Target="../embeddings/oleObject22.bin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29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27.wmf"/><Relationship Id="rId18" Type="http://schemas.openxmlformats.org/officeDocument/2006/relationships/image" Target="../media/image39.wmf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9.bin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4.bin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50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3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6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8.bin"/><Relationship Id="rId22" Type="http://schemas.openxmlformats.org/officeDocument/2006/relationships/oleObject" Target="../embeddings/oleObject5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oleObject" Target="../embeddings/oleObject59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image" Target="../media/image57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oleObject" Target="../embeddings/oleObject58.bin"/><Relationship Id="rId5" Type="http://schemas.openxmlformats.org/officeDocument/2006/relationships/image" Target="../media/image53.wmf"/><Relationship Id="rId10" Type="http://schemas.openxmlformats.org/officeDocument/2006/relationships/image" Target="../media/image56.png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5.wmf"/><Relationship Id="rId14" Type="http://schemas.openxmlformats.org/officeDocument/2006/relationships/image" Target="../media/image5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838080" progId="Equation.DSMT4">
                  <p:embed/>
                </p:oleObj>
              </mc:Choice>
              <mc:Fallback>
                <p:oleObj name="Equation" r:id="rId2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38080" progId="Equation.DSMT4">
                  <p:embed/>
                </p:oleObj>
              </mc:Choice>
              <mc:Fallback>
                <p:oleObj name="Equation" r:id="rId4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54163"/>
              </p:ext>
            </p:extLst>
          </p:nvPr>
        </p:nvGraphicFramePr>
        <p:xfrm>
          <a:off x="3492500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41800" imgH="304560" progId="Equation.DSMT4">
                  <p:embed/>
                </p:oleObj>
              </mc:Choice>
              <mc:Fallback>
                <p:oleObj name="Equation" r:id="rId6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364007"/>
              </p:ext>
            </p:extLst>
          </p:nvPr>
        </p:nvGraphicFramePr>
        <p:xfrm>
          <a:off x="350519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304560" progId="Equation.DSMT4">
                  <p:embed/>
                </p:oleObj>
              </mc:Choice>
              <mc:Fallback>
                <p:oleObj name="Equation" r:id="rId8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19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900" imgH="838200" progId="Equation.DSMT4">
                  <p:embed/>
                </p:oleObj>
              </mc:Choice>
              <mc:Fallback>
                <p:oleObj name="Equation" r:id="rId10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90440" progId="Equation.DSMT4">
                  <p:embed/>
                </p:oleObj>
              </mc:Choice>
              <mc:Fallback>
                <p:oleObj name="Equation" r:id="rId12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0B9720-8521-43E4-96EA-2BC21DA75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539397"/>
              </p:ext>
            </p:extLst>
          </p:nvPr>
        </p:nvGraphicFramePr>
        <p:xfrm>
          <a:off x="2133899" y="119888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14320" imgH="838080" progId="Equation.DSMT4">
                  <p:embed/>
                </p:oleObj>
              </mc:Choice>
              <mc:Fallback>
                <p:oleObj name="Equation" r:id="rId14" imgW="1714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33899" y="1198880"/>
                        <a:ext cx="171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838080" progId="Equation.DSMT4">
                  <p:embed/>
                </p:oleObj>
              </mc:Choice>
              <mc:Fallback>
                <p:oleObj name="Equation" r:id="rId2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838080" progId="Equation.DSMT4">
                  <p:embed/>
                </p:oleObj>
              </mc:Choice>
              <mc:Fallback>
                <p:oleObj name="Equation" r:id="rId4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552479"/>
              </p:ext>
            </p:extLst>
          </p:nvPr>
        </p:nvGraphicFramePr>
        <p:xfrm>
          <a:off x="3062288" y="2441575"/>
          <a:ext cx="34829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736560" progId="Equation.DSMT4">
                  <p:embed/>
                </p:oleObj>
              </mc:Choice>
              <mc:Fallback>
                <p:oleObj name="Equation" r:id="rId6" imgW="3479760" imgH="736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2441575"/>
                        <a:ext cx="34829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838080" progId="Equation.DSMT4">
                  <p:embed/>
                </p:oleObj>
              </mc:Choice>
              <mc:Fallback>
                <p:oleObj name="Equation" r:id="rId8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838080" progId="Equation.DSMT4">
                  <p:embed/>
                </p:oleObj>
              </mc:Choice>
              <mc:Fallback>
                <p:oleObj name="Equation" r:id="rId10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45960" imgH="304560" progId="Equation.DSMT4">
                  <p:embed/>
                </p:oleObj>
              </mc:Choice>
              <mc:Fallback>
                <p:oleObj name="Equation" r:id="rId12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269053"/>
              </p:ext>
            </p:extLst>
          </p:nvPr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241200" progId="Equation.DSMT4">
                  <p:embed/>
                </p:oleObj>
              </mc:Choice>
              <mc:Fallback>
                <p:oleObj name="Equation" r:id="rId16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40080" imgH="838080" progId="Equation.DSMT4">
                  <p:embed/>
                </p:oleObj>
              </mc:Choice>
              <mc:Fallback>
                <p:oleObj name="Equation" r:id="rId2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179292"/>
              </p:ext>
            </p:extLst>
          </p:nvPr>
        </p:nvGraphicFramePr>
        <p:xfrm>
          <a:off x="4298950" y="4946650"/>
          <a:ext cx="3505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04960" imgH="736560" progId="Equation.DSMT4">
                  <p:embed/>
                </p:oleObj>
              </mc:Choice>
              <mc:Fallback>
                <p:oleObj name="Equation" r:id="rId4" imgW="3504960" imgH="7365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946650"/>
                        <a:ext cx="3505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300" imgH="990600" progId="Equation.DSMT4">
                  <p:embed/>
                </p:oleObj>
              </mc:Choice>
              <mc:Fallback>
                <p:oleObj name="Equation" r:id="rId6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520" imgH="838080" progId="Equation.DSMT4">
                  <p:embed/>
                </p:oleObj>
              </mc:Choice>
              <mc:Fallback>
                <p:oleObj name="Equation" r:id="rId8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090180"/>
              </p:ext>
            </p:extLst>
          </p:nvPr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86200" imgH="1091880" progId="Equation.DSMT4">
                  <p:embed/>
                </p:oleObj>
              </mc:Choice>
              <mc:Fallback>
                <p:oleObj name="Equation" r:id="rId10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D72504B-4632-44C5-8113-A057074F0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92357"/>
              </p:ext>
            </p:extLst>
          </p:nvPr>
        </p:nvGraphicFramePr>
        <p:xfrm>
          <a:off x="1828800" y="1028226"/>
          <a:ext cx="200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06280" imgH="1002960" progId="Equation.DSMT4">
                  <p:embed/>
                </p:oleObj>
              </mc:Choice>
              <mc:Fallback>
                <p:oleObj name="Equation" r:id="rId12" imgW="200628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28800" y="1028226"/>
                        <a:ext cx="20066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838080" progId="Equation.DSMT4">
                  <p:embed/>
                </p:oleObj>
              </mc:Choice>
              <mc:Fallback>
                <p:oleObj name="Equation" r:id="rId2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098268"/>
              </p:ext>
            </p:extLst>
          </p:nvPr>
        </p:nvGraphicFramePr>
        <p:xfrm>
          <a:off x="2375856" y="271576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838080" progId="Equation.DSMT4">
                  <p:embed/>
                </p:oleObj>
              </mc:Choice>
              <mc:Fallback>
                <p:oleObj name="Equation" r:id="rId8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1576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279360" progId="Equation.DSMT4">
                  <p:embed/>
                </p:oleObj>
              </mc:Choice>
              <mc:Fallback>
                <p:oleObj name="Equation" r:id="rId10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99343"/>
              </p:ext>
            </p:extLst>
          </p:nvPr>
        </p:nvGraphicFramePr>
        <p:xfrm>
          <a:off x="4005262" y="30480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71720" imgH="279360" progId="Equation.DSMT4">
                  <p:embed/>
                </p:oleObj>
              </mc:Choice>
              <mc:Fallback>
                <p:oleObj name="Equation" r:id="rId12" imgW="3771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2" y="30480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927000" progId="Equation.DSMT4">
                  <p:embed/>
                </p:oleObj>
              </mc:Choice>
              <mc:Fallback>
                <p:oleObj name="Equation" r:id="rId2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927000" progId="Equation.DSMT4">
                  <p:embed/>
                </p:oleObj>
              </mc:Choice>
              <mc:Fallback>
                <p:oleObj name="Equation" r:id="rId4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927000" progId="Equation.DSMT4">
                  <p:embed/>
                </p:oleObj>
              </mc:Choice>
              <mc:Fallback>
                <p:oleObj name="Equation" r:id="rId6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CE93EC0-BFB1-488B-805B-213F04522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85233"/>
              </p:ext>
            </p:extLst>
          </p:nvPr>
        </p:nvGraphicFramePr>
        <p:xfrm>
          <a:off x="1828800" y="1150118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927000" progId="Equation.DSMT4">
                  <p:embed/>
                </p:oleObj>
              </mc:Choice>
              <mc:Fallback>
                <p:oleObj name="Equation" r:id="rId8" imgW="189216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28800" y="1150118"/>
                        <a:ext cx="18923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855452" y="38100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838080" progId="Equation.DSMT4">
                  <p:embed/>
                </p:oleObj>
              </mc:Choice>
              <mc:Fallback>
                <p:oleObj name="Equation" r:id="rId2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38100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01700" y="4953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838080" progId="Equation.DSMT4">
                  <p:embed/>
                </p:oleObj>
              </mc:Choice>
              <mc:Fallback>
                <p:oleObj name="Equation" r:id="rId4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53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746182" y="165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82" y="165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776612" y="2743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2" y="2743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48926" y="19050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28956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40386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905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295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43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676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524000" y="52319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279360" progId="Equation.DSMT4">
                  <p:embed/>
                </p:oleObj>
              </mc:Choice>
              <mc:Fallback>
                <p:oleObj name="Equation" r:id="rId10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319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1002960" progId="Equation.DSMT4">
                  <p:embed/>
                </p:oleObj>
              </mc:Choice>
              <mc:Fallback>
                <p:oleObj name="Equation" r:id="rId2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1002960" progId="Equation.DSMT4">
                  <p:embed/>
                </p:oleObj>
              </mc:Choice>
              <mc:Fallback>
                <p:oleObj name="Equation" r:id="rId4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66947"/>
              </p:ext>
            </p:extLst>
          </p:nvPr>
        </p:nvGraphicFramePr>
        <p:xfrm>
          <a:off x="805130" y="37338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338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71556"/>
              </p:ext>
            </p:extLst>
          </p:nvPr>
        </p:nvGraphicFramePr>
        <p:xfrm>
          <a:off x="785813" y="4921250"/>
          <a:ext cx="278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81000" imgH="901440" progId="Equation.DSMT4">
                  <p:embed/>
                </p:oleObj>
              </mc:Choice>
              <mc:Fallback>
                <p:oleObj name="Equation" r:id="rId7" imgW="2781000" imgH="9014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921250"/>
                        <a:ext cx="278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869947"/>
              </p:ext>
            </p:extLst>
          </p:nvPr>
        </p:nvGraphicFramePr>
        <p:xfrm>
          <a:off x="3536950" y="4953000"/>
          <a:ext cx="251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14600" imgH="901440" progId="Equation.DSMT4">
                  <p:embed/>
                </p:oleObj>
              </mc:Choice>
              <mc:Fallback>
                <p:oleObj name="Equation" r:id="rId9" imgW="251460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953000"/>
                        <a:ext cx="251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422735"/>
              </p:ext>
            </p:extLst>
          </p:nvPr>
        </p:nvGraphicFramePr>
        <p:xfrm>
          <a:off x="5918200" y="4943475"/>
          <a:ext cx="250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01640" imgH="901440" progId="Equation.DSMT4">
                  <p:embed/>
                </p:oleObj>
              </mc:Choice>
              <mc:Fallback>
                <p:oleObj name="Equation" r:id="rId11" imgW="25016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43475"/>
                        <a:ext cx="250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838080" progId="Equation.DSMT4">
                  <p:embed/>
                </p:oleObj>
              </mc:Choice>
              <mc:Fallback>
                <p:oleObj name="Equation" r:id="rId13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739559"/>
              </p:ext>
            </p:extLst>
          </p:nvPr>
        </p:nvGraphicFramePr>
        <p:xfrm>
          <a:off x="2836652" y="492034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040" imgH="838080" progId="Equation.DSMT4">
                  <p:embed/>
                </p:oleObj>
              </mc:Choice>
              <mc:Fallback>
                <p:oleObj name="Equation" r:id="rId15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92034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57173"/>
              </p:ext>
            </p:extLst>
          </p:nvPr>
        </p:nvGraphicFramePr>
        <p:xfrm>
          <a:off x="4175182" y="495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00" imgH="838080" progId="Equation.DSMT4">
                  <p:embed/>
                </p:oleObj>
              </mc:Choice>
              <mc:Fallback>
                <p:oleObj name="Equation" r:id="rId17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95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58226"/>
              </p:ext>
            </p:extLst>
          </p:nvPr>
        </p:nvGraphicFramePr>
        <p:xfrm>
          <a:off x="5340350" y="495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838080" progId="Equation.DSMT4">
                  <p:embed/>
                </p:oleObj>
              </mc:Choice>
              <mc:Fallback>
                <p:oleObj name="Equation" r:id="rId19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95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57703"/>
              </p:ext>
            </p:extLst>
          </p:nvPr>
        </p:nvGraphicFramePr>
        <p:xfrm>
          <a:off x="6464300" y="495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838080" progId="Equation.DSMT4">
                  <p:embed/>
                </p:oleObj>
              </mc:Choice>
              <mc:Fallback>
                <p:oleObj name="Equation" r:id="rId21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95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337436"/>
              </p:ext>
            </p:extLst>
          </p:nvPr>
        </p:nvGraphicFramePr>
        <p:xfrm>
          <a:off x="7607300" y="4953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838080" progId="Equation.DSMT4">
                  <p:embed/>
                </p:oleObj>
              </mc:Choice>
              <mc:Fallback>
                <p:oleObj name="Equation" r:id="rId23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953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863" imgH="291973" progId="Equation.DSMT4">
                  <p:embed/>
                </p:oleObj>
              </mc:Choice>
              <mc:Fallback>
                <p:oleObj name="Equation" r:id="rId2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2C1FD70-3B3D-4D48-843B-75659D4E2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22509"/>
              </p:ext>
            </p:extLst>
          </p:nvPr>
        </p:nvGraphicFramePr>
        <p:xfrm>
          <a:off x="3429000" y="1132291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640" imgH="838080" progId="Equation.DSMT4">
                  <p:embed/>
                </p:oleObj>
              </mc:Choice>
              <mc:Fallback>
                <p:oleObj name="Equation" r:id="rId4" imgW="2501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29000" y="1132291"/>
                        <a:ext cx="250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59DFC63-E2E6-4AA9-9B08-DCD6DED36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624043"/>
              </p:ext>
            </p:extLst>
          </p:nvPr>
        </p:nvGraphicFramePr>
        <p:xfrm>
          <a:off x="2997200" y="3810000"/>
          <a:ext cx="2260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927000" progId="Equation.DSMT4">
                  <p:embed/>
                </p:oleObj>
              </mc:Choice>
              <mc:Fallback>
                <p:oleObj name="Equation" r:id="rId6" imgW="226044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97200" y="3810000"/>
                        <a:ext cx="22606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900" imgH="838200" progId="Equation.DSMT4">
                  <p:embed/>
                </p:oleObj>
              </mc:Choice>
              <mc:Fallback>
                <p:oleObj name="Equation" r:id="rId4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600" imgH="901700" progId="Equation.DSMT4">
                  <p:embed/>
                </p:oleObj>
              </mc:Choice>
              <mc:Fallback>
                <p:oleObj name="Equation" r:id="rId6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61318"/>
              </p:ext>
            </p:extLst>
          </p:nvPr>
        </p:nvGraphicFramePr>
        <p:xfrm>
          <a:off x="4337050" y="18288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838080" progId="Equation.DSMT4">
                  <p:embed/>
                </p:oleObj>
              </mc:Choice>
              <mc:Fallback>
                <p:oleObj name="Equation" r:id="rId8" imgW="9014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8288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44332"/>
              </p:ext>
            </p:extLst>
          </p:nvPr>
        </p:nvGraphicFramePr>
        <p:xfrm>
          <a:off x="4337050" y="29098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838080" progId="Equation.DSMT4">
                  <p:embed/>
                </p:oleObj>
              </mc:Choice>
              <mc:Fallback>
                <p:oleObj name="Equation" r:id="rId10" imgW="9014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290988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901440" progId="Equation.DSMT4">
                  <p:embed/>
                </p:oleObj>
              </mc:Choice>
              <mc:Fallback>
                <p:oleObj name="Equation" r:id="rId12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838080" progId="Equation.DSMT4">
                  <p:embed/>
                </p:oleObj>
              </mc:Choice>
              <mc:Fallback>
                <p:oleObj name="Equation" r:id="rId14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00E02B1-A465-4394-A80A-48D89DFE0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411613"/>
              </p:ext>
            </p:extLst>
          </p:nvPr>
        </p:nvGraphicFramePr>
        <p:xfrm>
          <a:off x="4759239" y="4955381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22080" imgH="838080" progId="Equation.DSMT4">
                  <p:embed/>
                </p:oleObj>
              </mc:Choice>
              <mc:Fallback>
                <p:oleObj name="Equation" r:id="rId16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59239" y="4955381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73964" y="3167390"/>
            <a:ext cx="2901179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       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500" imgH="838200" progId="Equation.DSMT4">
                  <p:embed/>
                </p:oleObj>
              </mc:Choice>
              <mc:Fallback>
                <p:oleObj name="Equation" r:id="rId2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838080" progId="Equation.DSMT4">
                  <p:embed/>
                </p:oleObj>
              </mc:Choice>
              <mc:Fallback>
                <p:oleObj name="Equation" r:id="rId4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1100" imgH="838200" progId="Equation.DSMT4">
                  <p:embed/>
                </p:oleObj>
              </mc:Choice>
              <mc:Fallback>
                <p:oleObj name="Equation" r:id="rId6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500" imgH="838200" progId="Equation.DSMT4">
                  <p:embed/>
                </p:oleObj>
              </mc:Choice>
              <mc:Fallback>
                <p:oleObj name="Equation" r:id="rId8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292717"/>
              </p:ext>
            </p:extLst>
          </p:nvPr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11895"/>
              </p:ext>
            </p:extLst>
          </p:nvPr>
        </p:nvGraphicFramePr>
        <p:xfrm>
          <a:off x="5867400" y="176326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838200" progId="Equation.DSMT4">
                  <p:embed/>
                </p:oleObj>
              </mc:Choice>
              <mc:Fallback>
                <p:oleObj name="Equation" r:id="rId12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6326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BA737C9-E924-4868-A507-A7F04AAB0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042097"/>
              </p:ext>
            </p:extLst>
          </p:nvPr>
        </p:nvGraphicFramePr>
        <p:xfrm>
          <a:off x="2597150" y="30099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38080" progId="Equation.DSMT4">
                  <p:embed/>
                </p:oleObj>
              </mc:Choice>
              <mc:Fallback>
                <p:oleObj name="Equation" r:id="rId14" imgW="545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97150" y="3009900"/>
                        <a:ext cx="546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Comparing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Find the least common denominator (LCD).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Change each fraction into an equivalent fraction with that denominator.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Compare the numerators.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838080" progId="Equation.DSMT4">
                  <p:embed/>
                </p:oleObj>
              </mc:Choice>
              <mc:Fallback>
                <p:oleObj name="Equation" r:id="rId4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584" imgH="837836" progId="Equation.DSMT4">
                  <p:embed/>
                </p:oleObj>
              </mc:Choice>
              <mc:Fallback>
                <p:oleObj name="Equation" r:id="rId6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459424"/>
              </p:ext>
            </p:extLst>
          </p:nvPr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304560" progId="Equation.DSMT4">
                  <p:embed/>
                </p:oleObj>
              </mc:Choice>
              <mc:Fallback>
                <p:oleObj name="Equation" r:id="rId14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584" imgH="837836" progId="Equation.DSMT4">
                  <p:embed/>
                </p:oleObj>
              </mc:Choice>
              <mc:Fallback>
                <p:oleObj name="Equation" r:id="rId16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1000" imgH="838080" progId="Equation.DSMT4">
                  <p:embed/>
                </p:oleObj>
              </mc:Choice>
              <mc:Fallback>
                <p:oleObj name="Equation" r:id="rId18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584" imgH="837836" progId="Equation.DSMT4">
                  <p:embed/>
                </p:oleObj>
              </mc:Choice>
              <mc:Fallback>
                <p:oleObj name="Equation" r:id="rId20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532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584" imgH="837836" progId="Equation.DSMT4">
                  <p:embed/>
                </p:oleObj>
              </mc:Choice>
              <mc:Fallback>
                <p:oleObj name="Equation" r:id="rId21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1712F46-9DAA-452D-8A59-B5E86BF04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20521"/>
              </p:ext>
            </p:extLst>
          </p:nvPr>
        </p:nvGraphicFramePr>
        <p:xfrm>
          <a:off x="2768600" y="11265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18960" imgH="838080" progId="Equation.DSMT4">
                  <p:embed/>
                </p:oleObj>
              </mc:Choice>
              <mc:Fallback>
                <p:oleObj name="Equation" r:id="rId22" imgW="1218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768600" y="1126588"/>
                        <a:ext cx="1219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838080" progId="Equation.DSMT4">
                  <p:embed/>
                </p:oleObj>
              </mc:Choice>
              <mc:Fallback>
                <p:oleObj name="Equation" r:id="rId2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0201"/>
              </p:ext>
            </p:extLst>
          </p:nvPr>
        </p:nvGraphicFramePr>
        <p:xfrm>
          <a:off x="397510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838080" progId="Equation.DSMT4">
                  <p:embed/>
                </p:oleObj>
              </mc:Choice>
              <mc:Fallback>
                <p:oleObj name="Equation" r:id="rId4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795350"/>
              </p:ext>
            </p:extLst>
          </p:nvPr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838080" progId="Equation.DSMT4">
                  <p:embed/>
                </p:oleObj>
              </mc:Choice>
              <mc:Fallback>
                <p:oleObj name="Equation" r:id="rId6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838080" progId="Equation.DSMT4">
                  <p:embed/>
                </p:oleObj>
              </mc:Choice>
              <mc:Fallback>
                <p:oleObj name="Equation" r:id="rId8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838080" progId="Equation.DSMT4">
                  <p:embed/>
                </p:oleObj>
              </mc:Choice>
              <mc:Fallback>
                <p:oleObj name="Equation" r:id="rId10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584" imgH="837836" progId="Equation.DSMT4">
                  <p:embed/>
                </p:oleObj>
              </mc:Choice>
              <mc:Fallback>
                <p:oleObj name="Equation" r:id="rId12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838080" progId="Equation.DSMT4">
                  <p:embed/>
                </p:oleObj>
              </mc:Choice>
              <mc:Fallback>
                <p:oleObj name="Equation" r:id="rId14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FF0779E-64B0-4E1C-8A07-38ADAFEB9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72155"/>
              </p:ext>
            </p:extLst>
          </p:nvPr>
        </p:nvGraphicFramePr>
        <p:xfrm>
          <a:off x="4622800" y="2781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336960" progId="Equation.DSMT4">
                  <p:embed/>
                </p:oleObj>
              </mc:Choice>
              <mc:Fallback>
                <p:oleObj name="Equation" r:id="rId17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22800" y="2781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id="{67AFD543-AE49-4C4B-91E3-59E465180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54102"/>
              </p:ext>
            </p:extLst>
          </p:nvPr>
        </p:nvGraphicFramePr>
        <p:xfrm>
          <a:off x="3098800" y="20574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838080" progId="Equation.DSMT4">
                  <p:embed/>
                </p:oleObj>
              </mc:Choice>
              <mc:Fallback>
                <p:oleObj name="Equation" r:id="rId19" imgW="799920" imgH="838080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0574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 How 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320" imgH="291960" progId="Equation.DSMT4">
                  <p:embed/>
                </p:oleObj>
              </mc:Choice>
              <mc:Fallback>
                <p:oleObj name="Equation" r:id="rId2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584" imgH="837836" progId="Equation.DSMT4">
                  <p:embed/>
                </p:oleObj>
              </mc:Choice>
              <mc:Fallback>
                <p:oleObj name="Equation" r:id="rId4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91960" progId="Equation.DSMT4">
                  <p:embed/>
                </p:oleObj>
              </mc:Choice>
              <mc:Fallback>
                <p:oleObj name="Equation" r:id="rId6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544914"/>
              </p:ext>
            </p:extLst>
          </p:nvPr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291960" progId="Equation.DSMT4">
                  <p:embed/>
                </p:oleObj>
              </mc:Choice>
              <mc:Fallback>
                <p:oleObj name="Equation" r:id="rId8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838080" progId="Equation.DSMT4">
                  <p:embed/>
                </p:oleObj>
              </mc:Choice>
              <mc:Fallback>
                <p:oleObj name="Equation" r:id="rId10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512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100" imgH="838200" progId="Equation.DSMT4">
                  <p:embed/>
                </p:oleObj>
              </mc:Choice>
              <mc:Fallback>
                <p:oleObj name="Equation" r:id="rId14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304560" progId="Equation.DSMT4">
                  <p:embed/>
                </p:oleObj>
              </mc:Choice>
              <mc:Fallback>
                <p:oleObj name="Equation" r:id="rId16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91880" imgH="838080" progId="Equation.DSMT4">
                  <p:embed/>
                </p:oleObj>
              </mc:Choice>
              <mc:Fallback>
                <p:oleObj name="Equation" r:id="rId18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70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838080" progId="Equation.DSMT4">
                  <p:embed/>
                </p:oleObj>
              </mc:Choice>
              <mc:Fallback>
                <p:oleObj name="Equation" r:id="rId20" imgW="7110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904314"/>
              </p:ext>
            </p:extLst>
          </p:nvPr>
        </p:nvGraphicFramePr>
        <p:xfrm>
          <a:off x="1625367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91880" imgH="838080" progId="Equation.DSMT4">
                  <p:embed/>
                </p:oleObj>
              </mc:Choice>
              <mc:Fallback>
                <p:oleObj name="Equation" r:id="rId22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367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C2577EB-DFFD-4041-8E7C-0EDEDA200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669286"/>
              </p:ext>
            </p:extLst>
          </p:nvPr>
        </p:nvGraphicFramePr>
        <p:xfrm>
          <a:off x="2819400" y="1146707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71600" imgH="838080" progId="Equation.DSMT4">
                  <p:embed/>
                </p:oleObj>
              </mc:Choice>
              <mc:Fallback>
                <p:oleObj name="Equation" r:id="rId24" imgW="1371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819400" y="1146707"/>
                        <a:ext cx="1371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1024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67000" y="1295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900" imgH="838200" progId="Equation.DSMT4">
                  <p:embed/>
                </p:oleObj>
              </mc:Choice>
              <mc:Fallback>
                <p:oleObj name="Equation" r:id="rId2" imgW="977900" imgH="83820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alphaModFix amt="25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5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>
                                <a:alpha val="25098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147703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of     .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838080" progId="Equation.DSMT4">
                  <p:embed/>
                </p:oleObj>
              </mc:Choice>
              <mc:Fallback>
                <p:oleObj name="Equation" r:id="rId4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352028"/>
              </p:ext>
            </p:extLst>
          </p:nvPr>
        </p:nvGraphicFramePr>
        <p:xfrm>
          <a:off x="367030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838080" progId="Equation.DSMT4">
                  <p:embed/>
                </p:oleObj>
              </mc:Choice>
              <mc:Fallback>
                <p:oleObj name="Equation" r:id="rId6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838080" progId="Equation.DSMT4">
                  <p:embed/>
                </p:oleObj>
              </mc:Choice>
              <mc:Fallback>
                <p:oleObj name="Equation" r:id="rId10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100" imgH="838200" progId="Equation.DSMT4">
                  <p:embed/>
                </p:oleObj>
              </mc:Choice>
              <mc:Fallback>
                <p:oleObj name="Equation" r:id="rId12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4343400" y="379322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584" imgH="837836" progId="Equation.DSMT4">
                  <p:embed/>
                </p:oleObj>
              </mc:Choice>
              <mc:Fallback>
                <p:oleObj name="Equation" r:id="rId14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9322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47">
            <a:extLst>
              <a:ext uri="{FF2B5EF4-FFF2-40B4-BE49-F238E27FC236}">
                <a16:creationId xmlns:a16="http://schemas.microsoft.com/office/drawing/2014/main" id="{FFE00123-4A7B-413E-8526-3BECAF3F0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54304"/>
              </p:ext>
            </p:extLst>
          </p:nvPr>
        </p:nvGraphicFramePr>
        <p:xfrm>
          <a:off x="2673350" y="1290933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65160" imgH="838080" progId="Equation.DSMT4">
                  <p:embed/>
                </p:oleObj>
              </mc:Choice>
              <mc:Fallback>
                <p:oleObj name="Equation" r:id="rId17" imgW="965160" imgH="838080" progId="Equation.DSMT4">
                  <p:embed/>
                  <p:pic>
                    <p:nvPicPr>
                      <p:cNvPr id="16" name="Object 47">
                        <a:extLst>
                          <a:ext uri="{FF2B5EF4-FFF2-40B4-BE49-F238E27FC236}">
                            <a16:creationId xmlns:a16="http://schemas.microsoft.com/office/drawing/2014/main" id="{FFD7B850-0B1F-4886-BB15-BA0D0E574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290933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280" imgH="838080" progId="Equation.DSMT4">
                  <p:embed/>
                </p:oleObj>
              </mc:Choice>
              <mc:Fallback>
                <p:oleObj name="Equation" r:id="rId2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largest and the smallest fraction.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90" imgH="837836" progId="Equation.DSMT4">
                  <p:embed/>
                </p:oleObj>
              </mc:Choice>
              <mc:Fallback>
                <p:oleObj name="Equation" r:id="rId8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9100" imgH="838200" progId="Equation.DSMT4">
                  <p:embed/>
                </p:oleObj>
              </mc:Choice>
              <mc:Fallback>
                <p:oleObj name="Equation" r:id="rId10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13" imgH="837836" progId="Equation.DSMT4">
                  <p:embed/>
                </p:oleObj>
              </mc:Choice>
              <mc:Fallback>
                <p:oleObj name="Equation" r:id="rId12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838080" progId="Equation.DSMT4">
                  <p:embed/>
                </p:oleObj>
              </mc:Choice>
              <mc:Fallback>
                <p:oleObj name="Equation" r:id="rId14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838080" progId="Equation.DSMT4">
                  <p:embed/>
                </p:oleObj>
              </mc:Choice>
              <mc:Fallback>
                <p:oleObj name="Equation" r:id="rId16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8600" y="4445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1000" imgH="838080" progId="Equation.DSMT4">
                  <p:embed/>
                </p:oleObj>
              </mc:Choice>
              <mc:Fallback>
                <p:oleObj name="Equation" r:id="rId18" imgW="7110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445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23622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30040" imgH="291960" progId="Equation.DSMT4">
                  <p:embed/>
                </p:oleObj>
              </mc:Choice>
              <mc:Fallback>
                <p:oleObj name="Equation" r:id="rId20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14462"/>
              </p:ext>
            </p:extLst>
          </p:nvPr>
        </p:nvGraphicFramePr>
        <p:xfrm>
          <a:off x="3547844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60240" imgH="291960" progId="Equation.DSMT4">
                  <p:embed/>
                </p:oleObj>
              </mc:Choice>
              <mc:Fallback>
                <p:oleObj name="Equation" r:id="rId22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44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D2CEC5E-9910-4E96-898E-F123F0C51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82045"/>
              </p:ext>
            </p:extLst>
          </p:nvPr>
        </p:nvGraphicFramePr>
        <p:xfrm>
          <a:off x="1822450" y="1219895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09680" imgH="838080" progId="Equation.DSMT4">
                  <p:embed/>
                </p:oleObj>
              </mc:Choice>
              <mc:Fallback>
                <p:oleObj name="Equation" r:id="rId24" imgW="2209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822450" y="1219895"/>
                        <a:ext cx="220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Comparing Fractions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is       .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5100" imgH="838200" progId="Equation.DSMT4">
                  <p:embed/>
                </p:oleObj>
              </mc:Choice>
              <mc:Fallback>
                <p:oleObj name="Equation" r:id="rId2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200" imgH="838200" progId="Equation.DSMT4">
                  <p:embed/>
                </p:oleObj>
              </mc:Choice>
              <mc:Fallback>
                <p:oleObj name="Equation" r:id="rId4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500" imgH="838200" progId="Equation.DSMT4">
                  <p:embed/>
                </p:oleObj>
              </mc:Choice>
              <mc:Fallback>
                <p:oleObj name="Equation" r:id="rId6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303367"/>
              </p:ext>
            </p:extLst>
          </p:nvPr>
        </p:nvGraphicFramePr>
        <p:xfrm>
          <a:off x="2101850" y="511333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838080" progId="Equation.DSMT4">
                  <p:embed/>
                </p:oleObj>
              </mc:Choice>
              <mc:Fallback>
                <p:oleObj name="Equation" r:id="rId8" imgW="43164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11333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F2A6A94-90DD-48F0-9CA7-E874DBA7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1816"/>
              </p:ext>
            </p:extLst>
          </p:nvPr>
        </p:nvGraphicFramePr>
        <p:xfrm>
          <a:off x="2101056" y="3733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440" imgH="838080" progId="Equation.DSMT4">
                  <p:embed/>
                </p:oleObj>
              </mc:Choice>
              <mc:Fallback>
                <p:oleObj name="Equation" r:id="rId11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01056" y="3733800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CF9A95E-1E69-47DD-A986-2AB5A634D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15992"/>
              </p:ext>
            </p:extLst>
          </p:nvPr>
        </p:nvGraphicFramePr>
        <p:xfrm>
          <a:off x="4570412" y="1122797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74640" imgH="838080" progId="Equation.DSMT4">
                  <p:embed/>
                </p:oleObj>
              </mc:Choice>
              <mc:Fallback>
                <p:oleObj name="Equation" r:id="rId13" imgW="1574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70412" y="1122797"/>
                        <a:ext cx="1574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161826"/>
            <a:ext cx="8226425" cy="45550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Simplify within grouping symbols, such as parentheses (   ), brackets [   ], or braces {   }.  (If there are more than one pair of grouping symbols, start with the innermost grouping symbols.)</a:t>
            </a:r>
          </a:p>
          <a:p>
            <a:r>
              <a:rPr lang="en-US" sz="2800" b="1" dirty="0">
                <a:solidFill>
                  <a:srgbClr val="000000"/>
                </a:solidFill>
              </a:rPr>
              <a:t>2.  </a:t>
            </a:r>
            <a:r>
              <a:rPr lang="en-US" sz="280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529</Words>
  <Application>Microsoft Office PowerPoint</Application>
  <PresentationFormat>On-screen Show (4:3)</PresentationFormat>
  <Paragraphs>85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MathType 6.0 Equation</vt:lpstr>
      <vt:lpstr>Section 2.8</vt:lpstr>
      <vt:lpstr>Procedure: Comparing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Properties: 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Using the Order of Operations with Fractions (cont.)</vt:lpstr>
      <vt:lpstr>Completion Example 7: Using the Order of  Operations</vt:lpstr>
      <vt:lpstr>Example 8: Finding the Average</vt:lpstr>
      <vt:lpstr>Example 8: Finding the Average (cont.)</vt:lpstr>
      <vt:lpstr>Example 8: Finding the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170</cp:revision>
  <dcterms:created xsi:type="dcterms:W3CDTF">2013-04-26T14:43:13Z</dcterms:created>
  <dcterms:modified xsi:type="dcterms:W3CDTF">2023-05-25T20:23:19Z</dcterms:modified>
</cp:coreProperties>
</file>