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60" r:id="rId3"/>
    <p:sldId id="261" r:id="rId4"/>
    <p:sldId id="262" r:id="rId5"/>
    <p:sldId id="263" r:id="rId6"/>
    <p:sldId id="264" r:id="rId7"/>
    <p:sldId id="265" r:id="rId8"/>
    <p:sldId id="266" r:id="rId9"/>
    <p:sldId id="294" r:id="rId10"/>
    <p:sldId id="268" r:id="rId11"/>
    <p:sldId id="295" r:id="rId12"/>
    <p:sldId id="296" r:id="rId13"/>
    <p:sldId id="269" r:id="rId14"/>
    <p:sldId id="297" r:id="rId15"/>
    <p:sldId id="298" r:id="rId16"/>
    <p:sldId id="299" r:id="rId17"/>
    <p:sldId id="300" r:id="rId18"/>
    <p:sldId id="301" r:id="rId19"/>
    <p:sldId id="302" r:id="rId20"/>
    <p:sldId id="303" r:id="rId21"/>
    <p:sldId id="270" r:id="rId22"/>
    <p:sldId id="304" r:id="rId23"/>
    <p:sldId id="305" r:id="rId24"/>
    <p:sldId id="306" r:id="rId25"/>
    <p:sldId id="307" r:id="rId26"/>
    <p:sldId id="308" r:id="rId27"/>
    <p:sldId id="309" r:id="rId28"/>
    <p:sldId id="310" r:id="rId29"/>
    <p:sldId id="311" r:id="rId30"/>
    <p:sldId id="312" r:id="rId31"/>
    <p:sldId id="313" r:id="rId32"/>
    <p:sldId id="314" r:id="rId33"/>
    <p:sldId id="315" r:id="rId34"/>
    <p:sldId id="31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7E7E"/>
    <a:srgbClr val="008080"/>
    <a:srgbClr val="000000"/>
    <a:srgbClr val="3C86A6"/>
    <a:srgbClr val="1F497D"/>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8" autoAdjust="0"/>
    <p:restoredTop sz="94660"/>
  </p:normalViewPr>
  <p:slideViewPr>
    <p:cSldViewPr>
      <p:cViewPr varScale="1">
        <p:scale>
          <a:sx n="107" d="100"/>
          <a:sy n="107" d="100"/>
        </p:scale>
        <p:origin x="120" y="1260"/>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5/25/2023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51.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6.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48.bin"/><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11" Type="http://schemas.openxmlformats.org/officeDocument/2006/relationships/image" Target="../media/image57.wmf"/><Relationship Id="rId5" Type="http://schemas.openxmlformats.org/officeDocument/2006/relationships/image" Target="../media/image54.wmf"/><Relationship Id="rId10" Type="http://schemas.openxmlformats.org/officeDocument/2006/relationships/oleObject" Target="../embeddings/oleObject47.bin"/><Relationship Id="rId4" Type="http://schemas.openxmlformats.org/officeDocument/2006/relationships/oleObject" Target="../embeddings/oleObject44.bin"/><Relationship Id="rId9" Type="http://schemas.openxmlformats.org/officeDocument/2006/relationships/image" Target="../media/image56.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64.wmf"/><Relationship Id="rId18" Type="http://schemas.openxmlformats.org/officeDocument/2006/relationships/oleObject" Target="../embeddings/oleObject57.bin"/><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54.bin"/><Relationship Id="rId17" Type="http://schemas.openxmlformats.org/officeDocument/2006/relationships/image" Target="../media/image66.wmf"/><Relationship Id="rId2" Type="http://schemas.openxmlformats.org/officeDocument/2006/relationships/oleObject" Target="../embeddings/oleObject49.bin"/><Relationship Id="rId16" Type="http://schemas.openxmlformats.org/officeDocument/2006/relationships/oleObject" Target="../embeddings/oleObject56.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53.bin"/><Relationship Id="rId19" Type="http://schemas.openxmlformats.org/officeDocument/2006/relationships/image" Target="../media/image67.wmf"/><Relationship Id="rId4" Type="http://schemas.openxmlformats.org/officeDocument/2006/relationships/oleObject" Target="../embeddings/oleObject50.bin"/><Relationship Id="rId9" Type="http://schemas.openxmlformats.org/officeDocument/2006/relationships/image" Target="../media/image62.wmf"/><Relationship Id="rId14" Type="http://schemas.openxmlformats.org/officeDocument/2006/relationships/oleObject" Target="../embeddings/oleObject55.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0.wmf"/><Relationship Id="rId12" Type="http://schemas.openxmlformats.org/officeDocument/2006/relationships/oleObject" Target="../embeddings/oleObject63.bin"/><Relationship Id="rId17" Type="http://schemas.openxmlformats.org/officeDocument/2006/relationships/image" Target="../media/image75.wmf"/><Relationship Id="rId2" Type="http://schemas.openxmlformats.org/officeDocument/2006/relationships/oleObject" Target="../embeddings/oleObject58.bin"/><Relationship Id="rId16"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72.wmf"/><Relationship Id="rId5" Type="http://schemas.openxmlformats.org/officeDocument/2006/relationships/image" Target="../media/image69.wmf"/><Relationship Id="rId15" Type="http://schemas.openxmlformats.org/officeDocument/2006/relationships/image" Target="../media/image74.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71.wmf"/><Relationship Id="rId14" Type="http://schemas.openxmlformats.org/officeDocument/2006/relationships/oleObject" Target="../embeddings/oleObject64.bin"/></Relationships>
</file>

<file path=ppt/slides/_rels/slide14.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83.wmf"/><Relationship Id="rId5" Type="http://schemas.openxmlformats.org/officeDocument/2006/relationships/image" Target="../media/image80.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82.wmf"/></Relationships>
</file>

<file path=ppt/slides/_rels/slide16.x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oleObject" Target="../embeddings/oleObject71.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slideLayout" Target="../slideLayouts/slideLayout2.xml"/><Relationship Id="rId4" Type="http://schemas.openxmlformats.org/officeDocument/2006/relationships/image" Target="../media/image86.png"/></Relationships>
</file>

<file path=ppt/slides/_rels/slide18.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5.bin"/><Relationship Id="rId13" Type="http://schemas.openxmlformats.org/officeDocument/2006/relationships/image" Target="../media/image93.wmf"/><Relationship Id="rId18" Type="http://schemas.openxmlformats.org/officeDocument/2006/relationships/oleObject" Target="../embeddings/oleObject80.bin"/><Relationship Id="rId26" Type="http://schemas.openxmlformats.org/officeDocument/2006/relationships/oleObject" Target="../embeddings/oleObject85.bin"/><Relationship Id="rId3" Type="http://schemas.openxmlformats.org/officeDocument/2006/relationships/image" Target="../media/image88.wmf"/><Relationship Id="rId21" Type="http://schemas.openxmlformats.org/officeDocument/2006/relationships/oleObject" Target="../embeddings/oleObject82.bin"/><Relationship Id="rId7" Type="http://schemas.openxmlformats.org/officeDocument/2006/relationships/image" Target="../media/image90.wmf"/><Relationship Id="rId12" Type="http://schemas.openxmlformats.org/officeDocument/2006/relationships/oleObject" Target="../embeddings/oleObject77.bin"/><Relationship Id="rId17" Type="http://schemas.openxmlformats.org/officeDocument/2006/relationships/image" Target="../media/image74.wmf"/><Relationship Id="rId25" Type="http://schemas.openxmlformats.org/officeDocument/2006/relationships/oleObject" Target="../embeddings/oleObject84.bin"/><Relationship Id="rId2" Type="http://schemas.openxmlformats.org/officeDocument/2006/relationships/oleObject" Target="../embeddings/oleObject72.bin"/><Relationship Id="rId16" Type="http://schemas.openxmlformats.org/officeDocument/2006/relationships/oleObject" Target="../embeddings/oleObject79.bin"/><Relationship Id="rId20" Type="http://schemas.openxmlformats.org/officeDocument/2006/relationships/image" Target="../media/image95.wmf"/><Relationship Id="rId29"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74.bin"/><Relationship Id="rId11" Type="http://schemas.openxmlformats.org/officeDocument/2006/relationships/image" Target="../media/image92.wmf"/><Relationship Id="rId24" Type="http://schemas.openxmlformats.org/officeDocument/2006/relationships/image" Target="../media/image97.wmf"/><Relationship Id="rId5" Type="http://schemas.openxmlformats.org/officeDocument/2006/relationships/image" Target="../media/image89.wmf"/><Relationship Id="rId15" Type="http://schemas.openxmlformats.org/officeDocument/2006/relationships/image" Target="../media/image94.wmf"/><Relationship Id="rId23" Type="http://schemas.openxmlformats.org/officeDocument/2006/relationships/oleObject" Target="../embeddings/oleObject83.bin"/><Relationship Id="rId28" Type="http://schemas.openxmlformats.org/officeDocument/2006/relationships/image" Target="../media/image98.wmf"/><Relationship Id="rId10" Type="http://schemas.openxmlformats.org/officeDocument/2006/relationships/oleObject" Target="../embeddings/oleObject76.bin"/><Relationship Id="rId19" Type="http://schemas.openxmlformats.org/officeDocument/2006/relationships/oleObject" Target="../embeddings/oleObject81.bin"/><Relationship Id="rId31" Type="http://schemas.openxmlformats.org/officeDocument/2006/relationships/image" Target="../media/image76.wmf"/><Relationship Id="rId4" Type="http://schemas.openxmlformats.org/officeDocument/2006/relationships/oleObject" Target="../embeddings/oleObject73.bin"/><Relationship Id="rId9" Type="http://schemas.openxmlformats.org/officeDocument/2006/relationships/image" Target="../media/image91.wmf"/><Relationship Id="rId14" Type="http://schemas.openxmlformats.org/officeDocument/2006/relationships/oleObject" Target="../embeddings/oleObject78.bin"/><Relationship Id="rId22" Type="http://schemas.openxmlformats.org/officeDocument/2006/relationships/image" Target="../media/image96.wmf"/><Relationship Id="rId27" Type="http://schemas.openxmlformats.org/officeDocument/2006/relationships/oleObject" Target="../embeddings/oleObject86.bin"/><Relationship Id="rId30" Type="http://schemas.openxmlformats.org/officeDocument/2006/relationships/image" Target="../media/image99.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100.wmf"/><Relationship Id="rId7" Type="http://schemas.openxmlformats.org/officeDocument/2006/relationships/image" Target="../media/image102.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101.wmf"/><Relationship Id="rId4" Type="http://schemas.openxmlformats.org/officeDocument/2006/relationships/oleObject" Target="../embeddings/oleObject89.bin"/><Relationship Id="rId9" Type="http://schemas.openxmlformats.org/officeDocument/2006/relationships/image" Target="../media/image103.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5.bin"/><Relationship Id="rId3" Type="http://schemas.openxmlformats.org/officeDocument/2006/relationships/image" Target="../media/image104.wmf"/><Relationship Id="rId7" Type="http://schemas.openxmlformats.org/officeDocument/2006/relationships/image" Target="../media/image106.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11" Type="http://schemas.openxmlformats.org/officeDocument/2006/relationships/image" Target="../media/image108.wmf"/><Relationship Id="rId5" Type="http://schemas.openxmlformats.org/officeDocument/2006/relationships/image" Target="../media/image105.wmf"/><Relationship Id="rId10" Type="http://schemas.openxmlformats.org/officeDocument/2006/relationships/oleObject" Target="../embeddings/oleObject96.bin"/><Relationship Id="rId4" Type="http://schemas.openxmlformats.org/officeDocument/2006/relationships/oleObject" Target="../embeddings/oleObject93.bin"/><Relationship Id="rId9" Type="http://schemas.openxmlformats.org/officeDocument/2006/relationships/image" Target="../media/image107.wmf"/></Relationships>
</file>

<file path=ppt/slides/_rels/slide23.x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oleObject" Target="../embeddings/oleObject97.bin"/><Relationship Id="rId1" Type="http://schemas.openxmlformats.org/officeDocument/2006/relationships/slideLayout" Target="../slideLayouts/slideLayout2.xml"/><Relationship Id="rId5" Type="http://schemas.openxmlformats.org/officeDocument/2006/relationships/image" Target="../media/image110.wmf"/><Relationship Id="rId4" Type="http://schemas.openxmlformats.org/officeDocument/2006/relationships/oleObject" Target="../embeddings/oleObject98.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02.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04.bin"/><Relationship Id="rId2" Type="http://schemas.openxmlformats.org/officeDocument/2006/relationships/oleObject" Target="../embeddings/oleObject99.bin"/><Relationship Id="rId1" Type="http://schemas.openxmlformats.org/officeDocument/2006/relationships/slideLayout" Target="../slideLayouts/slideLayout2.xml"/><Relationship Id="rId6" Type="http://schemas.openxmlformats.org/officeDocument/2006/relationships/oleObject" Target="../embeddings/oleObject101.bin"/><Relationship Id="rId11" Type="http://schemas.openxmlformats.org/officeDocument/2006/relationships/image" Target="../media/image115.wmf"/><Relationship Id="rId5" Type="http://schemas.openxmlformats.org/officeDocument/2006/relationships/image" Target="../media/image112.wmf"/><Relationship Id="rId10" Type="http://schemas.openxmlformats.org/officeDocument/2006/relationships/oleObject" Target="../embeddings/oleObject103.bin"/><Relationship Id="rId4" Type="http://schemas.openxmlformats.org/officeDocument/2006/relationships/oleObject" Target="../embeddings/oleObject100.bin"/><Relationship Id="rId9" Type="http://schemas.openxmlformats.org/officeDocument/2006/relationships/image" Target="../media/image114.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08.bin"/><Relationship Id="rId3" Type="http://schemas.openxmlformats.org/officeDocument/2006/relationships/image" Target="../media/image117.wmf"/><Relationship Id="rId7" Type="http://schemas.openxmlformats.org/officeDocument/2006/relationships/image" Target="../media/image119.wmf"/><Relationship Id="rId2" Type="http://schemas.openxmlformats.org/officeDocument/2006/relationships/oleObject" Target="../embeddings/oleObject105.bin"/><Relationship Id="rId1" Type="http://schemas.openxmlformats.org/officeDocument/2006/relationships/slideLayout" Target="../slideLayouts/slideLayout2.xml"/><Relationship Id="rId6" Type="http://schemas.openxmlformats.org/officeDocument/2006/relationships/oleObject" Target="../embeddings/oleObject107.bin"/><Relationship Id="rId11" Type="http://schemas.openxmlformats.org/officeDocument/2006/relationships/image" Target="../media/image121.wmf"/><Relationship Id="rId5" Type="http://schemas.openxmlformats.org/officeDocument/2006/relationships/image" Target="../media/image118.wmf"/><Relationship Id="rId10" Type="http://schemas.openxmlformats.org/officeDocument/2006/relationships/oleObject" Target="../embeddings/oleObject109.bin"/><Relationship Id="rId4" Type="http://schemas.openxmlformats.org/officeDocument/2006/relationships/oleObject" Target="../embeddings/oleObject106.bin"/><Relationship Id="rId9" Type="http://schemas.openxmlformats.org/officeDocument/2006/relationships/image" Target="../media/image120.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13.bin"/><Relationship Id="rId13" Type="http://schemas.openxmlformats.org/officeDocument/2006/relationships/image" Target="../media/image127.wmf"/><Relationship Id="rId18" Type="http://schemas.openxmlformats.org/officeDocument/2006/relationships/oleObject" Target="../embeddings/oleObject118.bin"/><Relationship Id="rId3" Type="http://schemas.openxmlformats.org/officeDocument/2006/relationships/image" Target="../media/image122.wmf"/><Relationship Id="rId21" Type="http://schemas.openxmlformats.org/officeDocument/2006/relationships/image" Target="../media/image131.wmf"/><Relationship Id="rId7" Type="http://schemas.openxmlformats.org/officeDocument/2006/relationships/image" Target="../media/image124.wmf"/><Relationship Id="rId12" Type="http://schemas.openxmlformats.org/officeDocument/2006/relationships/oleObject" Target="../embeddings/oleObject115.bin"/><Relationship Id="rId17" Type="http://schemas.openxmlformats.org/officeDocument/2006/relationships/image" Target="../media/image129.wmf"/><Relationship Id="rId25" Type="http://schemas.openxmlformats.org/officeDocument/2006/relationships/image" Target="../media/image133.wmf"/><Relationship Id="rId2" Type="http://schemas.openxmlformats.org/officeDocument/2006/relationships/oleObject" Target="../embeddings/oleObject110.bin"/><Relationship Id="rId16" Type="http://schemas.openxmlformats.org/officeDocument/2006/relationships/oleObject" Target="../embeddings/oleObject117.bin"/><Relationship Id="rId20" Type="http://schemas.openxmlformats.org/officeDocument/2006/relationships/oleObject" Target="../embeddings/oleObject119.bin"/><Relationship Id="rId1" Type="http://schemas.openxmlformats.org/officeDocument/2006/relationships/slideLayout" Target="../slideLayouts/slideLayout2.xml"/><Relationship Id="rId6" Type="http://schemas.openxmlformats.org/officeDocument/2006/relationships/oleObject" Target="../embeddings/oleObject112.bin"/><Relationship Id="rId11" Type="http://schemas.openxmlformats.org/officeDocument/2006/relationships/image" Target="../media/image126.wmf"/><Relationship Id="rId24" Type="http://schemas.openxmlformats.org/officeDocument/2006/relationships/oleObject" Target="../embeddings/oleObject121.bin"/><Relationship Id="rId5" Type="http://schemas.openxmlformats.org/officeDocument/2006/relationships/image" Target="../media/image123.wmf"/><Relationship Id="rId15" Type="http://schemas.openxmlformats.org/officeDocument/2006/relationships/image" Target="../media/image128.wmf"/><Relationship Id="rId23" Type="http://schemas.openxmlformats.org/officeDocument/2006/relationships/image" Target="../media/image132.wmf"/><Relationship Id="rId10" Type="http://schemas.openxmlformats.org/officeDocument/2006/relationships/oleObject" Target="../embeddings/oleObject114.bin"/><Relationship Id="rId19" Type="http://schemas.openxmlformats.org/officeDocument/2006/relationships/image" Target="../media/image130.wmf"/><Relationship Id="rId4" Type="http://schemas.openxmlformats.org/officeDocument/2006/relationships/oleObject" Target="../embeddings/oleObject111.bin"/><Relationship Id="rId9" Type="http://schemas.openxmlformats.org/officeDocument/2006/relationships/image" Target="../media/image125.wmf"/><Relationship Id="rId14" Type="http://schemas.openxmlformats.org/officeDocument/2006/relationships/oleObject" Target="../embeddings/oleObject116.bin"/><Relationship Id="rId22" Type="http://schemas.openxmlformats.org/officeDocument/2006/relationships/oleObject" Target="../embeddings/oleObject120.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25.bin"/><Relationship Id="rId3" Type="http://schemas.openxmlformats.org/officeDocument/2006/relationships/image" Target="../media/image134.wmf"/><Relationship Id="rId7" Type="http://schemas.openxmlformats.org/officeDocument/2006/relationships/image" Target="../media/image136.wmf"/><Relationship Id="rId2" Type="http://schemas.openxmlformats.org/officeDocument/2006/relationships/oleObject" Target="../embeddings/oleObject122.bin"/><Relationship Id="rId1" Type="http://schemas.openxmlformats.org/officeDocument/2006/relationships/slideLayout" Target="../slideLayouts/slideLayout2.xml"/><Relationship Id="rId6" Type="http://schemas.openxmlformats.org/officeDocument/2006/relationships/oleObject" Target="../embeddings/oleObject124.bin"/><Relationship Id="rId11" Type="http://schemas.openxmlformats.org/officeDocument/2006/relationships/image" Target="../media/image138.wmf"/><Relationship Id="rId5" Type="http://schemas.openxmlformats.org/officeDocument/2006/relationships/image" Target="../media/image135.wmf"/><Relationship Id="rId10" Type="http://schemas.openxmlformats.org/officeDocument/2006/relationships/oleObject" Target="../embeddings/oleObject126.bin"/><Relationship Id="rId4" Type="http://schemas.openxmlformats.org/officeDocument/2006/relationships/oleObject" Target="../embeddings/oleObject123.bin"/><Relationship Id="rId9" Type="http://schemas.openxmlformats.org/officeDocument/2006/relationships/image" Target="../media/image137.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30.bin"/><Relationship Id="rId13" Type="http://schemas.openxmlformats.org/officeDocument/2006/relationships/image" Target="../media/image144.wmf"/><Relationship Id="rId3" Type="http://schemas.openxmlformats.org/officeDocument/2006/relationships/image" Target="../media/image139.wmf"/><Relationship Id="rId7" Type="http://schemas.openxmlformats.org/officeDocument/2006/relationships/image" Target="../media/image141.wmf"/><Relationship Id="rId12" Type="http://schemas.openxmlformats.org/officeDocument/2006/relationships/oleObject" Target="../embeddings/oleObject132.bin"/><Relationship Id="rId2" Type="http://schemas.openxmlformats.org/officeDocument/2006/relationships/oleObject" Target="../embeddings/oleObject127.bin"/><Relationship Id="rId1" Type="http://schemas.openxmlformats.org/officeDocument/2006/relationships/slideLayout" Target="../slideLayouts/slideLayout2.xml"/><Relationship Id="rId6" Type="http://schemas.openxmlformats.org/officeDocument/2006/relationships/oleObject" Target="../embeddings/oleObject129.bin"/><Relationship Id="rId11" Type="http://schemas.openxmlformats.org/officeDocument/2006/relationships/image" Target="../media/image143.wmf"/><Relationship Id="rId5" Type="http://schemas.openxmlformats.org/officeDocument/2006/relationships/image" Target="../media/image140.wmf"/><Relationship Id="rId10" Type="http://schemas.openxmlformats.org/officeDocument/2006/relationships/oleObject" Target="../embeddings/oleObject131.bin"/><Relationship Id="rId4" Type="http://schemas.openxmlformats.org/officeDocument/2006/relationships/oleObject" Target="../embeddings/oleObject128.bin"/><Relationship Id="rId9" Type="http://schemas.openxmlformats.org/officeDocument/2006/relationships/image" Target="../media/image142.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18" Type="http://schemas.openxmlformats.org/officeDocument/2006/relationships/oleObject" Target="../embeddings/oleObject11.bin"/><Relationship Id="rId3" Type="http://schemas.openxmlformats.org/officeDocument/2006/relationships/image" Target="../media/image4.wmf"/><Relationship Id="rId21" Type="http://schemas.openxmlformats.org/officeDocument/2006/relationships/image" Target="../media/image1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20" Type="http://schemas.openxmlformats.org/officeDocument/2006/relationships/image" Target="../media/image13.wmf"/><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19" Type="http://schemas.openxmlformats.org/officeDocument/2006/relationships/image" Target="../media/image12.wmf"/><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36.bin"/><Relationship Id="rId13" Type="http://schemas.openxmlformats.org/officeDocument/2006/relationships/image" Target="../media/image150.wmf"/><Relationship Id="rId18" Type="http://schemas.openxmlformats.org/officeDocument/2006/relationships/oleObject" Target="../embeddings/oleObject141.bin"/><Relationship Id="rId3" Type="http://schemas.openxmlformats.org/officeDocument/2006/relationships/image" Target="../media/image145.wmf"/><Relationship Id="rId7" Type="http://schemas.openxmlformats.org/officeDocument/2006/relationships/image" Target="../media/image147.wmf"/><Relationship Id="rId12" Type="http://schemas.openxmlformats.org/officeDocument/2006/relationships/oleObject" Target="../embeddings/oleObject138.bin"/><Relationship Id="rId17" Type="http://schemas.openxmlformats.org/officeDocument/2006/relationships/image" Target="../media/image152.wmf"/><Relationship Id="rId2" Type="http://schemas.openxmlformats.org/officeDocument/2006/relationships/oleObject" Target="../embeddings/oleObject133.bin"/><Relationship Id="rId16" Type="http://schemas.openxmlformats.org/officeDocument/2006/relationships/oleObject" Target="../embeddings/oleObject140.bin"/><Relationship Id="rId1" Type="http://schemas.openxmlformats.org/officeDocument/2006/relationships/slideLayout" Target="../slideLayouts/slideLayout2.xml"/><Relationship Id="rId6" Type="http://schemas.openxmlformats.org/officeDocument/2006/relationships/oleObject" Target="../embeddings/oleObject135.bin"/><Relationship Id="rId11" Type="http://schemas.openxmlformats.org/officeDocument/2006/relationships/image" Target="../media/image149.wmf"/><Relationship Id="rId5" Type="http://schemas.openxmlformats.org/officeDocument/2006/relationships/image" Target="../media/image146.wmf"/><Relationship Id="rId15" Type="http://schemas.openxmlformats.org/officeDocument/2006/relationships/image" Target="../media/image151.wmf"/><Relationship Id="rId10" Type="http://schemas.openxmlformats.org/officeDocument/2006/relationships/oleObject" Target="../embeddings/oleObject137.bin"/><Relationship Id="rId19" Type="http://schemas.openxmlformats.org/officeDocument/2006/relationships/image" Target="../media/image153.wmf"/><Relationship Id="rId4" Type="http://schemas.openxmlformats.org/officeDocument/2006/relationships/oleObject" Target="../embeddings/oleObject134.bin"/><Relationship Id="rId9" Type="http://schemas.openxmlformats.org/officeDocument/2006/relationships/image" Target="../media/image148.wmf"/><Relationship Id="rId14" Type="http://schemas.openxmlformats.org/officeDocument/2006/relationships/oleObject" Target="../embeddings/oleObject139.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45.bin"/><Relationship Id="rId13" Type="http://schemas.openxmlformats.org/officeDocument/2006/relationships/image" Target="../media/image159.wmf"/><Relationship Id="rId3" Type="http://schemas.openxmlformats.org/officeDocument/2006/relationships/image" Target="../media/image154.wmf"/><Relationship Id="rId7" Type="http://schemas.openxmlformats.org/officeDocument/2006/relationships/image" Target="../media/image156.wmf"/><Relationship Id="rId12" Type="http://schemas.openxmlformats.org/officeDocument/2006/relationships/oleObject" Target="../embeddings/oleObject147.bin"/><Relationship Id="rId2" Type="http://schemas.openxmlformats.org/officeDocument/2006/relationships/oleObject" Target="../embeddings/oleObject142.bin"/><Relationship Id="rId1" Type="http://schemas.openxmlformats.org/officeDocument/2006/relationships/slideLayout" Target="../slideLayouts/slideLayout2.xml"/><Relationship Id="rId6" Type="http://schemas.openxmlformats.org/officeDocument/2006/relationships/oleObject" Target="../embeddings/oleObject144.bin"/><Relationship Id="rId11" Type="http://schemas.openxmlformats.org/officeDocument/2006/relationships/image" Target="../media/image158.wmf"/><Relationship Id="rId5" Type="http://schemas.openxmlformats.org/officeDocument/2006/relationships/image" Target="../media/image155.wmf"/><Relationship Id="rId15" Type="http://schemas.openxmlformats.org/officeDocument/2006/relationships/image" Target="../media/image160.wmf"/><Relationship Id="rId10" Type="http://schemas.openxmlformats.org/officeDocument/2006/relationships/oleObject" Target="../embeddings/oleObject146.bin"/><Relationship Id="rId4" Type="http://schemas.openxmlformats.org/officeDocument/2006/relationships/oleObject" Target="../embeddings/oleObject143.bin"/><Relationship Id="rId9" Type="http://schemas.openxmlformats.org/officeDocument/2006/relationships/image" Target="../media/image157.wmf"/><Relationship Id="rId14" Type="http://schemas.openxmlformats.org/officeDocument/2006/relationships/oleObject" Target="../embeddings/oleObject148.bin"/></Relationships>
</file>

<file path=ppt/slides/_rels/slide32.xml.rels><?xml version="1.0" encoding="UTF-8" standalone="yes"?>
<Relationships xmlns="http://schemas.openxmlformats.org/package/2006/relationships"><Relationship Id="rId3" Type="http://schemas.openxmlformats.org/officeDocument/2006/relationships/image" Target="../media/image161.wmf"/><Relationship Id="rId2" Type="http://schemas.openxmlformats.org/officeDocument/2006/relationships/oleObject" Target="../embeddings/oleObject149.bin"/><Relationship Id="rId1" Type="http://schemas.openxmlformats.org/officeDocument/2006/relationships/slideLayout" Target="../slideLayouts/slideLayout2.xml"/><Relationship Id="rId5" Type="http://schemas.openxmlformats.org/officeDocument/2006/relationships/image" Target="../media/image162.wmf"/><Relationship Id="rId4" Type="http://schemas.openxmlformats.org/officeDocument/2006/relationships/oleObject" Target="../embeddings/oleObject150.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54.bin"/><Relationship Id="rId13" Type="http://schemas.openxmlformats.org/officeDocument/2006/relationships/image" Target="../media/image168.wmf"/><Relationship Id="rId3" Type="http://schemas.openxmlformats.org/officeDocument/2006/relationships/image" Target="../media/image163.wmf"/><Relationship Id="rId7" Type="http://schemas.openxmlformats.org/officeDocument/2006/relationships/image" Target="../media/image165.wmf"/><Relationship Id="rId12" Type="http://schemas.openxmlformats.org/officeDocument/2006/relationships/oleObject" Target="../embeddings/oleObject156.bin"/><Relationship Id="rId2" Type="http://schemas.openxmlformats.org/officeDocument/2006/relationships/oleObject" Target="../embeddings/oleObject151.bin"/><Relationship Id="rId1" Type="http://schemas.openxmlformats.org/officeDocument/2006/relationships/slideLayout" Target="../slideLayouts/slideLayout2.xml"/><Relationship Id="rId6" Type="http://schemas.openxmlformats.org/officeDocument/2006/relationships/oleObject" Target="../embeddings/oleObject153.bin"/><Relationship Id="rId11" Type="http://schemas.openxmlformats.org/officeDocument/2006/relationships/image" Target="../media/image167.wmf"/><Relationship Id="rId5" Type="http://schemas.openxmlformats.org/officeDocument/2006/relationships/image" Target="../media/image164.wmf"/><Relationship Id="rId10" Type="http://schemas.openxmlformats.org/officeDocument/2006/relationships/oleObject" Target="../embeddings/oleObject155.bin"/><Relationship Id="rId4" Type="http://schemas.openxmlformats.org/officeDocument/2006/relationships/oleObject" Target="../embeddings/oleObject152.bin"/><Relationship Id="rId9" Type="http://schemas.openxmlformats.org/officeDocument/2006/relationships/image" Target="../media/image166.wmf"/></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160.bin"/><Relationship Id="rId3" Type="http://schemas.openxmlformats.org/officeDocument/2006/relationships/image" Target="../media/image169.wmf"/><Relationship Id="rId7" Type="http://schemas.openxmlformats.org/officeDocument/2006/relationships/image" Target="../media/image171.wmf"/><Relationship Id="rId12" Type="http://schemas.openxmlformats.org/officeDocument/2006/relationships/image" Target="../media/image174.wmf"/><Relationship Id="rId2" Type="http://schemas.openxmlformats.org/officeDocument/2006/relationships/oleObject" Target="../embeddings/oleObject157.bin"/><Relationship Id="rId1" Type="http://schemas.openxmlformats.org/officeDocument/2006/relationships/slideLayout" Target="../slideLayouts/slideLayout2.xml"/><Relationship Id="rId6" Type="http://schemas.openxmlformats.org/officeDocument/2006/relationships/oleObject" Target="../embeddings/oleObject159.bin"/><Relationship Id="rId11" Type="http://schemas.openxmlformats.org/officeDocument/2006/relationships/image" Target="../media/image173.wmf"/><Relationship Id="rId5" Type="http://schemas.openxmlformats.org/officeDocument/2006/relationships/image" Target="../media/image170.wmf"/><Relationship Id="rId10" Type="http://schemas.openxmlformats.org/officeDocument/2006/relationships/oleObject" Target="../embeddings/oleObject161.bin"/><Relationship Id="rId4" Type="http://schemas.openxmlformats.org/officeDocument/2006/relationships/oleObject" Target="../embeddings/oleObject158.bin"/><Relationship Id="rId9" Type="http://schemas.openxmlformats.org/officeDocument/2006/relationships/image" Target="../media/image172.wmf"/></Relationships>
</file>

<file path=ppt/slides/_rels/slide4.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6.wmf"/><Relationship Id="rId4" Type="http://schemas.openxmlformats.org/officeDocument/2006/relationships/oleObject" Target="../embeddings/oleObject13.bin"/><Relationship Id="rId9" Type="http://schemas.openxmlformats.org/officeDocument/2006/relationships/image" Target="../media/image19.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4.wmf"/><Relationship Id="rId5" Type="http://schemas.openxmlformats.org/officeDocument/2006/relationships/image" Target="../media/image21.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23.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30.wmf"/><Relationship Id="rId18" Type="http://schemas.openxmlformats.org/officeDocument/2006/relationships/oleObject" Target="../embeddings/oleObject28.bin"/><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5.bin"/><Relationship Id="rId17" Type="http://schemas.openxmlformats.org/officeDocument/2006/relationships/image" Target="../media/image32.wmf"/><Relationship Id="rId25" Type="http://schemas.openxmlformats.org/officeDocument/2006/relationships/image" Target="../media/image36.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9.wmf"/><Relationship Id="rId24" Type="http://schemas.openxmlformats.org/officeDocument/2006/relationships/oleObject" Target="../embeddings/oleObject31.bin"/><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10" Type="http://schemas.openxmlformats.org/officeDocument/2006/relationships/oleObject" Target="../embeddings/oleObject24.bin"/><Relationship Id="rId19" Type="http://schemas.openxmlformats.org/officeDocument/2006/relationships/image" Target="../media/image33.wmf"/><Relationship Id="rId4" Type="http://schemas.openxmlformats.org/officeDocument/2006/relationships/oleObject" Target="../embeddings/oleObject21.bin"/><Relationship Id="rId9" Type="http://schemas.openxmlformats.org/officeDocument/2006/relationships/image" Target="../media/image28.wmf"/><Relationship Id="rId14" Type="http://schemas.openxmlformats.org/officeDocument/2006/relationships/oleObject" Target="../embeddings/oleObject26.bin"/><Relationship Id="rId22" Type="http://schemas.openxmlformats.org/officeDocument/2006/relationships/oleObject" Target="../embeddings/oleObject30.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37.bin"/><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40.wmf"/><Relationship Id="rId14" Type="http://schemas.openxmlformats.org/officeDocument/2006/relationships/image" Target="../media/image43.wmf"/></Relationships>
</file>

<file path=ppt/slides/_rels/slide9.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4158248956"/>
              </p:ext>
            </p:extLst>
          </p:nvPr>
        </p:nvGraphicFramePr>
        <p:xfrm>
          <a:off x="1352550" y="1144588"/>
          <a:ext cx="1143000" cy="838200"/>
        </p:xfrm>
        <a:graphic>
          <a:graphicData uri="http://schemas.openxmlformats.org/presentationml/2006/ole">
            <mc:AlternateContent xmlns:mc="http://schemas.openxmlformats.org/markup-compatibility/2006">
              <mc:Choice xmlns:v="urn:schemas-microsoft-com:vml" Requires="v">
                <p:oleObj name="Equation" r:id="rId2" imgW="1143000" imgH="838080" progId="Equation.DSMT4">
                  <p:embed/>
                </p:oleObj>
              </mc:Choice>
              <mc:Fallback>
                <p:oleObj name="Equation" r:id="rId2" imgW="1143000" imgH="838080" progId="Equation.DSMT4">
                  <p:embed/>
                  <p:pic>
                    <p:nvPicPr>
                      <p:cNvPr id="0" name="Picture 1"/>
                      <p:cNvPicPr>
                        <a:picLocks noChangeAspect="1" noChangeArrowheads="1"/>
                      </p:cNvPicPr>
                      <p:nvPr/>
                    </p:nvPicPr>
                    <p:blipFill>
                      <a:blip r:embed="rId3"/>
                      <a:srcRect/>
                      <a:stretch>
                        <a:fillRect/>
                      </a:stretch>
                    </p:blipFill>
                    <p:spPr bwMode="auto">
                      <a:xfrm>
                        <a:off x="1352550" y="1144588"/>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1154433300"/>
              </p:ext>
            </p:extLst>
          </p:nvPr>
        </p:nvGraphicFramePr>
        <p:xfrm>
          <a:off x="685800" y="3435350"/>
          <a:ext cx="2578100" cy="1016000"/>
        </p:xfrm>
        <a:graphic>
          <a:graphicData uri="http://schemas.openxmlformats.org/presentationml/2006/ole">
            <mc:AlternateContent xmlns:mc="http://schemas.openxmlformats.org/markup-compatibility/2006">
              <mc:Choice xmlns:v="urn:schemas-microsoft-com:vml" Requires="v">
                <p:oleObj name="Equation" r:id="rId4" imgW="2577960" imgH="1015920" progId="Equation.DSMT4">
                  <p:embed/>
                </p:oleObj>
              </mc:Choice>
              <mc:Fallback>
                <p:oleObj name="Equation" r:id="rId4" imgW="2577960" imgH="1015920" progId="Equation.DSMT4">
                  <p:embed/>
                  <p:pic>
                    <p:nvPicPr>
                      <p:cNvPr id="0" name="Picture 4"/>
                      <p:cNvPicPr>
                        <a:picLocks noChangeAspect="1" noChangeArrowheads="1"/>
                      </p:cNvPicPr>
                      <p:nvPr/>
                    </p:nvPicPr>
                    <p:blipFill>
                      <a:blip r:embed="rId5"/>
                      <a:srcRect/>
                      <a:stretch>
                        <a:fillRect/>
                      </a:stretch>
                    </p:blipFill>
                    <p:spPr bwMode="auto">
                      <a:xfrm>
                        <a:off x="685800" y="3435350"/>
                        <a:ext cx="25781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name="Equation" r:id="rId6" imgW="3225600" imgH="291960" progId="Equation.DSMT4">
                  <p:embed/>
                </p:oleObj>
              </mc:Choice>
              <mc:Fallback>
                <p:oleObj name="Equation" r:id="rId6" imgW="3225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name="Equation" r:id="rId8" imgW="3149280" imgH="469800" progId="Equation.DSMT4">
                  <p:embed/>
                </p:oleObj>
              </mc:Choice>
              <mc:Fallback>
                <p:oleObj name="Equation" r:id="rId8" imgW="314928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name="Equation" r:id="rId10" imgW="3136680" imgH="469800" progId="Equation.DSMT4">
                  <p:embed/>
                </p:oleObj>
              </mc:Choice>
              <mc:Fallback>
                <p:oleObj name="Equation" r:id="rId10" imgW="313668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name="Equation" r:id="rId4" imgW="2234880" imgH="838080" progId="Equation.DSMT4">
                  <p:embed/>
                </p:oleObj>
              </mc:Choice>
              <mc:Fallback>
                <p:oleObj name="Equation" r:id="rId4" imgW="22348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name="Equation" r:id="rId6" imgW="1777680" imgH="838080" progId="Equation.DSMT4">
                  <p:embed/>
                </p:oleObj>
              </mc:Choice>
              <mc:Fallback>
                <p:oleObj name="Equation" r:id="rId6" imgW="17776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name="Equation" r:id="rId10" imgW="1828800" imgH="838080" progId="Equation.DSMT4">
                  <p:embed/>
                </p:oleObj>
              </mc:Choice>
              <mc:Fallback>
                <p:oleObj name="Equation" r:id="rId10" imgW="182880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name="Equation" r:id="rId4" imgW="1104840" imgH="838080" progId="Equation.DSMT4">
                  <p:embed/>
                </p:oleObj>
              </mc:Choice>
              <mc:Fallback>
                <p:oleObj name="Equation" r:id="rId4" imgW="1104840" imgH="838080" progId="Equation.DSMT4">
                  <p:embed/>
                  <p:pic>
                    <p:nvPicPr>
                      <p:cNvPr id="0" name="Picture 5"/>
                      <p:cNvPicPr>
                        <a:picLocks noChangeAspect="1" noChangeArrowheads="1"/>
                      </p:cNvPicPr>
                      <p:nvPr/>
                    </p:nvPicPr>
                    <p:blipFill>
                      <a:blip r:embed="rId5"/>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name="Equation" r:id="rId6" imgW="1091880" imgH="838080" progId="Equation.DSMT4">
                  <p:embed/>
                </p:oleObj>
              </mc:Choice>
              <mc:Fallback>
                <p:oleObj name="Equation" r:id="rId6" imgW="10918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name="Equation" r:id="rId8" imgW="685800" imgH="901440" progId="Equation.DSMT4">
                  <p:embed/>
                </p:oleObj>
              </mc:Choice>
              <mc:Fallback>
                <p:oleObj name="Equation" r:id="rId8" imgW="685800" imgH="901440" progId="Equation.DSMT4">
                  <p:embed/>
                  <p:pic>
                    <p:nvPicPr>
                      <p:cNvPr id="0" name="Picture 8"/>
                      <p:cNvPicPr>
                        <a:picLocks noChangeAspect="1" noChangeArrowheads="1"/>
                      </p:cNvPicPr>
                      <p:nvPr/>
                    </p:nvPicPr>
                    <p:blipFill>
                      <a:blip r:embed="rId9"/>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name="Equation" r:id="rId10" imgW="1333440" imgH="901440" progId="Equation.DSMT4">
                  <p:embed/>
                </p:oleObj>
              </mc:Choice>
              <mc:Fallback>
                <p:oleObj name="Equation" r:id="rId10" imgW="1333440" imgH="901440" progId="Equation.DSMT4">
                  <p:embed/>
                  <p:pic>
                    <p:nvPicPr>
                      <p:cNvPr id="0" name="Picture 9"/>
                      <p:cNvPicPr>
                        <a:picLocks noChangeAspect="1" noChangeArrowheads="1"/>
                      </p:cNvPicPr>
                      <p:nvPr/>
                    </p:nvPicPr>
                    <p:blipFill>
                      <a:blip r:embed="rId11"/>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name="Equation" r:id="rId12" imgW="1117440" imgH="901440" progId="Equation.DSMT4">
                  <p:embed/>
                </p:oleObj>
              </mc:Choice>
              <mc:Fallback>
                <p:oleObj name="Equation" r:id="rId12" imgW="1117440" imgH="90144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name="Equation" r:id="rId14" imgW="609480" imgH="838080" progId="Equation.DSMT4">
                  <p:embed/>
                </p:oleObj>
              </mc:Choice>
              <mc:Fallback>
                <p:oleObj name="Equation" r:id="rId14" imgW="60948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name="Equation" r:id="rId16" imgW="1828800" imgH="838080" progId="Equation.DSMT4">
                  <p:embed/>
                </p:oleObj>
              </mc:Choice>
              <mc:Fallback>
                <p:oleObj name="Equation" r:id="rId16" imgW="1828800" imgH="83808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name="Equation" r:id="rId2" imgW="1511280" imgH="838080" progId="Equation.DSMT4">
                  <p:embed/>
                </p:oleObj>
              </mc:Choice>
              <mc:Fallback>
                <p:oleObj name="Equation" r:id="rId2" imgW="1511280" imgH="838080" progId="Equation.DSMT4">
                  <p:embed/>
                  <p:pic>
                    <p:nvPicPr>
                      <p:cNvPr id="0" name="Picture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name="Equation" r:id="rId4" imgW="2577960" imgH="838080" progId="Equation.DSMT4">
                  <p:embed/>
                </p:oleObj>
              </mc:Choice>
              <mc:Fallback>
                <p:oleObj name="Equation" r:id="rId4" imgW="2577960" imgH="838080" progId="Equation.DSMT4">
                  <p:embed/>
                  <p:pic>
                    <p:nvPicPr>
                      <p:cNvPr id="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name="Equation" r:id="rId6" imgW="2120760" imgH="838080" progId="Equation.DSMT4">
                  <p:embed/>
                </p:oleObj>
              </mc:Choice>
              <mc:Fallback>
                <p:oleObj name="Equation" r:id="rId6" imgW="2120760" imgH="838080" progId="Equation.DSMT4">
                  <p:embed/>
                  <p:pic>
                    <p:nvPicPr>
                      <p:cNvPr id="0" name="Picture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name="Equation" r:id="rId10" imgW="1180800" imgH="838080" progId="Equation.DSMT4">
                  <p:embed/>
                </p:oleObj>
              </mc:Choice>
              <mc:Fallback>
                <p:oleObj name="Equation" r:id="rId10" imgW="1180800" imgH="838080" progId="Equation.DSMT4">
                  <p:embed/>
                  <p:pic>
                    <p:nvPicPr>
                      <p:cNvPr id="0" name="Picture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name="Equation" r:id="rId12" imgW="1523880" imgH="838080" progId="Equation.DSMT4">
                  <p:embed/>
                </p:oleObj>
              </mc:Choice>
              <mc:Fallback>
                <p:oleObj name="Equation" r:id="rId12" imgW="1523880" imgH="838080" progId="Equation.DSMT4">
                  <p:embed/>
                  <p:pic>
                    <p:nvPicPr>
                      <p:cNvPr id="0" name="Picture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name="Equation" r:id="rId14" imgW="241200" imgH="342720" progId="Equation.DSMT4">
                  <p:embed/>
                </p:oleObj>
              </mc:Choice>
              <mc:Fallback>
                <p:oleObj name="Equation" r:id="rId14" imgW="241200" imgH="342720" progId="Equation.DSMT4">
                  <p:embed/>
                  <p:pic>
                    <p:nvPicPr>
                      <p:cNvPr id="0" name="Picture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name="Equation" r:id="rId16" imgW="241200" imgH="342720" progId="Equation.DSMT4">
                  <p:embed/>
                </p:oleObj>
              </mc:Choice>
              <mc:Fallback>
                <p:oleObj name="Equation" r:id="rId16" imgW="241200" imgH="342720" progId="Equation.DSMT4">
                  <p:embed/>
                  <p:pic>
                    <p:nvPicPr>
                      <p:cNvPr id="0" name="Picture 4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92189" y="1889421"/>
            <a:ext cx="159022" cy="524774"/>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64189" y="1918253"/>
            <a:ext cx="159022" cy="524774"/>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a:p>
            <a:endParaRPr lang="en-US" dirty="0"/>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name="Equation" r:id="rId2" imgW="799920" imgH="838080" progId="Equation.DSMT4">
                  <p:embed/>
                </p:oleObj>
              </mc:Choice>
              <mc:Fallback>
                <p:oleObj name="Equation" r:id="rId2" imgW="79992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name="Equation" r:id="rId4" imgW="1854000" imgH="838080" progId="Equation.DSMT4">
                  <p:embed/>
                </p:oleObj>
              </mc:Choice>
              <mc:Fallback>
                <p:oleObj name="Equation" r:id="rId4" imgW="18540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name="Equation" r:id="rId6" imgW="1409400" imgH="838080" progId="Equation.DSMT4">
                  <p:embed/>
                </p:oleObj>
              </mc:Choice>
              <mc:Fallback>
                <p:oleObj name="Equation" r:id="rId6" imgW="140940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50183" name="Object 7"/>
                      <p:cNvPicPr>
                        <a:picLocks noChangeAspect="1" noChangeArrowheads="1"/>
                      </p:cNvPicPr>
                      <p:nvPr/>
                    </p:nvPicPr>
                    <p:blipFill>
                      <a:blip r:embed="rId11"/>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2420767736"/>
              </p:ext>
            </p:extLst>
          </p:nvPr>
        </p:nvGraphicFramePr>
        <p:xfrm>
          <a:off x="2209800" y="2209800"/>
          <a:ext cx="304800" cy="591671"/>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3"/>
                      <a:srcRect/>
                      <a:stretch>
                        <a:fillRect/>
                      </a:stretch>
                    </p:blipFill>
                    <p:spPr bwMode="auto">
                      <a:xfrm>
                        <a:off x="2209800" y="2209800"/>
                        <a:ext cx="304800" cy="591671"/>
                      </a:xfrm>
                      <a:prstGeom prst="rect">
                        <a:avLst/>
                      </a:prstGeom>
                      <a:noFill/>
                      <a:ln>
                        <a:noFill/>
                      </a:ln>
                      <a:effec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8558" y="1807624"/>
            <a:ext cx="180675" cy="542026"/>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30327" y="1807624"/>
            <a:ext cx="271013" cy="542026"/>
          </a:xfrm>
          <a:prstGeom prst="rect">
            <a:avLst/>
          </a:prstGeom>
        </p:spPr>
      </p:pic>
      <p:pic>
        <p:nvPicPr>
          <p:cNvPr id="6" name="Picture 5">
            <a:extLst>
              <a:ext uri="{FF2B5EF4-FFF2-40B4-BE49-F238E27FC236}">
                <a16:creationId xmlns:a16="http://schemas.microsoft.com/office/drawing/2014/main" id="{5B1EAD04-3DB6-FC9D-ACD7-CB18C2994A89}"/>
              </a:ext>
            </a:extLst>
          </p:cNvPr>
          <p:cNvPicPr>
            <a:picLocks noChangeAspect="1"/>
          </p:cNvPicPr>
          <p:nvPr/>
        </p:nvPicPr>
        <p:blipFill>
          <a:blip r:embed="rId4"/>
          <a:stretch>
            <a:fillRect/>
          </a:stretch>
        </p:blipFill>
        <p:spPr>
          <a:xfrm>
            <a:off x="5638800" y="3458018"/>
            <a:ext cx="2590800" cy="238214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name="Equation" r:id="rId2" imgW="190440" imgH="330120" progId="Equation.DSMT4">
                  <p:embed/>
                </p:oleObj>
              </mc:Choice>
              <mc:Fallback>
                <p:oleObj name="Equation" r:id="rId2" imgW="190440" imgH="330120" progId="Equation.DSMT4">
                  <p:embed/>
                  <p:pic>
                    <p:nvPicPr>
                      <p:cNvPr id="0" name="Picture 4"/>
                      <p:cNvPicPr>
                        <a:picLocks noGrp="1" noChangeAspect="1" noChangeArrowheads="1"/>
                      </p:cNvPicPr>
                      <p:nvPr/>
                    </p:nvPicPr>
                    <p:blipFill>
                      <a:blip r:embed="rId3">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name="Equation" r:id="rId4" imgW="977760" imgH="838080" progId="Equation.DSMT4">
                  <p:embed/>
                </p:oleObj>
              </mc:Choice>
              <mc:Fallback>
                <p:oleObj name="Equation" r:id="rId4" imgW="97776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name="Equation" r:id="rId6" imgW="1650960" imgH="838080" progId="Equation.DSMT4">
                  <p:embed/>
                </p:oleObj>
              </mc:Choice>
              <mc:Fallback>
                <p:oleObj name="Equation" r:id="rId6" imgW="165096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name="Equation" r:id="rId8" imgW="1409400" imgH="838080" progId="Equation.DSMT4">
                  <p:embed/>
                </p:oleObj>
              </mc:Choice>
              <mc:Fallback>
                <p:oleObj name="Equation" r:id="rId8" imgW="140940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name="Equation" r:id="rId10" imgW="698400" imgH="838080" progId="Equation.DSMT4">
                  <p:embed/>
                </p:oleObj>
              </mc:Choice>
              <mc:Fallback>
                <p:oleObj name="Equation" r:id="rId10" imgW="69840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name="Equation" r:id="rId12" imgW="876240" imgH="838080" progId="Equation.DSMT4">
                  <p:embed/>
                </p:oleObj>
              </mc:Choice>
              <mc:Fallback>
                <p:oleObj name="Equation" r:id="rId12" imgW="876240" imgH="838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name="Equation" r:id="rId14" imgW="520560" imgH="838080" progId="Equation.DSMT4">
                  <p:embed/>
                </p:oleObj>
              </mc:Choice>
              <mc:Fallback>
                <p:oleObj name="Equation" r:id="rId14" imgW="520560" imgH="838080" progId="Equation.DSMT4">
                  <p:embed/>
                  <p:pic>
                    <p:nvPicPr>
                      <p:cNvPr id="0" name="Picture 10"/>
                      <p:cNvPicPr>
                        <a:picLocks noChangeAspect="1" noChangeArrowheads="1"/>
                      </p:cNvPicPr>
                      <p:nvPr/>
                    </p:nvPicPr>
                    <p:blipFill>
                      <a:blip r:embed="rId15"/>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name="Equation" r:id="rId16" imgW="241200" imgH="342720" progId="Equation.DSMT4">
                  <p:embed/>
                </p:oleObj>
              </mc:Choice>
              <mc:Fallback>
                <p:oleObj name="Equation" r:id="rId16" imgW="241200" imgH="34272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name="Equation" r:id="rId18" imgW="241200" imgH="342720" progId="Equation.DSMT4">
                  <p:embed/>
                </p:oleObj>
              </mc:Choice>
              <mc:Fallback>
                <p:oleObj name="Equation" r:id="rId18" imgW="241200" imgH="34272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name="Equation" r:id="rId19" imgW="1422360" imgH="838080" progId="Equation.DSMT4">
                  <p:embed/>
                </p:oleObj>
              </mc:Choice>
              <mc:Fallback>
                <p:oleObj name="Equation" r:id="rId19" imgW="142236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name="Equation" r:id="rId21" imgW="1688760" imgH="838080" progId="Equation.DSMT4">
                  <p:embed/>
                </p:oleObj>
              </mc:Choice>
              <mc:Fallback>
                <p:oleObj name="Equation" r:id="rId21" imgW="168876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name="Equation" r:id="rId23" imgW="1295280" imgH="330120" progId="Equation.DSMT4">
                  <p:embed/>
                </p:oleObj>
              </mc:Choice>
              <mc:Fallback>
                <p:oleObj name="Equation" r:id="rId23" imgW="1295280" imgH="330120" progId="Equation.DSMT4">
                  <p:embed/>
                  <p:pic>
                    <p:nvPicPr>
                      <p:cNvPr id="0" name="Picture 15"/>
                      <p:cNvPicPr>
                        <a:picLocks noChangeAspect="1" noChangeArrowheads="1"/>
                      </p:cNvPicPr>
                      <p:nvPr/>
                    </p:nvPicPr>
                    <p:blipFill>
                      <a:blip r:embed="rId24"/>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name="Equation" r:id="rId25" imgW="241200" imgH="342720" progId="Equation.DSMT4">
                  <p:embed/>
                </p:oleObj>
              </mc:Choice>
              <mc:Fallback>
                <p:oleObj name="Equation" r:id="rId25" imgW="241200" imgH="342720" progId="Equation.DSMT4">
                  <p:embed/>
                  <p:pic>
                    <p:nvPicPr>
                      <p:cNvPr id="0" name="Picture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name="Equation" r:id="rId26" imgW="241200" imgH="342720" progId="Equation.DSMT4">
                  <p:embed/>
                </p:oleObj>
              </mc:Choice>
              <mc:Fallback>
                <p:oleObj name="Equation" r:id="rId26" imgW="241200" imgH="34272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name="Equation" r:id="rId27" imgW="749160" imgH="253800" progId="Equation.DSMT4">
                  <p:embed/>
                </p:oleObj>
              </mc:Choice>
              <mc:Fallback>
                <p:oleObj name="Equation" r:id="rId27" imgW="749160" imgH="253800" progId="Equation.DSMT4">
                  <p:embed/>
                  <p:pic>
                    <p:nvPicPr>
                      <p:cNvPr id="0" name="Picture 1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name="Equation" r:id="rId29" imgW="152280" imgH="215640" progId="Equation.DSMT4">
                  <p:embed/>
                </p:oleObj>
              </mc:Choice>
              <mc:Fallback>
                <p:oleObj name="Equation" r:id="rId29" imgW="152280" imgH="215640" progId="Equation.DSMT4">
                  <p:embed/>
                  <p:pic>
                    <p:nvPicPr>
                      <p:cNvPr id="0" name="Picture 2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2597984" y="2875692"/>
            <a:ext cx="186912" cy="616808"/>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Procedure: Adding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1241907964"/>
              </p:ext>
            </p:extLst>
          </p:nvPr>
        </p:nvGraphicFramePr>
        <p:xfrm>
          <a:off x="5951687" y="1604253"/>
          <a:ext cx="2717800" cy="838200"/>
        </p:xfrm>
        <a:graphic>
          <a:graphicData uri="http://schemas.openxmlformats.org/presentationml/2006/ole">
            <mc:AlternateContent xmlns:mc="http://schemas.openxmlformats.org/markup-compatibility/2006">
              <mc:Choice xmlns:v="urn:schemas-microsoft-com:vml" Requires="v">
                <p:oleObj name="Equation" r:id="rId2" imgW="2717640" imgH="838080" progId="Equation.DSMT4">
                  <p:embed/>
                </p:oleObj>
              </mc:Choice>
              <mc:Fallback>
                <p:oleObj name="Equation" r:id="rId2" imgW="2717640" imgH="838080" progId="Equation.DSMT4">
                  <p:embed/>
                  <p:pic>
                    <p:nvPicPr>
                      <p:cNvPr id="0" name="Picture 1"/>
                      <p:cNvPicPr>
                        <a:picLocks noChangeAspect="1" noChangeArrowheads="1"/>
                      </p:cNvPicPr>
                      <p:nvPr/>
                    </p:nvPicPr>
                    <p:blipFill>
                      <a:blip r:embed="rId3"/>
                      <a:srcRect/>
                      <a:stretch>
                        <a:fillRect/>
                      </a:stretch>
                    </p:blipFill>
                    <p:spPr bwMode="auto">
                      <a:xfrm>
                        <a:off x="5951687" y="1604253"/>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extLst>
              <p:ext uri="{D42A27DB-BD31-4B8C-83A1-F6EECF244321}">
                <p14:modId xmlns:p14="http://schemas.microsoft.com/office/powerpoint/2010/main" val="2579618982"/>
              </p:ext>
            </p:extLst>
          </p:nvPr>
        </p:nvGraphicFramePr>
        <p:xfrm>
          <a:off x="2580042" y="2877868"/>
          <a:ext cx="2514600" cy="838200"/>
        </p:xfrm>
        <a:graphic>
          <a:graphicData uri="http://schemas.openxmlformats.org/presentationml/2006/ole">
            <mc:AlternateContent xmlns:mc="http://schemas.openxmlformats.org/markup-compatibility/2006">
              <mc:Choice xmlns:v="urn:schemas-microsoft-com:vml" Requires="v">
                <p:oleObj name="Equation" r:id="rId4" imgW="2514600" imgH="838080" progId="Equation.DSMT4">
                  <p:embed/>
                </p:oleObj>
              </mc:Choice>
              <mc:Fallback>
                <p:oleObj name="Equation" r:id="rId4" imgW="251460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80042" y="2877868"/>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29200" y="1103555"/>
            <a:ext cx="198582" cy="65532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Properties: 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3580339"/>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extLst>
              <p:ext uri="{D42A27DB-BD31-4B8C-83A1-F6EECF244321}">
                <p14:modId xmlns:p14="http://schemas.microsoft.com/office/powerpoint/2010/main" val="517115456"/>
              </p:ext>
            </p:extLst>
          </p:nvPr>
        </p:nvGraphicFramePr>
        <p:xfrm>
          <a:off x="6689016" y="1959804"/>
          <a:ext cx="201342" cy="632789"/>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9016" y="1959804"/>
                        <a:ext cx="201342" cy="632789"/>
                      </a:xfrm>
                      <a:prstGeom prst="rect">
                        <a:avLst/>
                      </a:prstGeom>
                      <a:noFill/>
                      <a:ln>
                        <a:noFill/>
                      </a:ln>
                      <a:effectLst/>
                    </p:spPr>
                  </p:pic>
                </p:oleObj>
              </mc:Fallback>
            </mc:AlternateContent>
          </a:graphicData>
        </a:graphic>
      </p:graphicFrame>
      <p:graphicFrame>
        <p:nvGraphicFramePr>
          <p:cNvPr id="32790" name="Object 22"/>
          <p:cNvGraphicFramePr>
            <a:graphicFrameLocks noChangeAspect="1"/>
          </p:cNvGraphicFramePr>
          <p:nvPr>
            <p:extLst>
              <p:ext uri="{D42A27DB-BD31-4B8C-83A1-F6EECF244321}">
                <p14:modId xmlns:p14="http://schemas.microsoft.com/office/powerpoint/2010/main" val="1365011001"/>
              </p:ext>
            </p:extLst>
          </p:nvPr>
        </p:nvGraphicFramePr>
        <p:xfrm>
          <a:off x="7632890" y="1942552"/>
          <a:ext cx="210930" cy="632789"/>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2890" y="1942552"/>
                        <a:ext cx="210930" cy="632789"/>
                      </a:xfrm>
                      <a:prstGeom prst="rect">
                        <a:avLst/>
                      </a:prstGeom>
                      <a:noFill/>
                      <a:ln>
                        <a:noFill/>
                      </a:ln>
                      <a:effectLst/>
                    </p:spPr>
                  </p:pic>
                </p:oleObj>
              </mc:Fallback>
            </mc:AlternateContent>
          </a:graphicData>
        </a:graphic>
      </p:graphicFrame>
      <p:graphicFrame>
        <p:nvGraphicFramePr>
          <p:cNvPr id="32791" name="Object 23"/>
          <p:cNvGraphicFramePr>
            <a:graphicFrameLocks noChangeAspect="1"/>
          </p:cNvGraphicFramePr>
          <p:nvPr>
            <p:extLst>
              <p:ext uri="{D42A27DB-BD31-4B8C-83A1-F6EECF244321}">
                <p14:modId xmlns:p14="http://schemas.microsoft.com/office/powerpoint/2010/main" val="3789438661"/>
              </p:ext>
            </p:extLst>
          </p:nvPr>
        </p:nvGraphicFramePr>
        <p:xfrm>
          <a:off x="2732966" y="3108063"/>
          <a:ext cx="3594100" cy="838200"/>
        </p:xfrm>
        <a:graphic>
          <a:graphicData uri="http://schemas.openxmlformats.org/presentationml/2006/ole">
            <mc:AlternateContent xmlns:mc="http://schemas.openxmlformats.org/markup-compatibility/2006">
              <mc:Choice xmlns:v="urn:schemas-microsoft-com:vml" Requires="v">
                <p:oleObj name="Equation" r:id="rId6" imgW="3593880" imgH="838080" progId="Equation.DSMT4">
                  <p:embed/>
                </p:oleObj>
              </mc:Choice>
              <mc:Fallback>
                <p:oleObj name="Equation" r:id="rId6" imgW="3593880" imgH="83808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32966" y="3108063"/>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122495526"/>
              </p:ext>
            </p:extLst>
          </p:nvPr>
        </p:nvGraphicFramePr>
        <p:xfrm>
          <a:off x="2551453" y="4023360"/>
          <a:ext cx="1993900" cy="838200"/>
        </p:xfrm>
        <a:graphic>
          <a:graphicData uri="http://schemas.openxmlformats.org/presentationml/2006/ole">
            <mc:AlternateContent xmlns:mc="http://schemas.openxmlformats.org/markup-compatibility/2006">
              <mc:Choice xmlns:v="urn:schemas-microsoft-com:vml" Requires="v">
                <p:oleObj name="Equation" r:id="rId8" imgW="1993680" imgH="838080" progId="Equation.DSMT4">
                  <p:embed/>
                </p:oleObj>
              </mc:Choice>
              <mc:Fallback>
                <p:oleObj name="Equation" r:id="rId8" imgW="1993680" imgH="83808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51453" y="402336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970318"/>
          </a:xfrm>
          <a:prstGeom prst="rect">
            <a:avLst/>
          </a:prstGeom>
          <a:solidFill>
            <a:srgbClr val="FFFFCC"/>
          </a:solidFill>
          <a:ln w="28575">
            <a:solidFill>
              <a:srgbClr val="000000"/>
            </a:solidFill>
          </a:ln>
        </p:spPr>
        <p:txBody>
          <a:bodyPr wrap="square">
            <a:spAutoFit/>
          </a:bodyPr>
          <a:lstStyle/>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extLst>
              <p:ext uri="{D42A27DB-BD31-4B8C-83A1-F6EECF244321}">
                <p14:modId xmlns:p14="http://schemas.microsoft.com/office/powerpoint/2010/main" val="1515495752"/>
              </p:ext>
            </p:extLst>
          </p:nvPr>
        </p:nvGraphicFramePr>
        <p:xfrm>
          <a:off x="8001000" y="1584601"/>
          <a:ext cx="381000" cy="838200"/>
        </p:xfrm>
        <a:graphic>
          <a:graphicData uri="http://schemas.openxmlformats.org/presentationml/2006/ole">
            <mc:AlternateContent xmlns:mc="http://schemas.openxmlformats.org/markup-compatibility/2006">
              <mc:Choice xmlns:v="urn:schemas-microsoft-com:vml" Requires="v">
                <p:oleObj name="Equation" r:id="rId2" imgW="380880" imgH="838080" progId="Equation.DSMT4">
                  <p:embed/>
                </p:oleObj>
              </mc:Choice>
              <mc:Fallback>
                <p:oleObj name="Equation" r:id="rId2" imgW="3808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1584601"/>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extLst>
              <p:ext uri="{D42A27DB-BD31-4B8C-83A1-F6EECF244321}">
                <p14:modId xmlns:p14="http://schemas.microsoft.com/office/powerpoint/2010/main" val="3576902245"/>
              </p:ext>
            </p:extLst>
          </p:nvPr>
        </p:nvGraphicFramePr>
        <p:xfrm>
          <a:off x="600974" y="2158263"/>
          <a:ext cx="406400" cy="838200"/>
        </p:xfrm>
        <a:graphic>
          <a:graphicData uri="http://schemas.openxmlformats.org/presentationml/2006/ole">
            <mc:AlternateContent xmlns:mc="http://schemas.openxmlformats.org/markup-compatibility/2006">
              <mc:Choice xmlns:v="urn:schemas-microsoft-com:vml" Requires="v">
                <p:oleObj name="Equation" r:id="rId4" imgW="406080" imgH="838080" progId="Equation.DSMT4">
                  <p:embed/>
                </p:oleObj>
              </mc:Choice>
              <mc:Fallback>
                <p:oleObj name="Equation" r:id="rId4" imgW="4060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974" y="2158263"/>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extLst>
              <p:ext uri="{D42A27DB-BD31-4B8C-83A1-F6EECF244321}">
                <p14:modId xmlns:p14="http://schemas.microsoft.com/office/powerpoint/2010/main" val="2737440031"/>
              </p:ext>
            </p:extLst>
          </p:nvPr>
        </p:nvGraphicFramePr>
        <p:xfrm>
          <a:off x="1752600" y="2116567"/>
          <a:ext cx="292100" cy="901700"/>
        </p:xfrm>
        <a:graphic>
          <a:graphicData uri="http://schemas.openxmlformats.org/presentationml/2006/ole">
            <mc:AlternateContent xmlns:mc="http://schemas.openxmlformats.org/markup-compatibility/2006">
              <mc:Choice xmlns:v="urn:schemas-microsoft-com:vml" Requires="v">
                <p:oleObj name="Equation" r:id="rId6" imgW="291960" imgH="901440" progId="Equation.DSMT4">
                  <p:embed/>
                </p:oleObj>
              </mc:Choice>
              <mc:Fallback>
                <p:oleObj name="Equation" r:id="rId6" imgW="291960" imgH="9014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116567"/>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extLst>
              <p:ext uri="{D42A27DB-BD31-4B8C-83A1-F6EECF244321}">
                <p14:modId xmlns:p14="http://schemas.microsoft.com/office/powerpoint/2010/main" val="685581267"/>
              </p:ext>
            </p:extLst>
          </p:nvPr>
        </p:nvGraphicFramePr>
        <p:xfrm>
          <a:off x="2057400" y="2954767"/>
          <a:ext cx="5791200" cy="977900"/>
        </p:xfrm>
        <a:graphic>
          <a:graphicData uri="http://schemas.openxmlformats.org/presentationml/2006/ole">
            <mc:AlternateContent xmlns:mc="http://schemas.openxmlformats.org/markup-compatibility/2006">
              <mc:Choice xmlns:v="urn:schemas-microsoft-com:vml" Requires="v">
                <p:oleObj name="Equation" r:id="rId8" imgW="5790960" imgH="977760" progId="Equation.DSMT4">
                  <p:embed/>
                </p:oleObj>
              </mc:Choice>
              <mc:Fallback>
                <p:oleObj name="Equation" r:id="rId8" imgW="5790960" imgH="9777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2954767"/>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extLst>
              <p:ext uri="{D42A27DB-BD31-4B8C-83A1-F6EECF244321}">
                <p14:modId xmlns:p14="http://schemas.microsoft.com/office/powerpoint/2010/main" val="3643588992"/>
              </p:ext>
            </p:extLst>
          </p:nvPr>
        </p:nvGraphicFramePr>
        <p:xfrm>
          <a:off x="2519152" y="4085067"/>
          <a:ext cx="3822700" cy="927100"/>
        </p:xfrm>
        <a:graphic>
          <a:graphicData uri="http://schemas.openxmlformats.org/presentationml/2006/ole">
            <mc:AlternateContent xmlns:mc="http://schemas.openxmlformats.org/markup-compatibility/2006">
              <mc:Choice xmlns:v="urn:schemas-microsoft-com:vml" Requires="v">
                <p:oleObj name="Equation" r:id="rId10" imgW="3822480" imgH="927000" progId="Equation.DSMT4">
                  <p:embed/>
                </p:oleObj>
              </mc:Choice>
              <mc:Fallback>
                <p:oleObj name="Equation" r:id="rId10" imgW="3822480" imgH="9270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9152" y="4085067"/>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Procedure: Subtracting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extLst>
              <p:ext uri="{D42A27DB-BD31-4B8C-83A1-F6EECF244321}">
                <p14:modId xmlns:p14="http://schemas.microsoft.com/office/powerpoint/2010/main" val="2604304505"/>
              </p:ext>
            </p:extLst>
          </p:nvPr>
        </p:nvGraphicFramePr>
        <p:xfrm>
          <a:off x="5822595" y="1639253"/>
          <a:ext cx="2832100" cy="838200"/>
        </p:xfrm>
        <a:graphic>
          <a:graphicData uri="http://schemas.openxmlformats.org/presentationml/2006/ole">
            <mc:AlternateContent xmlns:mc="http://schemas.openxmlformats.org/markup-compatibility/2006">
              <mc:Choice xmlns:v="urn:schemas-microsoft-com:vml" Requires="v">
                <p:oleObj name="Equation" r:id="rId2" imgW="2831760" imgH="838080" progId="Equation.DSMT4">
                  <p:embed/>
                </p:oleObj>
              </mc:Choice>
              <mc:Fallback>
                <p:oleObj name="Equation" r:id="rId2" imgW="2831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2595" y="163925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extLst>
              <p:ext uri="{D42A27DB-BD31-4B8C-83A1-F6EECF244321}">
                <p14:modId xmlns:p14="http://schemas.microsoft.com/office/powerpoint/2010/main" val="694445898"/>
              </p:ext>
            </p:extLst>
          </p:nvPr>
        </p:nvGraphicFramePr>
        <p:xfrm>
          <a:off x="2493963" y="2917825"/>
          <a:ext cx="1905000" cy="825500"/>
        </p:xfrm>
        <a:graphic>
          <a:graphicData uri="http://schemas.openxmlformats.org/presentationml/2006/ole">
            <mc:AlternateContent xmlns:mc="http://schemas.openxmlformats.org/markup-compatibility/2006">
              <mc:Choice xmlns:v="urn:schemas-microsoft-com:vml" Requires="v">
                <p:oleObj name="Equation" r:id="rId4" imgW="1904760" imgH="825480" progId="Equation.DSMT4">
                  <p:embed/>
                </p:oleObj>
              </mc:Choice>
              <mc:Fallback>
                <p:oleObj name="Equation" r:id="rId4" imgW="1904760" imgH="825480" progId="Equation.DSMT4">
                  <p:embed/>
                  <p:pic>
                    <p:nvPicPr>
                      <p:cNvPr id="0" name="Picture 4"/>
                      <p:cNvPicPr>
                        <a:picLocks noChangeAspect="1" noChangeArrowheads="1"/>
                      </p:cNvPicPr>
                      <p:nvPr/>
                    </p:nvPicPr>
                    <p:blipFill>
                      <a:blip r:embed="rId5"/>
                      <a:srcRect/>
                      <a:stretch>
                        <a:fillRect/>
                      </a:stretch>
                    </p:blipFill>
                    <p:spPr bwMode="auto">
                      <a:xfrm>
                        <a:off x="2493963" y="2917825"/>
                        <a:ext cx="190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name="Equation" r:id="rId2" imgW="1143000" imgH="838080" progId="Equation.DSMT4">
                  <p:embed/>
                </p:oleObj>
              </mc:Choice>
              <mc:Fallback>
                <p:oleObj name="Equation" r:id="rId2" imgW="1143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name="Equation" r:id="rId4" imgW="1143000" imgH="838080" progId="Equation.DSMT4">
                  <p:embed/>
                </p:oleObj>
              </mc:Choice>
              <mc:Fallback>
                <p:oleObj name="Equation" r:id="rId4" imgW="11430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name="Equation" r:id="rId6" imgW="1028520" imgH="838080" progId="Equation.DSMT4">
                  <p:embed/>
                </p:oleObj>
              </mc:Choice>
              <mc:Fallback>
                <p:oleObj name="Equation" r:id="rId6" imgW="10285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name="Equation" r:id="rId10" imgW="850680" imgH="838080" progId="Equation.DSMT4">
                  <p:embed/>
                </p:oleObj>
              </mc:Choice>
              <mc:Fallback>
                <p:oleObj name="Equation" r:id="rId10" imgW="85068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name="Equation" r:id="rId12" imgW="533160" imgH="838080" progId="Equation.DSMT4">
                  <p:embed/>
                </p:oleObj>
              </mc:Choice>
              <mc:Fallback>
                <p:oleObj name="Equation" r:id="rId12" imgW="53316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Procedure: Subtracting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246769"/>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name="Equation" r:id="rId2" imgW="1130040" imgH="838080" progId="Equation.DSMT4">
                  <p:embed/>
                </p:oleObj>
              </mc:Choice>
              <mc:Fallback>
                <p:oleObj name="Equation" r:id="rId2" imgW="113004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name="Equation" r:id="rId4" imgW="431640" imgH="838080" progId="Equation.DSMT4">
                  <p:embed/>
                </p:oleObj>
              </mc:Choice>
              <mc:Fallback>
                <p:oleObj name="Equation" r:id="rId4" imgW="43164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name="Equation" r:id="rId6" imgW="419040" imgH="838080" progId="Equation.DSMT4">
                  <p:embed/>
                </p:oleObj>
              </mc:Choice>
              <mc:Fallback>
                <p:oleObj name="Equation" r:id="rId6" imgW="41904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name="Equation" r:id="rId8" imgW="1930320" imgH="1028520" progId="Equation.DSMT4">
                  <p:embed/>
                </p:oleObj>
              </mc:Choice>
              <mc:Fallback>
                <p:oleObj name="Equation" r:id="rId8" imgW="1930320" imgH="10285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name="Equation" r:id="rId10" imgW="2387520" imgH="291960" progId="Equation.DSMT4">
                  <p:embed/>
                </p:oleObj>
              </mc:Choice>
              <mc:Fallback>
                <p:oleObj name="Equation" r:id="rId10" imgW="2387520" imgH="291960" progId="Equation.DSMT4">
                  <p:embed/>
                  <p:pic>
                    <p:nvPicPr>
                      <p:cNvPr id="0" name="Picture 7"/>
                      <p:cNvPicPr>
                        <a:picLocks noChangeAspect="1" noChangeArrowheads="1"/>
                      </p:cNvPicPr>
                      <p:nvPr/>
                    </p:nvPicPr>
                    <p:blipFill>
                      <a:blip r:embed="rId11"/>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name="Equation" r:id="rId4" imgW="1091880" imgH="838080" progId="Equation.DSMT4">
                  <p:embed/>
                </p:oleObj>
              </mc:Choice>
              <mc:Fallback>
                <p:oleObj name="Equation" r:id="rId4" imgW="1091880" imgH="83808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name="Equation" r:id="rId6" imgW="711000" imgH="838080" progId="Equation.DSMT4">
                  <p:embed/>
                </p:oleObj>
              </mc:Choice>
              <mc:Fallback>
                <p:oleObj name="Equation" r:id="rId6" imgW="71100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name="Equation" r:id="rId8" imgW="419040" imgH="838080" progId="Equation.DSMT4">
                  <p:embed/>
                </p:oleObj>
              </mc:Choice>
              <mc:Fallback>
                <p:oleObj name="Equation" r:id="rId8" imgW="41904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name="Equation" r:id="rId10" imgW="1079280" imgH="838080" progId="Equation.DSMT4">
                  <p:embed/>
                </p:oleObj>
              </mc:Choice>
              <mc:Fallback>
                <p:oleObj name="Equation" r:id="rId10" imgW="10792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name="Equation" r:id="rId14" imgW="1130040" imgH="838080" progId="Equation.DSMT4">
                  <p:embed/>
                </p:oleObj>
              </mc:Choice>
              <mc:Fallback>
                <p:oleObj name="Equation" r:id="rId14" imgW="113004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name="Equation" r:id="rId16" imgW="1434960" imgH="838080" progId="Equation.DSMT4">
                  <p:embed/>
                </p:oleObj>
              </mc:Choice>
              <mc:Fallback>
                <p:oleObj name="Equation" r:id="rId16" imgW="1434960" imgH="83808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name="Equation" r:id="rId20" imgW="444240" imgH="838080" progId="Equation.DSMT4">
                  <p:embed/>
                </p:oleObj>
              </mc:Choice>
              <mc:Fallback>
                <p:oleObj name="Equation" r:id="rId20" imgW="444240" imgH="83808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name="Equation" r:id="rId22" imgW="1180800" imgH="838080" progId="Equation.DSMT4">
                  <p:embed/>
                </p:oleObj>
              </mc:Choice>
              <mc:Fallback>
                <p:oleObj name="Equation" r:id="rId22" imgW="1180800" imgH="83808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name="Equation" r:id="rId24" imgW="711000" imgH="838080" progId="Equation.DSMT4">
                  <p:embed/>
                </p:oleObj>
              </mc:Choice>
              <mc:Fallback>
                <p:oleObj name="Equation" r:id="rId24" imgW="711000" imgH="83808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name="Equation" r:id="rId4" imgW="2260440" imgH="1028520" progId="Equation.DSMT4">
                  <p:embed/>
                </p:oleObj>
              </mc:Choice>
              <mc:Fallback>
                <p:oleObj name="Equation" r:id="rId4" imgW="2260440" imgH="10285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313820022"/>
              </p:ext>
            </p:extLst>
          </p:nvPr>
        </p:nvGraphicFramePr>
        <p:xfrm>
          <a:off x="3270250" y="3322638"/>
          <a:ext cx="3695700" cy="292100"/>
        </p:xfrm>
        <a:graphic>
          <a:graphicData uri="http://schemas.openxmlformats.org/presentationml/2006/ole">
            <mc:AlternateContent xmlns:mc="http://schemas.openxmlformats.org/markup-compatibility/2006">
              <mc:Choice xmlns:v="urn:schemas-microsoft-com:vml" Requires="v">
                <p:oleObj name="Equation" r:id="rId6" imgW="3695400" imgH="291960" progId="Equation.DSMT4">
                  <p:embed/>
                </p:oleObj>
              </mc:Choice>
              <mc:Fallback>
                <p:oleObj name="Equation" r:id="rId6" imgW="3695400" imgH="291960" progId="Equation.DSMT4">
                  <p:embed/>
                  <p:pic>
                    <p:nvPicPr>
                      <p:cNvPr id="0" name="Picture 6"/>
                      <p:cNvPicPr>
                        <a:picLocks noChangeAspect="1" noChangeArrowheads="1"/>
                      </p:cNvPicPr>
                      <p:nvPr/>
                    </p:nvPicPr>
                    <p:blipFill>
                      <a:blip r:embed="rId7"/>
                      <a:srcRect/>
                      <a:stretch>
                        <a:fillRect/>
                      </a:stretch>
                    </p:blipFill>
                    <p:spPr bwMode="auto">
                      <a:xfrm>
                        <a:off x="3270250" y="3322638"/>
                        <a:ext cx="369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name="Equation" r:id="rId8" imgW="2705040" imgH="469800" progId="Equation.DSMT4">
                  <p:embed/>
                </p:oleObj>
              </mc:Choice>
              <mc:Fallback>
                <p:oleObj name="Equation" r:id="rId8" imgW="270504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name="Equation" r:id="rId10" imgW="2705040" imgH="469800" progId="Equation.DSMT4">
                  <p:embed/>
                </p:oleObj>
              </mc:Choice>
              <mc:Fallback>
                <p:oleObj name="Equation" r:id="rId10" imgW="270504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name="Equation" r:id="rId6" imgW="1777680" imgH="838080" progId="Equation.DSMT4">
                  <p:embed/>
                </p:oleObj>
              </mc:Choice>
              <mc:Fallback>
                <p:oleObj name="Equation" r:id="rId6" imgW="17776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name="Equation" r:id="rId10" imgW="1041120" imgH="838080" progId="Equation.DSMT4">
                  <p:embed/>
                </p:oleObj>
              </mc:Choice>
              <mc:Fallback>
                <p:oleObj name="Equation" r:id="rId10" imgW="104112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name="Equation" r:id="rId2" imgW="1143000" imgH="838080" progId="Equation.DSMT4">
                  <p:embed/>
                </p:oleObj>
              </mc:Choice>
              <mc:Fallback>
                <p:oleObj name="Equation" r:id="rId2" imgW="1143000" imgH="838080" progId="Equation.DSMT4">
                  <p:embed/>
                  <p:pic>
                    <p:nvPicPr>
                      <p:cNvPr id="0" name="Picture 53"/>
                      <p:cNvPicPr>
                        <a:picLocks noGrp="1" noChangeAspect="1" noChangeArrowheads="1"/>
                      </p:cNvPicPr>
                      <p:nvPr/>
                    </p:nvPicPr>
                    <p:blipFill>
                      <a:blip r:embed="rId3">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name="Equation" r:id="rId4" imgW="1117440" imgH="838080" progId="Equation.DSMT4">
                  <p:embed/>
                </p:oleObj>
              </mc:Choice>
              <mc:Fallback>
                <p:oleObj name="Equation" r:id="rId4" imgW="1117440" imgH="838080" progId="Equation.DSMT4">
                  <p:embed/>
                  <p:pic>
                    <p:nvPicPr>
                      <p:cNvPr id="0" name="Picture 6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name="Equation" r:id="rId6" imgW="1041120" imgH="838080" progId="Equation.DSMT4">
                  <p:embed/>
                </p:oleObj>
              </mc:Choice>
              <mc:Fallback>
                <p:oleObj name="Equation" r:id="rId6" imgW="1041120" imgH="838080" progId="Equation.DSMT4">
                  <p:embed/>
                  <p:pic>
                    <p:nvPicPr>
                      <p:cNvPr id="0" name="Picture 7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7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name="Equation" r:id="rId10" imgW="927000" imgH="927000" progId="Equation.DSMT4">
                  <p:embed/>
                </p:oleObj>
              </mc:Choice>
              <mc:Fallback>
                <p:oleObj name="Equation" r:id="rId10" imgW="927000" imgH="927000" progId="Equation.DSMT4">
                  <p:embed/>
                  <p:pic>
                    <p:nvPicPr>
                      <p:cNvPr id="0" name="Picture 7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name="Equation" r:id="rId12" imgW="520560" imgH="838080" progId="Equation.DSMT4">
                  <p:embed/>
                </p:oleObj>
              </mc:Choice>
              <mc:Fallback>
                <p:oleObj name="Equation" r:id="rId12" imgW="520560" imgH="838080" progId="Equation.DSMT4">
                  <p:embed/>
                  <p:pic>
                    <p:nvPicPr>
                      <p:cNvPr id="0" name="Picture 7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name="Equation" r:id="rId14" imgW="1828800" imgH="838080" progId="Equation.DSMT4">
                  <p:embed/>
                </p:oleObj>
              </mc:Choice>
              <mc:Fallback>
                <p:oleObj name="Equation" r:id="rId14" imgW="1828800" imgH="838080" progId="Equation.DSMT4">
                  <p:embed/>
                  <p:pic>
                    <p:nvPicPr>
                      <p:cNvPr id="0" name="Picture 7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name="Equation" r:id="rId16" imgW="1485720" imgH="838080" progId="Equation.DSMT4">
                  <p:embed/>
                </p:oleObj>
              </mc:Choice>
              <mc:Fallback>
                <p:oleObj name="Equation" r:id="rId16" imgW="1485720" imgH="838080" progId="Equation.DSMT4">
                  <p:embed/>
                  <p:pic>
                    <p:nvPicPr>
                      <p:cNvPr id="0" name="Picture 7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name="Equation" r:id="rId18" imgW="698400" imgH="838080" progId="Equation.DSMT4">
                  <p:embed/>
                </p:oleObj>
              </mc:Choice>
              <mc:Fallback>
                <p:oleObj name="Equation" r:id="rId18" imgW="698400" imgH="838080" progId="Equation.DSMT4">
                  <p:embed/>
                  <p:pic>
                    <p:nvPicPr>
                      <p:cNvPr id="0" name="Picture 7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name="Equation" r:id="rId4" imgW="1104840" imgH="838080" progId="Equation.DSMT4">
                  <p:embed/>
                </p:oleObj>
              </mc:Choice>
              <mc:Fallback>
                <p:oleObj name="Equation" r:id="rId4" imgW="110484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name="Equation" r:id="rId6" imgW="1346040" imgH="901440" progId="Equation.DSMT4">
                  <p:embed/>
                </p:oleObj>
              </mc:Choice>
              <mc:Fallback>
                <p:oleObj name="Equation" r:id="rId6" imgW="1346040" imgH="901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name="Equation" r:id="rId8" imgW="685800" imgH="901440" progId="Equation.DSMT4">
                  <p:embed/>
                </p:oleObj>
              </mc:Choice>
              <mc:Fallback>
                <p:oleObj name="Equation" r:id="rId8" imgW="685800" imgH="9014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name="Equation" r:id="rId10" imgW="876240" imgH="838080" progId="Equation.DSMT4">
                  <p:embed/>
                </p:oleObj>
              </mc:Choice>
              <mc:Fallback>
                <p:oleObj name="Equation" r:id="rId10" imgW="8762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name="Equation" r:id="rId12" imgW="1130040" imgH="901440" progId="Equation.DSMT4">
                  <p:embed/>
                </p:oleObj>
              </mc:Choice>
              <mc:Fallback>
                <p:oleObj name="Equation" r:id="rId12" imgW="1130040" imgH="9014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name="Equation" r:id="rId14" imgW="609480" imgH="838080" progId="Equation.DSMT4">
                  <p:embed/>
                </p:oleObj>
              </mc:Choice>
              <mc:Fallback>
                <p:oleObj name="Equation" r:id="rId14" imgW="60948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name="Equation" r:id="rId16" imgW="1041120" imgH="838080" progId="Equation.DSMT4">
                  <p:embed/>
                </p:oleObj>
              </mc:Choice>
              <mc:Fallback>
                <p:oleObj name="Equation" r:id="rId16" imgW="1041120" imgH="8380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name="Equation" r:id="rId2" imgW="736560" imgH="838080" progId="Equation.DSMT4">
                  <p:embed/>
                </p:oleObj>
              </mc:Choice>
              <mc:Fallback>
                <p:oleObj name="Equation" r:id="rId2" imgW="736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name="Equation" r:id="rId4" imgW="266400" imgH="622080" progId="Equation.DSMT4">
                  <p:embed/>
                </p:oleObj>
              </mc:Choice>
              <mc:Fallback>
                <p:oleObj name="Equation" r:id="rId4" imgW="266400" imgH="622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name="Equation" r:id="rId6" imgW="736560" imgH="838080" progId="Equation.DSMT4">
                  <p:embed/>
                </p:oleObj>
              </mc:Choice>
              <mc:Fallback>
                <p:oleObj name="Equation" r:id="rId6" imgW="73656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name="Equation" r:id="rId8" imgW="1460160" imgH="838080" progId="Equation.DSMT4">
                  <p:embed/>
                </p:oleObj>
              </mc:Choice>
              <mc:Fallback>
                <p:oleObj name="Equation" r:id="rId8" imgW="146016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name="Equation" r:id="rId10" imgW="1079280" imgH="838080" progId="Equation.DSMT4">
                  <p:embed/>
                </p:oleObj>
              </mc:Choice>
              <mc:Fallback>
                <p:oleObj name="Equation" r:id="rId10" imgW="10792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name="Equation" r:id="rId12" imgW="1028520" imgH="838080" progId="Equation.DSMT4">
                  <p:embed/>
                </p:oleObj>
              </mc:Choice>
              <mc:Fallback>
                <p:oleObj name="Equation" r:id="rId12" imgW="1028520" imgH="83808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name="Equation" r:id="rId14" imgW="533160" imgH="838080" progId="Equation.DSMT4">
                  <p:embed/>
                </p:oleObj>
              </mc:Choice>
              <mc:Fallback>
                <p:oleObj name="Equation" r:id="rId14" imgW="53316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extLst>
              <p:ext uri="{D42A27DB-BD31-4B8C-83A1-F6EECF244321}">
                <p14:modId xmlns:p14="http://schemas.microsoft.com/office/powerpoint/2010/main" val="2688369279"/>
              </p:ext>
            </p:extLst>
          </p:nvPr>
        </p:nvGraphicFramePr>
        <p:xfrm>
          <a:off x="2667000" y="1752600"/>
          <a:ext cx="184727" cy="609601"/>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752600"/>
                        <a:ext cx="184727" cy="609601"/>
                      </a:xfrm>
                      <a:prstGeom prst="rect">
                        <a:avLst/>
                      </a:prstGeom>
                      <a:noFill/>
                      <a:ln>
                        <a:noFill/>
                      </a:ln>
                      <a:effectLst/>
                    </p:spPr>
                  </p:pic>
                </p:oleObj>
              </mc:Fallback>
            </mc:AlternateContent>
          </a:graphicData>
        </a:graphic>
      </p:graphicFrame>
      <p:graphicFrame>
        <p:nvGraphicFramePr>
          <p:cNvPr id="69635" name="Object 3"/>
          <p:cNvGraphicFramePr>
            <a:graphicFrameLocks noChangeAspect="1"/>
          </p:cNvGraphicFramePr>
          <p:nvPr>
            <p:extLst>
              <p:ext uri="{D42A27DB-BD31-4B8C-83A1-F6EECF244321}">
                <p14:modId xmlns:p14="http://schemas.microsoft.com/office/powerpoint/2010/main" val="1696765825"/>
              </p:ext>
            </p:extLst>
          </p:nvPr>
        </p:nvGraphicFramePr>
        <p:xfrm>
          <a:off x="628073" y="2362201"/>
          <a:ext cx="203200" cy="609601"/>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073" y="2362201"/>
                        <a:ext cx="203200" cy="609601"/>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a:t>
            </a:r>
            <a:r>
              <a:rPr lang="en-US"/>
              <a:t>their losses by </a:t>
            </a:r>
            <a:r>
              <a:rPr lang="en-US" dirty="0"/>
              <a:t>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name="Equation" r:id="rId2" imgW="914400" imgH="838080" progId="Equation.DSMT4">
                  <p:embed/>
                </p:oleObj>
              </mc:Choice>
              <mc:Fallback>
                <p:oleObj name="Equation" r:id="rId2" imgW="9144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name="Equation" r:id="rId4" imgW="711000" imgH="838080" progId="Equation.DSMT4">
                  <p:embed/>
                </p:oleObj>
              </mc:Choice>
              <mc:Fallback>
                <p:oleObj name="Equation" r:id="rId4" imgW="7110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4"/>
                      <p:cNvPicPr>
                        <a:picLocks noChangeAspect="1" noChangeArrowheads="1"/>
                      </p:cNvPicPr>
                      <p:nvPr/>
                    </p:nvPicPr>
                    <p:blipFill>
                      <a:blip r:embed="rId7"/>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name="Equation" r:id="rId8" imgW="812520" imgH="838080" progId="Equation.DSMT4">
                  <p:embed/>
                </p:oleObj>
              </mc:Choice>
              <mc:Fallback>
                <p:oleObj name="Equation" r:id="rId8" imgW="8125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name="Equation" r:id="rId10" imgW="1879560" imgH="838080" progId="Equation.DSMT4">
                  <p:embed/>
                </p:oleObj>
              </mc:Choice>
              <mc:Fallback>
                <p:oleObj name="Equation" r:id="rId10" imgW="18795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name="Equation" r:id="rId12" imgW="1434960" imgH="838080" progId="Equation.DSMT4">
                  <p:embed/>
                </p:oleObj>
              </mc:Choice>
              <mc:Fallback>
                <p:oleObj name="Equation" r:id="rId12" imgW="143496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15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1664606231"/>
              </p:ext>
            </p:extLst>
          </p:nvPr>
        </p:nvGraphicFramePr>
        <p:xfrm>
          <a:off x="3639267" y="1389179"/>
          <a:ext cx="765175" cy="647456"/>
        </p:xfrm>
        <a:graphic>
          <a:graphicData uri="http://schemas.openxmlformats.org/presentationml/2006/ole">
            <mc:AlternateContent xmlns:mc="http://schemas.openxmlformats.org/markup-compatibility/2006">
              <mc:Choice xmlns:v="urn:schemas-microsoft-com:vml" Requires="v">
                <p:oleObj name="Equation" r:id="rId2" imgW="990360" imgH="838080" progId="Equation.DSMT4">
                  <p:embed/>
                </p:oleObj>
              </mc:Choice>
              <mc:Fallback>
                <p:oleObj name="Equation" r:id="rId2" imgW="9903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9267" y="1389179"/>
                        <a:ext cx="765175" cy="647456"/>
                      </a:xfrm>
                      <a:prstGeom prst="rect">
                        <a:avLst/>
                      </a:prstGeom>
                      <a:noFill/>
                      <a:ln>
                        <a:noFill/>
                      </a:ln>
                      <a:effec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1015950343"/>
              </p:ext>
            </p:extLst>
          </p:nvPr>
        </p:nvGraphicFramePr>
        <p:xfrm>
          <a:off x="5103415" y="1357174"/>
          <a:ext cx="215819" cy="647456"/>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srcRect/>
                      <a:stretch>
                        <a:fillRect/>
                      </a:stretch>
                    </p:blipFill>
                    <p:spPr bwMode="auto">
                      <a:xfrm>
                        <a:off x="5103415" y="1357174"/>
                        <a:ext cx="215819" cy="647456"/>
                      </a:xfrm>
                      <a:prstGeom prst="rect">
                        <a:avLst/>
                      </a:prstGeom>
                      <a:noFill/>
                      <a:ln>
                        <a:noFill/>
                      </a:ln>
                      <a:effec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270996288"/>
              </p:ext>
            </p:extLst>
          </p:nvPr>
        </p:nvGraphicFramePr>
        <p:xfrm>
          <a:off x="7013877" y="1389179"/>
          <a:ext cx="380124" cy="583446"/>
        </p:xfrm>
        <a:graphic>
          <a:graphicData uri="http://schemas.openxmlformats.org/presentationml/2006/ole">
            <mc:AlternateContent xmlns:mc="http://schemas.openxmlformats.org/markup-compatibility/2006">
              <mc:Choice xmlns:v="urn:schemas-microsoft-com:vml" Requires="v">
                <p:oleObj name="Equation" r:id="rId6" imgW="545760" imgH="838080" progId="Equation.DSMT4">
                  <p:embed/>
                </p:oleObj>
              </mc:Choice>
              <mc:Fallback>
                <p:oleObj name="Equation" r:id="rId6" imgW="545760" imgH="838080" progId="Equation.DSMT4">
                  <p:embed/>
                  <p:pic>
                    <p:nvPicPr>
                      <p:cNvPr id="0" name="Picture 4"/>
                      <p:cNvPicPr>
                        <a:picLocks noChangeAspect="1" noChangeArrowheads="1"/>
                      </p:cNvPicPr>
                      <p:nvPr/>
                    </p:nvPicPr>
                    <p:blipFill>
                      <a:blip r:embed="rId7"/>
                      <a:srcRect/>
                      <a:stretch>
                        <a:fillRect/>
                      </a:stretch>
                    </p:blipFill>
                    <p:spPr bwMode="auto">
                      <a:xfrm>
                        <a:off x="7013877" y="1389179"/>
                        <a:ext cx="380124" cy="583446"/>
                      </a:xfrm>
                      <a:prstGeom prst="rect">
                        <a:avLst/>
                      </a:prstGeom>
                      <a:noFill/>
                      <a:ln>
                        <a:noFill/>
                      </a:ln>
                      <a:effec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69038678"/>
              </p:ext>
            </p:extLst>
          </p:nvPr>
        </p:nvGraphicFramePr>
        <p:xfrm>
          <a:off x="2674085" y="2851968"/>
          <a:ext cx="924364" cy="610080"/>
        </p:xfrm>
        <a:graphic>
          <a:graphicData uri="http://schemas.openxmlformats.org/presentationml/2006/ole">
            <mc:AlternateContent xmlns:mc="http://schemas.openxmlformats.org/markup-compatibility/2006">
              <mc:Choice xmlns:v="urn:schemas-microsoft-com:vml" Requires="v">
                <p:oleObj name="Equation" r:id="rId8" imgW="1269720" imgH="838080" progId="Equation.DSMT4">
                  <p:embed/>
                </p:oleObj>
              </mc:Choice>
              <mc:Fallback>
                <p:oleObj name="Equation" r:id="rId8" imgW="1269720" imgH="838080" progId="Equation.DSMT4">
                  <p:embed/>
                  <p:pic>
                    <p:nvPicPr>
                      <p:cNvPr id="0" name="Picture 5"/>
                      <p:cNvPicPr>
                        <a:picLocks noChangeAspect="1" noChangeArrowheads="1"/>
                      </p:cNvPicPr>
                      <p:nvPr/>
                    </p:nvPicPr>
                    <p:blipFill>
                      <a:blip r:embed="rId9"/>
                      <a:srcRect/>
                      <a:stretch>
                        <a:fillRect/>
                      </a:stretch>
                    </p:blipFill>
                    <p:spPr bwMode="auto">
                      <a:xfrm>
                        <a:off x="2674085" y="2851968"/>
                        <a:ext cx="924364" cy="610080"/>
                      </a:xfrm>
                      <a:prstGeom prst="rect">
                        <a:avLst/>
                      </a:prstGeom>
                      <a:noFill/>
                      <a:ln>
                        <a:noFill/>
                      </a:ln>
                      <a:effectLst/>
                    </p:spPr>
                  </p:pic>
                </p:oleObj>
              </mc:Fallback>
            </mc:AlternateContent>
          </a:graphicData>
        </a:graphic>
      </p:graphicFrame>
      <p:graphicFrame>
        <p:nvGraphicFramePr>
          <p:cNvPr id="71686" name="Object 6"/>
          <p:cNvGraphicFramePr>
            <a:graphicFrameLocks noChangeAspect="1"/>
          </p:cNvGraphicFramePr>
          <p:nvPr>
            <p:extLst>
              <p:ext uri="{D42A27DB-BD31-4B8C-83A1-F6EECF244321}">
                <p14:modId xmlns:p14="http://schemas.microsoft.com/office/powerpoint/2010/main" val="1662592721"/>
              </p:ext>
            </p:extLst>
          </p:nvPr>
        </p:nvGraphicFramePr>
        <p:xfrm>
          <a:off x="5760381" y="2859502"/>
          <a:ext cx="314284" cy="61008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60381" y="2859502"/>
                        <a:ext cx="314284" cy="610080"/>
                      </a:xfrm>
                      <a:prstGeom prst="rect">
                        <a:avLst/>
                      </a:prstGeom>
                      <a:noFill/>
                      <a:ln>
                        <a:noFill/>
                      </a:ln>
                      <a:effec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22686" y="1993872"/>
            <a:ext cx="331062" cy="64264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extLst>
              <p:ext uri="{D42A27DB-BD31-4B8C-83A1-F6EECF244321}">
                <p14:modId xmlns:p14="http://schemas.microsoft.com/office/powerpoint/2010/main" val="1541612662"/>
              </p:ext>
            </p:extLst>
          </p:nvPr>
        </p:nvGraphicFramePr>
        <p:xfrm>
          <a:off x="901700" y="3397250"/>
          <a:ext cx="3111500" cy="1016000"/>
        </p:xfrm>
        <a:graphic>
          <a:graphicData uri="http://schemas.openxmlformats.org/presentationml/2006/ole">
            <mc:AlternateContent xmlns:mc="http://schemas.openxmlformats.org/markup-compatibility/2006">
              <mc:Choice xmlns:v="urn:schemas-microsoft-com:vml" Requires="v">
                <p:oleObj name="Equation" r:id="rId2" imgW="3111480" imgH="1015920" progId="Equation.DSMT4">
                  <p:embed/>
                </p:oleObj>
              </mc:Choice>
              <mc:Fallback>
                <p:oleObj name="Equation" r:id="rId2" imgW="3111480" imgH="1015920" progId="Equation.DSMT4">
                  <p:embed/>
                  <p:pic>
                    <p:nvPicPr>
                      <p:cNvPr id="0" name="Picture 32"/>
                      <p:cNvPicPr>
                        <a:picLocks noChangeAspect="1" noChangeArrowheads="1"/>
                      </p:cNvPicPr>
                      <p:nvPr/>
                    </p:nvPicPr>
                    <p:blipFill>
                      <a:blip r:embed="rId3"/>
                      <a:srcRect/>
                      <a:stretch>
                        <a:fillRect/>
                      </a:stretch>
                    </p:blipFill>
                    <p:spPr bwMode="auto">
                      <a:xfrm>
                        <a:off x="901700" y="3397250"/>
                        <a:ext cx="31115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extLst>
              <p:ext uri="{D42A27DB-BD31-4B8C-83A1-F6EECF244321}">
                <p14:modId xmlns:p14="http://schemas.microsoft.com/office/powerpoint/2010/main" val="2230109003"/>
              </p:ext>
            </p:extLst>
          </p:nvPr>
        </p:nvGraphicFramePr>
        <p:xfrm>
          <a:off x="4052167" y="3735931"/>
          <a:ext cx="2044700" cy="292100"/>
        </p:xfrm>
        <a:graphic>
          <a:graphicData uri="http://schemas.openxmlformats.org/presentationml/2006/ole">
            <mc:AlternateContent xmlns:mc="http://schemas.openxmlformats.org/markup-compatibility/2006">
              <mc:Choice xmlns:v="urn:schemas-microsoft-com:vml" Requires="v">
                <p:oleObj name="Equation" r:id="rId4" imgW="2044440" imgH="291960" progId="Equation.DSMT4">
                  <p:embed/>
                </p:oleObj>
              </mc:Choice>
              <mc:Fallback>
                <p:oleObj name="Equation" r:id="rId4" imgW="2044440" imgH="291960"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2167" y="3735931"/>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extLst>
              <p:ext uri="{D42A27DB-BD31-4B8C-83A1-F6EECF244321}">
                <p14:modId xmlns:p14="http://schemas.microsoft.com/office/powerpoint/2010/main" val="1534880478"/>
              </p:ext>
            </p:extLst>
          </p:nvPr>
        </p:nvGraphicFramePr>
        <p:xfrm>
          <a:off x="6169949" y="3720113"/>
          <a:ext cx="660400" cy="292100"/>
        </p:xfrm>
        <a:graphic>
          <a:graphicData uri="http://schemas.openxmlformats.org/presentationml/2006/ole">
            <mc:AlternateContent xmlns:mc="http://schemas.openxmlformats.org/markup-compatibility/2006">
              <mc:Choice xmlns:v="urn:schemas-microsoft-com:vml" Requires="v">
                <p:oleObj name="Equation" r:id="rId6" imgW="660240" imgH="291960" progId="Equation.DSMT4">
                  <p:embed/>
                </p:oleObj>
              </mc:Choice>
              <mc:Fallback>
                <p:oleObj name="Equation" r:id="rId6" imgW="660240" imgH="291960"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69949" y="3720113"/>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Procedure: Adding Fractions with Different Denominators</a:t>
            </a:r>
          </a:p>
        </p:txBody>
      </p:sp>
      <p:sp>
        <p:nvSpPr>
          <p:cNvPr id="19" name="Rectangle 3"/>
          <p:cNvSpPr txBox="1">
            <a:spLocks/>
          </p:cNvSpPr>
          <p:nvPr/>
        </p:nvSpPr>
        <p:spPr>
          <a:xfrm>
            <a:off x="457200" y="1280160"/>
            <a:ext cx="8226425" cy="2246769"/>
          </a:xfrm>
          <a:prstGeom prst="rect">
            <a:avLst/>
          </a:prstGeom>
          <a:solidFill>
            <a:srgbClr val="FFFFCC"/>
          </a:solidFill>
          <a:ln w="28575">
            <a:solidFill>
              <a:srgbClr val="000000"/>
            </a:solidFill>
          </a:ln>
        </p:spPr>
        <p:txBody>
          <a:bodyPr wrap="square">
            <a:spAutoFit/>
          </a:bodyPr>
          <a:lstStyle/>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name="Equation" r:id="rId2" imgW="977760" imgH="838080" progId="Equation.DSMT4">
                  <p:embed/>
                </p:oleObj>
              </mc:Choice>
              <mc:Fallback>
                <p:oleObj name="Equation" r:id="rId2" imgW="977760" imgH="838080" progId="Equation.DSMT4">
                  <p:embed/>
                  <p:pic>
                    <p:nvPicPr>
                      <p:cNvPr id="0"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extLst>
              <p:ext uri="{D42A27DB-BD31-4B8C-83A1-F6EECF244321}">
                <p14:modId xmlns:p14="http://schemas.microsoft.com/office/powerpoint/2010/main" val="413512033"/>
              </p:ext>
            </p:extLst>
          </p:nvPr>
        </p:nvGraphicFramePr>
        <p:xfrm>
          <a:off x="1460500" y="3359150"/>
          <a:ext cx="2222500" cy="1016000"/>
        </p:xfrm>
        <a:graphic>
          <a:graphicData uri="http://schemas.openxmlformats.org/presentationml/2006/ole">
            <mc:AlternateContent xmlns:mc="http://schemas.openxmlformats.org/markup-compatibility/2006">
              <mc:Choice xmlns:v="urn:schemas-microsoft-com:vml" Requires="v">
                <p:oleObj name="Equation" r:id="rId4" imgW="2222280" imgH="1015920" progId="Equation.DSMT4">
                  <p:embed/>
                </p:oleObj>
              </mc:Choice>
              <mc:Fallback>
                <p:oleObj name="Equation" r:id="rId4" imgW="2222280" imgH="1015920" progId="Equation.DSMT4">
                  <p:embed/>
                  <p:pic>
                    <p:nvPicPr>
                      <p:cNvPr id="0" name="Picture 30"/>
                      <p:cNvPicPr>
                        <a:picLocks noChangeAspect="1" noChangeArrowheads="1"/>
                      </p:cNvPicPr>
                      <p:nvPr/>
                    </p:nvPicPr>
                    <p:blipFill>
                      <a:blip r:embed="rId5"/>
                      <a:srcRect/>
                      <a:stretch>
                        <a:fillRect/>
                      </a:stretch>
                    </p:blipFill>
                    <p:spPr bwMode="auto">
                      <a:xfrm>
                        <a:off x="1460500" y="3359150"/>
                        <a:ext cx="22225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name="Equation" r:id="rId6" imgW="2730240" imgH="291960" progId="Equation.DSMT4">
                  <p:embed/>
                </p:oleObj>
              </mc:Choice>
              <mc:Fallback>
                <p:oleObj name="Equation" r:id="rId6" imgW="2730240" imgH="291960" progId="Equation.DSMT4">
                  <p:embed/>
                  <p:pic>
                    <p:nvPicPr>
                      <p:cNvPr id="0" name="Picture 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name="Equation" r:id="rId8" imgW="2514600" imgH="469800" progId="Equation.DSMT4">
                  <p:embed/>
                </p:oleObj>
              </mc:Choice>
              <mc:Fallback>
                <p:oleObj name="Equation" r:id="rId8" imgW="2514600" imgH="469800" progId="Equation.DSMT4">
                  <p:embed/>
                  <p:pic>
                    <p:nvPicPr>
                      <p:cNvPr id="0" name="Picture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name="Equation" r:id="rId10" imgW="2679480" imgH="469800" progId="Equation.DSMT4">
                  <p:embed/>
                </p:oleObj>
              </mc:Choice>
              <mc:Fallback>
                <p:oleObj name="Equation" r:id="rId10" imgW="2679480" imgH="469800" progId="Equation.DSMT4">
                  <p:embed/>
                  <p:pic>
                    <p:nvPicPr>
                      <p:cNvPr id="0" name="Picture 3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name="Equation" r:id="rId6" imgW="190440" imgH="622080" progId="Equation.DSMT4">
                  <p:embed/>
                </p:oleObj>
              </mc:Choice>
              <mc:Fallback>
                <p:oleObj name="Equation" r:id="rId6" imgW="190440" imgH="622080" progId="Equation.DSMT4">
                  <p:embed/>
                  <p:pic>
                    <p:nvPicPr>
                      <p:cNvPr id="0" name="Picture 4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extLst>
              <p:ext uri="{D42A27DB-BD31-4B8C-83A1-F6EECF244321}">
                <p14:modId xmlns:p14="http://schemas.microsoft.com/office/powerpoint/2010/main" val="1649386549"/>
              </p:ext>
            </p:extLst>
          </p:nvPr>
        </p:nvGraphicFramePr>
        <p:xfrm>
          <a:off x="6989763" y="4443413"/>
          <a:ext cx="927100" cy="228600"/>
        </p:xfrm>
        <a:graphic>
          <a:graphicData uri="http://schemas.openxmlformats.org/presentationml/2006/ole">
            <mc:AlternateContent xmlns:mc="http://schemas.openxmlformats.org/markup-compatibility/2006">
              <mc:Choice xmlns:v="urn:schemas-microsoft-com:vml" Requires="v">
                <p:oleObj name="Equation" r:id="rId8" imgW="927000" imgH="228600" progId="Equation.DSMT4">
                  <p:embed/>
                </p:oleObj>
              </mc:Choice>
              <mc:Fallback>
                <p:oleObj name="Equation" r:id="rId8" imgW="927000" imgH="228600" progId="Equation.DSMT4">
                  <p:embed/>
                  <p:pic>
                    <p:nvPicPr>
                      <p:cNvPr id="0" name="Picture 47"/>
                      <p:cNvPicPr>
                        <a:picLocks noChangeAspect="1" noChangeArrowheads="1"/>
                      </p:cNvPicPr>
                      <p:nvPr/>
                    </p:nvPicPr>
                    <p:blipFill>
                      <a:blip r:embed="rId9"/>
                      <a:srcRect/>
                      <a:stretch>
                        <a:fillRect/>
                      </a:stretch>
                    </p:blipFill>
                    <p:spPr bwMode="auto">
                      <a:xfrm>
                        <a:off x="6989763" y="4443413"/>
                        <a:ext cx="927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name="Equation" r:id="rId10" imgW="190440" imgH="622080" progId="Equation.DSMT4">
                  <p:embed/>
                </p:oleObj>
              </mc:Choice>
              <mc:Fallback>
                <p:oleObj name="Equation" r:id="rId10" imgW="190440" imgH="622080" progId="Equation.DSMT4">
                  <p:embed/>
                  <p:pic>
                    <p:nvPicPr>
                      <p:cNvPr id="0" name="Picture 4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548100111"/>
              </p:ext>
            </p:extLst>
          </p:nvPr>
        </p:nvGraphicFramePr>
        <p:xfrm>
          <a:off x="6972300" y="5432425"/>
          <a:ext cx="1041400" cy="215900"/>
        </p:xfrm>
        <a:graphic>
          <a:graphicData uri="http://schemas.openxmlformats.org/presentationml/2006/ole">
            <mc:AlternateContent xmlns:mc="http://schemas.openxmlformats.org/markup-compatibility/2006">
              <mc:Choice xmlns:v="urn:schemas-microsoft-com:vml" Requires="v">
                <p:oleObj name="Equation" r:id="rId12" imgW="1041120" imgH="215640" progId="Equation.DSMT4">
                  <p:embed/>
                </p:oleObj>
              </mc:Choice>
              <mc:Fallback>
                <p:oleObj name="Equation" r:id="rId12" imgW="1041120" imgH="215640" progId="Equation.DSMT4">
                  <p:embed/>
                  <p:pic>
                    <p:nvPicPr>
                      <p:cNvPr id="0" name="Picture 49"/>
                      <p:cNvPicPr>
                        <a:picLocks noChangeAspect="1" noChangeArrowheads="1"/>
                      </p:cNvPicPr>
                      <p:nvPr/>
                    </p:nvPicPr>
                    <p:blipFill>
                      <a:blip r:embed="rId13"/>
                      <a:srcRect/>
                      <a:stretch>
                        <a:fillRect/>
                      </a:stretch>
                    </p:blipFill>
                    <p:spPr bwMode="auto">
                      <a:xfrm>
                        <a:off x="6972300" y="5432425"/>
                        <a:ext cx="1041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name="Equation" r:id="rId14" imgW="266400" imgH="838080" progId="Equation.DSMT4">
                  <p:embed/>
                </p:oleObj>
              </mc:Choice>
              <mc:Fallback>
                <p:oleObj name="Equation" r:id="rId14" imgW="266400" imgH="838080" progId="Equation.DSMT4">
                  <p:embed/>
                  <p:pic>
                    <p:nvPicPr>
                      <p:cNvPr id="0" name="Picture 5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name="Equation" r:id="rId16" imgW="914400" imgH="838080" progId="Equation.DSMT4">
                  <p:embed/>
                </p:oleObj>
              </mc:Choice>
              <mc:Fallback>
                <p:oleObj name="Equation" r:id="rId16" imgW="914400" imgH="838080" progId="Equation.DSMT4">
                  <p:embed/>
                  <p:pic>
                    <p:nvPicPr>
                      <p:cNvPr id="0" name="Picture 5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5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name="Equation" r:id="rId20" imgW="419040" imgH="838080" progId="Equation.DSMT4">
                  <p:embed/>
                </p:oleObj>
              </mc:Choice>
              <mc:Fallback>
                <p:oleObj name="Equation" r:id="rId20" imgW="419040" imgH="838080" progId="Equation.DSMT4">
                  <p:embed/>
                  <p:pic>
                    <p:nvPicPr>
                      <p:cNvPr id="0" name="Picture 5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name="Equation" r:id="rId22" imgW="1079280" imgH="838080" progId="Equation.DSMT4">
                  <p:embed/>
                </p:oleObj>
              </mc:Choice>
              <mc:Fallback>
                <p:oleObj name="Equation" r:id="rId22" imgW="1079280" imgH="838080" progId="Equation.DSMT4">
                  <p:embed/>
                  <p:pic>
                    <p:nvPicPr>
                      <p:cNvPr id="0" name="Picture 5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name="Equation" r:id="rId24" imgW="711000" imgH="838080" progId="Equation.DSMT4">
                  <p:embed/>
                </p:oleObj>
              </mc:Choice>
              <mc:Fallback>
                <p:oleObj name="Equation" r:id="rId24" imgW="711000" imgH="838080" progId="Equation.DSMT4">
                  <p:embed/>
                  <p:pic>
                    <p:nvPicPr>
                      <p:cNvPr id="0" name="Picture 5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name="Equation" r:id="rId4" imgW="1206360" imgH="838080" progId="Equation.DSMT4">
                  <p:embed/>
                </p:oleObj>
              </mc:Choice>
              <mc:Fallback>
                <p:oleObj name="Equation" r:id="rId4" imgW="1206360" imgH="838080"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name="Equation" r:id="rId6" imgW="711000" imgH="838080" progId="Equation.DSMT4">
                  <p:embed/>
                </p:oleObj>
              </mc:Choice>
              <mc:Fallback>
                <p:oleObj name="Equation" r:id="rId6" imgW="711000" imgH="838080"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name="Equation" r:id="rId8" imgW="444240" imgH="838080" progId="Equation.DSMT4">
                  <p:embed/>
                </p:oleObj>
              </mc:Choice>
              <mc:Fallback>
                <p:oleObj name="Equation" r:id="rId8" imgW="444240" imgH="838080"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name="Equation" r:id="rId10" imgW="1498320" imgH="838080" progId="Equation.DSMT4">
                  <p:embed/>
                </p:oleObj>
              </mc:Choice>
              <mc:Fallback>
                <p:oleObj name="Equation" r:id="rId10" imgW="1498320" imgH="838080"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2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Caution: Common Error</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r>
              <a:rPr lang="en-US" sz="2200" dirty="0">
                <a:solidFill>
                  <a:srgbClr val="000000"/>
                </a:solidFill>
              </a:rPr>
              <a:t>The following common error must be avoided. </a:t>
            </a:r>
          </a:p>
          <a:p>
            <a:pPr>
              <a:lnSpc>
                <a:spcPct val="150000"/>
              </a:lnSpc>
            </a:pPr>
            <a:r>
              <a:rPr lang="en-US" sz="2200" dirty="0">
                <a:solidFill>
                  <a:srgbClr val="000000"/>
                </a:solidFill>
              </a:rPr>
              <a:t>Add: </a:t>
            </a:r>
          </a:p>
          <a:p>
            <a:endParaRPr lang="en-US" sz="2800" dirty="0">
              <a:solidFill>
                <a:srgbClr val="FF0000"/>
              </a:solidFill>
            </a:endParaRPr>
          </a:p>
          <a:p>
            <a:r>
              <a:rPr lang="en-US" sz="2800" dirty="0">
                <a:solidFill>
                  <a:srgbClr val="FF0000"/>
                </a:solidFill>
              </a:rPr>
              <a:t>Wrong Solution		      </a:t>
            </a:r>
            <a:r>
              <a:rPr lang="en-US" sz="2800" dirty="0">
                <a:solidFill>
                  <a:srgbClr val="00B050"/>
                </a:solidFill>
              </a:rPr>
              <a:t>Correct Solution</a:t>
            </a:r>
          </a:p>
          <a:p>
            <a:r>
              <a:rPr lang="en-US" sz="2200" dirty="0">
                <a:solidFill>
                  <a:srgbClr val="000000"/>
                </a:solidFill>
              </a:rPr>
              <a:t>You </a:t>
            </a:r>
            <a:r>
              <a:rPr lang="en-US" sz="2200" b="1" dirty="0">
                <a:solidFill>
                  <a:srgbClr val="000000"/>
                </a:solidFill>
              </a:rPr>
              <a:t>cannot </a:t>
            </a:r>
            <a:r>
              <a:rPr lang="en-US" sz="2200" dirty="0">
                <a:solidFill>
                  <a:srgbClr val="000000"/>
                </a:solidFill>
              </a:rPr>
              <a:t>divide out 			</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87367" y="4386094"/>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200400"/>
            <a:ext cx="4191000" cy="2495774"/>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72758" y="4022463"/>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96558" y="4022463"/>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3094" y="1679509"/>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980775"/>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902329"/>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42949" y="3510911"/>
            <a:ext cx="3733800" cy="6731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3270</TotalTime>
  <Words>1388</Words>
  <Application>Microsoft Office PowerPoint</Application>
  <PresentationFormat>On-screen Show (4:3)</PresentationFormat>
  <Paragraphs>210</Paragraphs>
  <Slides>34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40" baseType="lpstr">
      <vt:lpstr>Arial</vt:lpstr>
      <vt:lpstr>Calibri</vt:lpstr>
      <vt:lpstr>Courier New</vt:lpstr>
      <vt:lpstr>Office Theme</vt:lpstr>
      <vt:lpstr>Equation</vt:lpstr>
      <vt:lpstr>MathType 6.0 Equation</vt:lpstr>
      <vt:lpstr>Section 2.6</vt:lpstr>
      <vt:lpstr>Procedure: Adding Fractions with the Same Denominator</vt:lpstr>
      <vt:lpstr>Example 1: Adding Fractions with the Same Denominator</vt:lpstr>
      <vt:lpstr>Example 2: Finding the Least Common Denominator (LCD)</vt:lpstr>
      <vt:lpstr>Procedure: Adding Fractions with Different Denominators</vt:lpstr>
      <vt:lpstr>Example 3: Adding Fractions with Different Denominators</vt:lpstr>
      <vt:lpstr>Example 3: Adding Fractions with Different Denominators (cont.)</vt:lpstr>
      <vt:lpstr>Example 3: Adding Fractions with Different Denominators (cont.)</vt:lpstr>
      <vt:lpstr>Caution: Common Error</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Properties: Commutative Property of Addition</vt:lpstr>
      <vt:lpstr>Properties: Associative Property of Addition</vt:lpstr>
      <vt:lpstr>Procedure: Subtracting Fractions with the Same Denominator</vt:lpstr>
      <vt:lpstr>Example 8: Subtracting Fractions with the Same Denominator</vt:lpstr>
      <vt:lpstr>Procedure: Subtracting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277</cp:revision>
  <dcterms:created xsi:type="dcterms:W3CDTF">2013-04-26T14:43:13Z</dcterms:created>
  <dcterms:modified xsi:type="dcterms:W3CDTF">2023-05-25T19:19:50Z</dcterms:modified>
</cp:coreProperties>
</file>