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0"/>
  </p:handoutMasterIdLst>
  <p:sldIdLst>
    <p:sldId id="256" r:id="rId2"/>
    <p:sldId id="260" r:id="rId3"/>
    <p:sldId id="262" r:id="rId4"/>
    <p:sldId id="282"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FF"/>
    <a:srgbClr val="3C86A6"/>
    <a:srgbClr val="000000"/>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25" autoAdjust="0"/>
    <p:restoredTop sz="94660"/>
  </p:normalViewPr>
  <p:slideViewPr>
    <p:cSldViewPr>
      <p:cViewPr varScale="1">
        <p:scale>
          <a:sx n="104" d="100"/>
          <a:sy n="104" d="100"/>
        </p:scale>
        <p:origin x="103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5/23/2023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565124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53.bin"/><Relationship Id="rId13" Type="http://schemas.openxmlformats.org/officeDocument/2006/relationships/image" Target="../media/image56.wmf"/><Relationship Id="rId18" Type="http://schemas.openxmlformats.org/officeDocument/2006/relationships/oleObject" Target="../embeddings/oleObject58.bin"/><Relationship Id="rId3" Type="http://schemas.openxmlformats.org/officeDocument/2006/relationships/image" Target="../media/image51.wmf"/><Relationship Id="rId21" Type="http://schemas.openxmlformats.org/officeDocument/2006/relationships/image" Target="../media/image60.wmf"/><Relationship Id="rId7" Type="http://schemas.openxmlformats.org/officeDocument/2006/relationships/image" Target="../media/image53.wmf"/><Relationship Id="rId12" Type="http://schemas.openxmlformats.org/officeDocument/2006/relationships/oleObject" Target="../embeddings/oleObject55.bin"/><Relationship Id="rId17" Type="http://schemas.openxmlformats.org/officeDocument/2006/relationships/image" Target="../media/image58.wmf"/><Relationship Id="rId2" Type="http://schemas.openxmlformats.org/officeDocument/2006/relationships/oleObject" Target="../embeddings/oleObject50.bin"/><Relationship Id="rId16" Type="http://schemas.openxmlformats.org/officeDocument/2006/relationships/oleObject" Target="../embeddings/oleObject57.bin"/><Relationship Id="rId20" Type="http://schemas.openxmlformats.org/officeDocument/2006/relationships/oleObject" Target="../embeddings/oleObject59.bin"/><Relationship Id="rId1" Type="http://schemas.openxmlformats.org/officeDocument/2006/relationships/slideLayout" Target="../slideLayouts/slideLayout2.xml"/><Relationship Id="rId6" Type="http://schemas.openxmlformats.org/officeDocument/2006/relationships/oleObject" Target="../embeddings/oleObject52.bin"/><Relationship Id="rId11" Type="http://schemas.openxmlformats.org/officeDocument/2006/relationships/image" Target="../media/image55.wmf"/><Relationship Id="rId5" Type="http://schemas.openxmlformats.org/officeDocument/2006/relationships/image" Target="../media/image52.wmf"/><Relationship Id="rId15" Type="http://schemas.openxmlformats.org/officeDocument/2006/relationships/image" Target="../media/image57.wmf"/><Relationship Id="rId10" Type="http://schemas.openxmlformats.org/officeDocument/2006/relationships/oleObject" Target="../embeddings/oleObject54.bin"/><Relationship Id="rId19" Type="http://schemas.openxmlformats.org/officeDocument/2006/relationships/image" Target="../media/image59.wmf"/><Relationship Id="rId4" Type="http://schemas.openxmlformats.org/officeDocument/2006/relationships/oleObject" Target="../embeddings/oleObject51.bin"/><Relationship Id="rId9" Type="http://schemas.openxmlformats.org/officeDocument/2006/relationships/image" Target="../media/image54.wmf"/><Relationship Id="rId14" Type="http://schemas.openxmlformats.org/officeDocument/2006/relationships/oleObject" Target="../embeddings/oleObject56.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63.bin"/><Relationship Id="rId13" Type="http://schemas.openxmlformats.org/officeDocument/2006/relationships/image" Target="../media/image66.wmf"/><Relationship Id="rId18" Type="http://schemas.openxmlformats.org/officeDocument/2006/relationships/oleObject" Target="../embeddings/oleObject68.bin"/><Relationship Id="rId3" Type="http://schemas.openxmlformats.org/officeDocument/2006/relationships/image" Target="../media/image61.wmf"/><Relationship Id="rId7" Type="http://schemas.openxmlformats.org/officeDocument/2006/relationships/image" Target="../media/image63.wmf"/><Relationship Id="rId12" Type="http://schemas.openxmlformats.org/officeDocument/2006/relationships/oleObject" Target="../embeddings/oleObject65.bin"/><Relationship Id="rId17" Type="http://schemas.openxmlformats.org/officeDocument/2006/relationships/image" Target="../media/image68.wmf"/><Relationship Id="rId2" Type="http://schemas.openxmlformats.org/officeDocument/2006/relationships/oleObject" Target="../embeddings/oleObject60.bin"/><Relationship Id="rId16" Type="http://schemas.openxmlformats.org/officeDocument/2006/relationships/oleObject" Target="../embeddings/oleObject67.bin"/><Relationship Id="rId1" Type="http://schemas.openxmlformats.org/officeDocument/2006/relationships/slideLayout" Target="../slideLayouts/slideLayout2.xml"/><Relationship Id="rId6" Type="http://schemas.openxmlformats.org/officeDocument/2006/relationships/oleObject" Target="../embeddings/oleObject62.bin"/><Relationship Id="rId11" Type="http://schemas.openxmlformats.org/officeDocument/2006/relationships/image" Target="../media/image65.wmf"/><Relationship Id="rId5" Type="http://schemas.openxmlformats.org/officeDocument/2006/relationships/image" Target="../media/image62.wmf"/><Relationship Id="rId15" Type="http://schemas.openxmlformats.org/officeDocument/2006/relationships/image" Target="../media/image67.wmf"/><Relationship Id="rId10" Type="http://schemas.openxmlformats.org/officeDocument/2006/relationships/oleObject" Target="../embeddings/oleObject64.bin"/><Relationship Id="rId19" Type="http://schemas.openxmlformats.org/officeDocument/2006/relationships/image" Target="../media/image69.wmf"/><Relationship Id="rId4" Type="http://schemas.openxmlformats.org/officeDocument/2006/relationships/oleObject" Target="../embeddings/oleObject61.bin"/><Relationship Id="rId9" Type="http://schemas.openxmlformats.org/officeDocument/2006/relationships/image" Target="../media/image64.wmf"/><Relationship Id="rId14" Type="http://schemas.openxmlformats.org/officeDocument/2006/relationships/oleObject" Target="../embeddings/oleObject66.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72.bin"/><Relationship Id="rId13" Type="http://schemas.openxmlformats.org/officeDocument/2006/relationships/image" Target="../media/image75.wmf"/><Relationship Id="rId18" Type="http://schemas.openxmlformats.org/officeDocument/2006/relationships/oleObject" Target="../embeddings/oleObject77.bin"/><Relationship Id="rId3" Type="http://schemas.openxmlformats.org/officeDocument/2006/relationships/image" Target="../media/image70.wmf"/><Relationship Id="rId7" Type="http://schemas.openxmlformats.org/officeDocument/2006/relationships/image" Target="../media/image72.wmf"/><Relationship Id="rId12" Type="http://schemas.openxmlformats.org/officeDocument/2006/relationships/oleObject" Target="../embeddings/oleObject74.bin"/><Relationship Id="rId17" Type="http://schemas.openxmlformats.org/officeDocument/2006/relationships/image" Target="../media/image77.wmf"/><Relationship Id="rId2" Type="http://schemas.openxmlformats.org/officeDocument/2006/relationships/oleObject" Target="../embeddings/oleObject69.bin"/><Relationship Id="rId16"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71.bin"/><Relationship Id="rId11" Type="http://schemas.openxmlformats.org/officeDocument/2006/relationships/image" Target="../media/image74.wmf"/><Relationship Id="rId5" Type="http://schemas.openxmlformats.org/officeDocument/2006/relationships/image" Target="../media/image71.wmf"/><Relationship Id="rId15" Type="http://schemas.openxmlformats.org/officeDocument/2006/relationships/image" Target="../media/image76.wmf"/><Relationship Id="rId10" Type="http://schemas.openxmlformats.org/officeDocument/2006/relationships/oleObject" Target="../embeddings/oleObject73.bin"/><Relationship Id="rId19" Type="http://schemas.openxmlformats.org/officeDocument/2006/relationships/image" Target="../media/image78.wmf"/><Relationship Id="rId4" Type="http://schemas.openxmlformats.org/officeDocument/2006/relationships/oleObject" Target="../embeddings/oleObject70.bin"/><Relationship Id="rId9" Type="http://schemas.openxmlformats.org/officeDocument/2006/relationships/image" Target="../media/image73.wmf"/><Relationship Id="rId14" Type="http://schemas.openxmlformats.org/officeDocument/2006/relationships/oleObject" Target="../embeddings/oleObject75.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81.bin"/><Relationship Id="rId3" Type="http://schemas.openxmlformats.org/officeDocument/2006/relationships/image" Target="../media/image79.wmf"/><Relationship Id="rId7" Type="http://schemas.openxmlformats.org/officeDocument/2006/relationships/image" Target="../media/image81.wmf"/><Relationship Id="rId2" Type="http://schemas.openxmlformats.org/officeDocument/2006/relationships/oleObject" Target="../embeddings/oleObject78.bin"/><Relationship Id="rId1" Type="http://schemas.openxmlformats.org/officeDocument/2006/relationships/slideLayout" Target="../slideLayouts/slideLayout2.xml"/><Relationship Id="rId6" Type="http://schemas.openxmlformats.org/officeDocument/2006/relationships/oleObject" Target="../embeddings/oleObject80.bin"/><Relationship Id="rId5" Type="http://schemas.openxmlformats.org/officeDocument/2006/relationships/image" Target="../media/image80.wmf"/><Relationship Id="rId4" Type="http://schemas.openxmlformats.org/officeDocument/2006/relationships/oleObject" Target="../embeddings/oleObject79.bin"/><Relationship Id="rId9" Type="http://schemas.openxmlformats.org/officeDocument/2006/relationships/image" Target="../media/image82.wmf"/></Relationships>
</file>

<file path=ppt/slides/_rels/slide14.xml.rels><?xml version="1.0" encoding="UTF-8" standalone="yes"?>
<Relationships xmlns="http://schemas.openxmlformats.org/package/2006/relationships"><Relationship Id="rId3" Type="http://schemas.openxmlformats.org/officeDocument/2006/relationships/image" Target="../media/image83.wmf"/><Relationship Id="rId2" Type="http://schemas.openxmlformats.org/officeDocument/2006/relationships/oleObject" Target="../embeddings/oleObject82.bin"/><Relationship Id="rId1" Type="http://schemas.openxmlformats.org/officeDocument/2006/relationships/slideLayout" Target="../slideLayouts/slideLayout2.xml"/><Relationship Id="rId5" Type="http://schemas.openxmlformats.org/officeDocument/2006/relationships/image" Target="../media/image84.wmf"/><Relationship Id="rId4" Type="http://schemas.openxmlformats.org/officeDocument/2006/relationships/oleObject" Target="../embeddings/oleObject83.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87.bin"/><Relationship Id="rId13" Type="http://schemas.openxmlformats.org/officeDocument/2006/relationships/image" Target="../media/image90.wmf"/><Relationship Id="rId3" Type="http://schemas.openxmlformats.org/officeDocument/2006/relationships/image" Target="../media/image85.wmf"/><Relationship Id="rId7" Type="http://schemas.openxmlformats.org/officeDocument/2006/relationships/image" Target="../media/image87.wmf"/><Relationship Id="rId12" Type="http://schemas.openxmlformats.org/officeDocument/2006/relationships/oleObject" Target="../embeddings/oleObject89.bin"/><Relationship Id="rId2" Type="http://schemas.openxmlformats.org/officeDocument/2006/relationships/oleObject" Target="../embeddings/oleObject84.bin"/><Relationship Id="rId1" Type="http://schemas.openxmlformats.org/officeDocument/2006/relationships/slideLayout" Target="../slideLayouts/slideLayout2.xml"/><Relationship Id="rId6" Type="http://schemas.openxmlformats.org/officeDocument/2006/relationships/oleObject" Target="../embeddings/oleObject86.bin"/><Relationship Id="rId11" Type="http://schemas.openxmlformats.org/officeDocument/2006/relationships/image" Target="../media/image89.wmf"/><Relationship Id="rId5" Type="http://schemas.openxmlformats.org/officeDocument/2006/relationships/image" Target="../media/image86.wmf"/><Relationship Id="rId15" Type="http://schemas.openxmlformats.org/officeDocument/2006/relationships/image" Target="../media/image91.wmf"/><Relationship Id="rId10" Type="http://schemas.openxmlformats.org/officeDocument/2006/relationships/oleObject" Target="../embeddings/oleObject88.bin"/><Relationship Id="rId4" Type="http://schemas.openxmlformats.org/officeDocument/2006/relationships/oleObject" Target="../embeddings/oleObject85.bin"/><Relationship Id="rId9" Type="http://schemas.openxmlformats.org/officeDocument/2006/relationships/image" Target="../media/image88.wmf"/><Relationship Id="rId14" Type="http://schemas.openxmlformats.org/officeDocument/2006/relationships/oleObject" Target="../embeddings/oleObject90.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2.wmf"/><Relationship Id="rId2" Type="http://schemas.openxmlformats.org/officeDocument/2006/relationships/oleObject" Target="../embeddings/oleObject91.bin"/><Relationship Id="rId1" Type="http://schemas.openxmlformats.org/officeDocument/2006/relationships/slideLayout" Target="../slideLayouts/slideLayout2.xml"/><Relationship Id="rId5" Type="http://schemas.openxmlformats.org/officeDocument/2006/relationships/image" Target="../media/image93.wmf"/><Relationship Id="rId4" Type="http://schemas.openxmlformats.org/officeDocument/2006/relationships/oleObject" Target="../embeddings/oleObject92.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96.bin"/><Relationship Id="rId3" Type="http://schemas.openxmlformats.org/officeDocument/2006/relationships/image" Target="../media/image93.wmf"/><Relationship Id="rId7" Type="http://schemas.openxmlformats.org/officeDocument/2006/relationships/image" Target="../media/image95.wmf"/><Relationship Id="rId2" Type="http://schemas.openxmlformats.org/officeDocument/2006/relationships/oleObject" Target="../embeddings/oleObject93.bin"/><Relationship Id="rId1" Type="http://schemas.openxmlformats.org/officeDocument/2006/relationships/slideLayout" Target="../slideLayouts/slideLayout2.xml"/><Relationship Id="rId6" Type="http://schemas.openxmlformats.org/officeDocument/2006/relationships/oleObject" Target="../embeddings/oleObject95.bin"/><Relationship Id="rId11" Type="http://schemas.openxmlformats.org/officeDocument/2006/relationships/image" Target="../media/image97.wmf"/><Relationship Id="rId5" Type="http://schemas.openxmlformats.org/officeDocument/2006/relationships/image" Target="../media/image94.wmf"/><Relationship Id="rId10" Type="http://schemas.openxmlformats.org/officeDocument/2006/relationships/oleObject" Target="../embeddings/oleObject97.bin"/><Relationship Id="rId4" Type="http://schemas.openxmlformats.org/officeDocument/2006/relationships/oleObject" Target="../embeddings/oleObject94.bin"/><Relationship Id="rId9" Type="http://schemas.openxmlformats.org/officeDocument/2006/relationships/image" Target="../media/image96.wmf"/></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1.w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 Id="rId14" Type="http://schemas.openxmlformats.org/officeDocument/2006/relationships/oleObject" Target="../embeddings/oleObject14.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8.bin"/><Relationship Id="rId13"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18.wmf"/><Relationship Id="rId12" Type="http://schemas.openxmlformats.org/officeDocument/2006/relationships/oleObject" Target="../embeddings/oleObject20.bin"/><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11" Type="http://schemas.openxmlformats.org/officeDocument/2006/relationships/image" Target="../media/image20.wmf"/><Relationship Id="rId5" Type="http://schemas.openxmlformats.org/officeDocument/2006/relationships/image" Target="../media/image17.wmf"/><Relationship Id="rId15" Type="http://schemas.openxmlformats.org/officeDocument/2006/relationships/image" Target="../media/image22.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19.wmf"/><Relationship Id="rId14" Type="http://schemas.openxmlformats.org/officeDocument/2006/relationships/oleObject" Target="../embeddings/oleObject21.bin"/></Relationships>
</file>

<file path=ppt/slides/_rels/slide5.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oleObject" Target="../embeddings/oleObject22.bin"/><Relationship Id="rId1" Type="http://schemas.openxmlformats.org/officeDocument/2006/relationships/slideLayout" Target="../slideLayouts/slideLayout2.xml"/><Relationship Id="rId5" Type="http://schemas.openxmlformats.org/officeDocument/2006/relationships/image" Target="../media/image24.wmf"/><Relationship Id="rId4" Type="http://schemas.openxmlformats.org/officeDocument/2006/relationships/oleObject" Target="../embeddings/oleObject23.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7.wmf"/><Relationship Id="rId12" Type="http://schemas.openxmlformats.org/officeDocument/2006/relationships/oleObject" Target="../embeddings/oleObject29.bin"/><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5" Type="http://schemas.openxmlformats.org/officeDocument/2006/relationships/image" Target="../media/image26.wmf"/><Relationship Id="rId15" Type="http://schemas.openxmlformats.org/officeDocument/2006/relationships/image" Target="../media/image31.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28.wmf"/><Relationship Id="rId14" Type="http://schemas.openxmlformats.org/officeDocument/2006/relationships/oleObject" Target="../embeddings/oleObject30.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34.bin"/><Relationship Id="rId13" Type="http://schemas.openxmlformats.org/officeDocument/2006/relationships/image" Target="../media/image37.wmf"/><Relationship Id="rId3" Type="http://schemas.openxmlformats.org/officeDocument/2006/relationships/image" Target="../media/image32.wmf"/><Relationship Id="rId7" Type="http://schemas.openxmlformats.org/officeDocument/2006/relationships/image" Target="../media/image34.wmf"/><Relationship Id="rId12" Type="http://schemas.openxmlformats.org/officeDocument/2006/relationships/oleObject" Target="../embeddings/oleObject36.bin"/><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11" Type="http://schemas.openxmlformats.org/officeDocument/2006/relationships/image" Target="../media/image36.wmf"/><Relationship Id="rId5" Type="http://schemas.openxmlformats.org/officeDocument/2006/relationships/image" Target="../media/image33.wmf"/><Relationship Id="rId10" Type="http://schemas.openxmlformats.org/officeDocument/2006/relationships/oleObject" Target="../embeddings/oleObject35.bin"/><Relationship Id="rId4" Type="http://schemas.openxmlformats.org/officeDocument/2006/relationships/oleObject" Target="../embeddings/oleObject32.bin"/><Relationship Id="rId9" Type="http://schemas.openxmlformats.org/officeDocument/2006/relationships/image" Target="../media/image35.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40.bin"/><Relationship Id="rId13" Type="http://schemas.openxmlformats.org/officeDocument/2006/relationships/image" Target="../media/image43.wmf"/><Relationship Id="rId3" Type="http://schemas.openxmlformats.org/officeDocument/2006/relationships/image" Target="../media/image38.wmf"/><Relationship Id="rId7" Type="http://schemas.openxmlformats.org/officeDocument/2006/relationships/image" Target="../media/image40.wmf"/><Relationship Id="rId12" Type="http://schemas.openxmlformats.org/officeDocument/2006/relationships/oleObject" Target="../embeddings/oleObject42.bin"/><Relationship Id="rId17" Type="http://schemas.openxmlformats.org/officeDocument/2006/relationships/image" Target="../media/image45.wmf"/><Relationship Id="rId2" Type="http://schemas.openxmlformats.org/officeDocument/2006/relationships/oleObject" Target="../embeddings/oleObject37.bin"/><Relationship Id="rId16" Type="http://schemas.openxmlformats.org/officeDocument/2006/relationships/oleObject" Target="../embeddings/oleObject44.bin"/><Relationship Id="rId1" Type="http://schemas.openxmlformats.org/officeDocument/2006/relationships/slideLayout" Target="../slideLayouts/slideLayout2.xml"/><Relationship Id="rId6" Type="http://schemas.openxmlformats.org/officeDocument/2006/relationships/oleObject" Target="../embeddings/oleObject39.bin"/><Relationship Id="rId11" Type="http://schemas.openxmlformats.org/officeDocument/2006/relationships/image" Target="../media/image42.wmf"/><Relationship Id="rId5" Type="http://schemas.openxmlformats.org/officeDocument/2006/relationships/image" Target="../media/image39.wmf"/><Relationship Id="rId15" Type="http://schemas.openxmlformats.org/officeDocument/2006/relationships/image" Target="../media/image44.wmf"/><Relationship Id="rId10" Type="http://schemas.openxmlformats.org/officeDocument/2006/relationships/oleObject" Target="../embeddings/oleObject41.bin"/><Relationship Id="rId4" Type="http://schemas.openxmlformats.org/officeDocument/2006/relationships/oleObject" Target="../embeddings/oleObject38.bin"/><Relationship Id="rId9" Type="http://schemas.openxmlformats.org/officeDocument/2006/relationships/image" Target="../media/image41.wmf"/><Relationship Id="rId14" Type="http://schemas.openxmlformats.org/officeDocument/2006/relationships/oleObject" Target="../embeddings/oleObject43.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8.bin"/><Relationship Id="rId3" Type="http://schemas.openxmlformats.org/officeDocument/2006/relationships/image" Target="../media/image46.wmf"/><Relationship Id="rId7" Type="http://schemas.openxmlformats.org/officeDocument/2006/relationships/image" Target="../media/image48.wmf"/><Relationship Id="rId2"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47.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49.bin"/><Relationship Id="rId4" Type="http://schemas.openxmlformats.org/officeDocument/2006/relationships/oleObject" Target="../embeddings/oleObject46.bin"/><Relationship Id="rId9" Type="http://schemas.openxmlformats.org/officeDocument/2006/relationships/image" Target="../media/image4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Division with Fractions</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803" name="Object 11"/>
          <p:cNvGraphicFramePr>
            <a:graphicFrameLocks noChangeAspect="1"/>
          </p:cNvGraphicFramePr>
          <p:nvPr/>
        </p:nvGraphicFramePr>
        <p:xfrm>
          <a:off x="3636278" y="2536388"/>
          <a:ext cx="1943100" cy="1054100"/>
        </p:xfrm>
        <a:graphic>
          <a:graphicData uri="http://schemas.openxmlformats.org/presentationml/2006/ole">
            <mc:AlternateContent xmlns:mc="http://schemas.openxmlformats.org/markup-compatibility/2006">
              <mc:Choice xmlns:v="urn:schemas-microsoft-com:vml" Requires="v">
                <p:oleObj name="Equation" r:id="rId2" imgW="1942920" imgH="1054080" progId="Equation.DSMT4">
                  <p:embed/>
                </p:oleObj>
              </mc:Choice>
              <mc:Fallback>
                <p:oleObj name="Equation" r:id="rId2" imgW="1942920" imgH="105408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6278" y="2536388"/>
                        <a:ext cx="19431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7: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3794" name="Object 2"/>
          <p:cNvGraphicFramePr>
            <a:graphicFrameLocks noChangeAspect="1"/>
          </p:cNvGraphicFramePr>
          <p:nvPr/>
        </p:nvGraphicFramePr>
        <p:xfrm>
          <a:off x="5664666" y="1143000"/>
          <a:ext cx="1143000" cy="838200"/>
        </p:xfrm>
        <a:graphic>
          <a:graphicData uri="http://schemas.openxmlformats.org/presentationml/2006/ole">
            <mc:AlternateContent xmlns:mc="http://schemas.openxmlformats.org/markup-compatibility/2006">
              <mc:Choice xmlns:v="urn:schemas-microsoft-com:vml" Requires="v">
                <p:oleObj name="Equation" r:id="rId4" imgW="1143000" imgH="838080" progId="Equation.DSMT4">
                  <p:embed/>
                </p:oleObj>
              </mc:Choice>
              <mc:Fallback>
                <p:oleObj name="Equation" r:id="rId4" imgW="114300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64666"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5" name="Object 3"/>
          <p:cNvGraphicFramePr>
            <a:graphicFrameLocks noChangeAspect="1"/>
          </p:cNvGraphicFramePr>
          <p:nvPr/>
        </p:nvGraphicFramePr>
        <p:xfrm>
          <a:off x="831850" y="2590800"/>
          <a:ext cx="1143000" cy="838200"/>
        </p:xfrm>
        <a:graphic>
          <a:graphicData uri="http://schemas.openxmlformats.org/presentationml/2006/ole">
            <mc:AlternateContent xmlns:mc="http://schemas.openxmlformats.org/markup-compatibility/2006">
              <mc:Choice xmlns:v="urn:schemas-microsoft-com:vml" Requires="v">
                <p:oleObj name="Equation" r:id="rId6" imgW="1143000" imgH="838080" progId="Equation.DSMT4">
                  <p:embed/>
                </p:oleObj>
              </mc:Choice>
              <mc:Fallback>
                <p:oleObj name="Equation" r:id="rId6" imgW="114300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1850" y="25908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6" name="Object 4"/>
          <p:cNvGraphicFramePr>
            <a:graphicFrameLocks noChangeAspect="1"/>
          </p:cNvGraphicFramePr>
          <p:nvPr/>
        </p:nvGraphicFramePr>
        <p:xfrm>
          <a:off x="2057400" y="2588994"/>
          <a:ext cx="1562100" cy="838200"/>
        </p:xfrm>
        <a:graphic>
          <a:graphicData uri="http://schemas.openxmlformats.org/presentationml/2006/ole">
            <mc:AlternateContent xmlns:mc="http://schemas.openxmlformats.org/markup-compatibility/2006">
              <mc:Choice xmlns:v="urn:schemas-microsoft-com:vml" Requires="v">
                <p:oleObj name="Equation" r:id="rId8" imgW="1562040" imgH="838080" progId="Equation.DSMT4">
                  <p:embed/>
                </p:oleObj>
              </mc:Choice>
              <mc:Fallback>
                <p:oleObj name="Equation" r:id="rId8" imgW="1562040" imgH="83808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7400" y="2588994"/>
                        <a:ext cx="156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7" name="Object 5"/>
          <p:cNvGraphicFramePr>
            <a:graphicFrameLocks noChangeAspect="1"/>
          </p:cNvGraphicFramePr>
          <p:nvPr/>
        </p:nvGraphicFramePr>
        <p:xfrm>
          <a:off x="3048000" y="2388078"/>
          <a:ext cx="444500" cy="838200"/>
        </p:xfrm>
        <a:graphic>
          <a:graphicData uri="http://schemas.openxmlformats.org/presentationml/2006/ole">
            <mc:AlternateContent xmlns:mc="http://schemas.openxmlformats.org/markup-compatibility/2006">
              <mc:Choice xmlns:v="urn:schemas-microsoft-com:vml" Requires="v">
                <p:oleObj name="Equation" r:id="rId10" imgW="444240" imgH="838080" progId="Equation.DSMT4">
                  <p:embed/>
                </p:oleObj>
              </mc:Choice>
              <mc:Fallback>
                <p:oleObj name="Equation" r:id="rId10" imgW="444240" imgH="83808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48000" y="2388078"/>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8" name="Object 6"/>
          <p:cNvGraphicFramePr>
            <a:graphicFrameLocks noChangeAspect="1"/>
          </p:cNvGraphicFramePr>
          <p:nvPr/>
        </p:nvGraphicFramePr>
        <p:xfrm>
          <a:off x="6477000" y="2362200"/>
          <a:ext cx="419100" cy="838200"/>
        </p:xfrm>
        <a:graphic>
          <a:graphicData uri="http://schemas.openxmlformats.org/presentationml/2006/ole">
            <mc:AlternateContent xmlns:mc="http://schemas.openxmlformats.org/markup-compatibility/2006">
              <mc:Choice xmlns:v="urn:schemas-microsoft-com:vml" Requires="v">
                <p:oleObj name="Equation" r:id="rId12" imgW="419040" imgH="838080" progId="Equation.DSMT4">
                  <p:embed/>
                </p:oleObj>
              </mc:Choice>
              <mc:Fallback>
                <p:oleObj name="Equation" r:id="rId12" imgW="419040" imgH="838080"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77000" y="23622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9" name="Object 7"/>
          <p:cNvGraphicFramePr>
            <a:graphicFrameLocks noChangeAspect="1"/>
          </p:cNvGraphicFramePr>
          <p:nvPr/>
        </p:nvGraphicFramePr>
        <p:xfrm>
          <a:off x="4953000" y="2582411"/>
          <a:ext cx="203200" cy="292100"/>
        </p:xfrm>
        <a:graphic>
          <a:graphicData uri="http://schemas.openxmlformats.org/presentationml/2006/ole">
            <mc:AlternateContent xmlns:mc="http://schemas.openxmlformats.org/markup-compatibility/2006">
              <mc:Choice xmlns:v="urn:schemas-microsoft-com:vml" Requires="v">
                <p:oleObj name="Equation" r:id="rId14" imgW="203040" imgH="291960" progId="Equation.DSMT4">
                  <p:embed/>
                </p:oleObj>
              </mc:Choice>
              <mc:Fallback>
                <p:oleObj name="Equation" r:id="rId14" imgW="203040" imgH="291960" progId="Equation.DSMT4">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53000" y="2582411"/>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0" name="Object 8"/>
          <p:cNvGraphicFramePr>
            <a:graphicFrameLocks noChangeAspect="1"/>
          </p:cNvGraphicFramePr>
          <p:nvPr/>
        </p:nvGraphicFramePr>
        <p:xfrm>
          <a:off x="4425950" y="3124200"/>
          <a:ext cx="190500" cy="292100"/>
        </p:xfrm>
        <a:graphic>
          <a:graphicData uri="http://schemas.openxmlformats.org/presentationml/2006/ole">
            <mc:AlternateContent xmlns:mc="http://schemas.openxmlformats.org/markup-compatibility/2006">
              <mc:Choice xmlns:v="urn:schemas-microsoft-com:vml" Requires="v">
                <p:oleObj name="Equation" r:id="rId16" imgW="190440" imgH="291960" progId="Equation.DSMT4">
                  <p:embed/>
                </p:oleObj>
              </mc:Choice>
              <mc:Fallback>
                <p:oleObj name="Equation" r:id="rId16" imgW="190440" imgH="291960" progId="Equation.DSMT4">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425950" y="31242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1" name="Object 9"/>
          <p:cNvGraphicFramePr>
            <a:graphicFrameLocks noChangeAspect="1"/>
          </p:cNvGraphicFramePr>
          <p:nvPr/>
        </p:nvGraphicFramePr>
        <p:xfrm>
          <a:off x="5050056" y="3132589"/>
          <a:ext cx="368300" cy="292100"/>
        </p:xfrm>
        <a:graphic>
          <a:graphicData uri="http://schemas.openxmlformats.org/presentationml/2006/ole">
            <mc:AlternateContent xmlns:mc="http://schemas.openxmlformats.org/markup-compatibility/2006">
              <mc:Choice xmlns:v="urn:schemas-microsoft-com:vml" Requires="v">
                <p:oleObj name="Equation" r:id="rId18" imgW="368280" imgH="291960" progId="Equation.DSMT4">
                  <p:embed/>
                </p:oleObj>
              </mc:Choice>
              <mc:Fallback>
                <p:oleObj name="Equation" r:id="rId18" imgW="368280" imgH="291960" progId="Equation.DSMT4">
                  <p:embed/>
                  <p:pic>
                    <p:nvPicPr>
                      <p:cNvPr id="0" name="Picture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050056" y="3132589"/>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4" name="Object 12"/>
          <p:cNvGraphicFramePr>
            <a:graphicFrameLocks noChangeAspect="1"/>
          </p:cNvGraphicFramePr>
          <p:nvPr/>
        </p:nvGraphicFramePr>
        <p:xfrm>
          <a:off x="5626100" y="2827789"/>
          <a:ext cx="1765300" cy="495300"/>
        </p:xfrm>
        <a:graphic>
          <a:graphicData uri="http://schemas.openxmlformats.org/presentationml/2006/ole">
            <mc:AlternateContent xmlns:mc="http://schemas.openxmlformats.org/markup-compatibility/2006">
              <mc:Choice xmlns:v="urn:schemas-microsoft-com:vml" Requires="v">
                <p:oleObj name="Equation" r:id="rId20" imgW="1765080" imgH="495000" progId="Equation.DSMT4">
                  <p:embed/>
                </p:oleObj>
              </mc:Choice>
              <mc:Fallback>
                <p:oleObj name="Equation" r:id="rId20" imgW="1765080" imgH="495000" progId="Equation.DSMT4">
                  <p:embed/>
                  <p:pic>
                    <p:nvPicPr>
                      <p:cNvPr id="0" name="Picture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626100" y="2827789"/>
                        <a:ext cx="1765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8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8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27" name="Object 11"/>
          <p:cNvGraphicFramePr>
            <a:graphicFrameLocks noChangeAspect="1"/>
          </p:cNvGraphicFramePr>
          <p:nvPr/>
        </p:nvGraphicFramePr>
        <p:xfrm>
          <a:off x="4606255" y="2819400"/>
          <a:ext cx="1358900" cy="495300"/>
        </p:xfrm>
        <a:graphic>
          <a:graphicData uri="http://schemas.openxmlformats.org/presentationml/2006/ole">
            <mc:AlternateContent xmlns:mc="http://schemas.openxmlformats.org/markup-compatibility/2006">
              <mc:Choice xmlns:v="urn:schemas-microsoft-com:vml" Requires="v">
                <p:oleObj name="Equation" r:id="rId2" imgW="1358640" imgH="495000" progId="Equation.DSMT4">
                  <p:embed/>
                </p:oleObj>
              </mc:Choice>
              <mc:Fallback>
                <p:oleObj name="Equation" r:id="rId2" imgW="1358640" imgH="4950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6255" y="2819400"/>
                        <a:ext cx="1358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6" name="Object 10"/>
          <p:cNvGraphicFramePr>
            <a:graphicFrameLocks noChangeAspect="1"/>
          </p:cNvGraphicFramePr>
          <p:nvPr/>
        </p:nvGraphicFramePr>
        <p:xfrm>
          <a:off x="3309923" y="2535689"/>
          <a:ext cx="1244600" cy="1054100"/>
        </p:xfrm>
        <a:graphic>
          <a:graphicData uri="http://schemas.openxmlformats.org/presentationml/2006/ole">
            <mc:AlternateContent xmlns:mc="http://schemas.openxmlformats.org/markup-compatibility/2006">
              <mc:Choice xmlns:v="urn:schemas-microsoft-com:vml" Requires="v">
                <p:oleObj name="Equation" r:id="rId4" imgW="1244520" imgH="1054080" progId="Equation.DSMT4">
                  <p:embed/>
                </p:oleObj>
              </mc:Choice>
              <mc:Fallback>
                <p:oleObj name="Equation" r:id="rId4" imgW="1244520" imgH="105408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09923" y="2535689"/>
                        <a:ext cx="12446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8: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4818" name="Object 2"/>
          <p:cNvGraphicFramePr>
            <a:graphicFrameLocks noChangeAspect="1"/>
          </p:cNvGraphicFramePr>
          <p:nvPr/>
        </p:nvGraphicFramePr>
        <p:xfrm>
          <a:off x="5680745" y="1143000"/>
          <a:ext cx="838200" cy="838200"/>
        </p:xfrm>
        <a:graphic>
          <a:graphicData uri="http://schemas.openxmlformats.org/presentationml/2006/ole">
            <mc:AlternateContent xmlns:mc="http://schemas.openxmlformats.org/markup-compatibility/2006">
              <mc:Choice xmlns:v="urn:schemas-microsoft-com:vml" Requires="v">
                <p:oleObj name="Equation" r:id="rId6" imgW="838080" imgH="838080" progId="Equation.DSMT4">
                  <p:embed/>
                </p:oleObj>
              </mc:Choice>
              <mc:Fallback>
                <p:oleObj name="Equation" r:id="rId6" imgW="838080" imgH="838080" progId="Equation.DSMT4">
                  <p:embed/>
                  <p:pic>
                    <p:nvPicPr>
                      <p:cNvPr id="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80745" y="11430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19" name="Object 3"/>
          <p:cNvGraphicFramePr>
            <a:graphicFrameLocks noChangeAspect="1"/>
          </p:cNvGraphicFramePr>
          <p:nvPr/>
        </p:nvGraphicFramePr>
        <p:xfrm>
          <a:off x="984250" y="2590800"/>
          <a:ext cx="838200" cy="838200"/>
        </p:xfrm>
        <a:graphic>
          <a:graphicData uri="http://schemas.openxmlformats.org/presentationml/2006/ole">
            <mc:AlternateContent xmlns:mc="http://schemas.openxmlformats.org/markup-compatibility/2006">
              <mc:Choice xmlns:v="urn:schemas-microsoft-com:vml" Requires="v">
                <p:oleObj name="Equation" r:id="rId8" imgW="838080" imgH="838080" progId="Equation.DSMT4">
                  <p:embed/>
                </p:oleObj>
              </mc:Choice>
              <mc:Fallback>
                <p:oleObj name="Equation" r:id="rId8" imgW="838080" imgH="838080" progId="Equation.DSMT4">
                  <p:embed/>
                  <p:pic>
                    <p:nvPicPr>
                      <p:cNvPr id="0"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84250" y="25908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2825750" y="2362200"/>
          <a:ext cx="279400" cy="838200"/>
        </p:xfrm>
        <a:graphic>
          <a:graphicData uri="http://schemas.openxmlformats.org/presentationml/2006/ole">
            <mc:AlternateContent xmlns:mc="http://schemas.openxmlformats.org/markup-compatibility/2006">
              <mc:Choice xmlns:v="urn:schemas-microsoft-com:vml" Requires="v">
                <p:oleObj name="Equation" r:id="rId10" imgW="279360" imgH="838080" progId="Equation.DSMT4">
                  <p:embed/>
                </p:oleObj>
              </mc:Choice>
              <mc:Fallback>
                <p:oleObj name="Equation" r:id="rId10" imgW="279360" imgH="83808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25750" y="23622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2" name="Object 6"/>
          <p:cNvGraphicFramePr>
            <a:graphicFrameLocks noChangeAspect="1"/>
          </p:cNvGraphicFramePr>
          <p:nvPr/>
        </p:nvGraphicFramePr>
        <p:xfrm>
          <a:off x="4123189" y="2582411"/>
          <a:ext cx="203200" cy="292100"/>
        </p:xfrm>
        <a:graphic>
          <a:graphicData uri="http://schemas.openxmlformats.org/presentationml/2006/ole">
            <mc:AlternateContent xmlns:mc="http://schemas.openxmlformats.org/markup-compatibility/2006">
              <mc:Choice xmlns:v="urn:schemas-microsoft-com:vml" Requires="v">
                <p:oleObj name="Equation" r:id="rId12" imgW="203040" imgH="291960" progId="Equation.DSMT4">
                  <p:embed/>
                </p:oleObj>
              </mc:Choice>
              <mc:Fallback>
                <p:oleObj name="Equation" r:id="rId12" imgW="203040" imgH="291960"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23189" y="2582411"/>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3" name="Object 7"/>
          <p:cNvGraphicFramePr>
            <a:graphicFrameLocks noChangeAspect="1"/>
          </p:cNvGraphicFramePr>
          <p:nvPr/>
        </p:nvGraphicFramePr>
        <p:xfrm>
          <a:off x="4159483" y="3130550"/>
          <a:ext cx="215900" cy="279400"/>
        </p:xfrm>
        <a:graphic>
          <a:graphicData uri="http://schemas.openxmlformats.org/presentationml/2006/ole">
            <mc:AlternateContent xmlns:mc="http://schemas.openxmlformats.org/markup-compatibility/2006">
              <mc:Choice xmlns:v="urn:schemas-microsoft-com:vml" Requires="v">
                <p:oleObj name="Equation" r:id="rId14" imgW="215640" imgH="279360" progId="Equation.DSMT4">
                  <p:embed/>
                </p:oleObj>
              </mc:Choice>
              <mc:Fallback>
                <p:oleObj name="Equation" r:id="rId14" imgW="215640" imgH="279360" progId="Equation.DSMT4">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159483" y="313055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4" name="Object 8"/>
          <p:cNvGraphicFramePr>
            <a:graphicFrameLocks noChangeAspect="1"/>
          </p:cNvGraphicFramePr>
          <p:nvPr/>
        </p:nvGraphicFramePr>
        <p:xfrm>
          <a:off x="5257800" y="2895600"/>
          <a:ext cx="190500" cy="279400"/>
        </p:xfrm>
        <a:graphic>
          <a:graphicData uri="http://schemas.openxmlformats.org/presentationml/2006/ole">
            <mc:AlternateContent xmlns:mc="http://schemas.openxmlformats.org/markup-compatibility/2006">
              <mc:Choice xmlns:v="urn:schemas-microsoft-com:vml" Requires="v">
                <p:oleObj name="Equation" r:id="rId16" imgW="190440" imgH="279360" progId="Equation.DSMT4">
                  <p:embed/>
                </p:oleObj>
              </mc:Choice>
              <mc:Fallback>
                <p:oleObj name="Equation" r:id="rId16" imgW="190440" imgH="279360" progId="Equation.DSMT4">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257800" y="28956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5" name="Object 9"/>
          <p:cNvGraphicFramePr>
            <a:graphicFrameLocks noChangeAspect="1"/>
          </p:cNvGraphicFramePr>
          <p:nvPr/>
        </p:nvGraphicFramePr>
        <p:xfrm>
          <a:off x="1871444" y="2590800"/>
          <a:ext cx="1422400" cy="838200"/>
        </p:xfrm>
        <a:graphic>
          <a:graphicData uri="http://schemas.openxmlformats.org/presentationml/2006/ole">
            <mc:AlternateContent xmlns:mc="http://schemas.openxmlformats.org/markup-compatibility/2006">
              <mc:Choice xmlns:v="urn:schemas-microsoft-com:vml" Requires="v">
                <p:oleObj name="Equation" r:id="rId18" imgW="1422360" imgH="838080" progId="Equation.DSMT4">
                  <p:embed/>
                </p:oleObj>
              </mc:Choice>
              <mc:Fallback>
                <p:oleObj name="Equation" r:id="rId18" imgW="1422360" imgH="838080" progId="Equation.DSMT4">
                  <p:embed/>
                  <p:pic>
                    <p:nvPicPr>
                      <p:cNvPr id="0" name="Picture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871444" y="2590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8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Finding a Missing Number</a:t>
            </a:r>
          </a:p>
        </p:txBody>
      </p:sp>
      <p:sp>
        <p:nvSpPr>
          <p:cNvPr id="3" name="Content Placeholder 2"/>
          <p:cNvSpPr>
            <a:spLocks noGrp="1"/>
          </p:cNvSpPr>
          <p:nvPr>
            <p:ph idx="1"/>
          </p:nvPr>
        </p:nvSpPr>
        <p:spPr/>
        <p:txBody>
          <a:bodyPr/>
          <a:lstStyle/>
          <a:p>
            <a:pPr>
              <a:lnSpc>
                <a:spcPct val="150000"/>
              </a:lnSpc>
            </a:pPr>
            <a:r>
              <a:rPr lang="en-US" dirty="0"/>
              <a:t>The result of multiplying two numbers is       If one of the numbers is     what is the other number?</a:t>
            </a:r>
          </a:p>
          <a:p>
            <a:pPr>
              <a:lnSpc>
                <a:spcPct val="150000"/>
              </a:lnSpc>
            </a:pPr>
            <a:r>
              <a:rPr lang="en-US" b="1" dirty="0"/>
              <a:t>Solution</a:t>
            </a:r>
          </a:p>
          <a:p>
            <a:pPr>
              <a:lnSpc>
                <a:spcPct val="150000"/>
              </a:lnSpc>
            </a:pPr>
            <a:r>
              <a:rPr lang="en-US" dirty="0"/>
              <a:t>     is the result of multiplying two numbers. </a:t>
            </a:r>
          </a:p>
          <a:p>
            <a:pPr>
              <a:lnSpc>
                <a:spcPct val="150000"/>
              </a:lnSpc>
            </a:pPr>
            <a:r>
              <a:rPr lang="en-US" dirty="0"/>
              <a:t>Divide     by     to find the second number.</a:t>
            </a:r>
            <a:endParaRPr lang="en-US" b="1" dirty="0"/>
          </a:p>
        </p:txBody>
      </p:sp>
      <p:graphicFrame>
        <p:nvGraphicFramePr>
          <p:cNvPr id="35842" name="Object 2"/>
          <p:cNvGraphicFramePr>
            <a:graphicFrameLocks noChangeAspect="1"/>
          </p:cNvGraphicFramePr>
          <p:nvPr>
            <p:extLst>
              <p:ext uri="{D42A27DB-BD31-4B8C-83A1-F6EECF244321}">
                <p14:modId xmlns:p14="http://schemas.microsoft.com/office/powerpoint/2010/main" val="2937085439"/>
              </p:ext>
            </p:extLst>
          </p:nvPr>
        </p:nvGraphicFramePr>
        <p:xfrm>
          <a:off x="6424258" y="1456765"/>
          <a:ext cx="373480" cy="601211"/>
        </p:xfrm>
        <a:graphic>
          <a:graphicData uri="http://schemas.openxmlformats.org/presentationml/2006/ole">
            <mc:AlternateContent xmlns:mc="http://schemas.openxmlformats.org/markup-compatibility/2006">
              <mc:Choice xmlns:v="urn:schemas-microsoft-com:vml" Requires="v">
                <p:oleObj name="Equation" r:id="rId2" imgW="520560" imgH="838080" progId="Equation.DSMT4">
                  <p:embed/>
                </p:oleObj>
              </mc:Choice>
              <mc:Fallback>
                <p:oleObj name="Equation" r:id="rId2" imgW="5205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4258" y="1456765"/>
                        <a:ext cx="373480" cy="601211"/>
                      </a:xfrm>
                      <a:prstGeom prst="rect">
                        <a:avLst/>
                      </a:prstGeom>
                      <a:noFill/>
                      <a:ln>
                        <a:noFill/>
                      </a:ln>
                      <a:effectLst/>
                    </p:spPr>
                  </p:pic>
                </p:oleObj>
              </mc:Fallback>
            </mc:AlternateContent>
          </a:graphicData>
        </a:graphic>
      </p:graphicFrame>
      <p:graphicFrame>
        <p:nvGraphicFramePr>
          <p:cNvPr id="35843" name="Object 3"/>
          <p:cNvGraphicFramePr>
            <a:graphicFrameLocks noChangeAspect="1"/>
          </p:cNvGraphicFramePr>
          <p:nvPr>
            <p:extLst>
              <p:ext uri="{D42A27DB-BD31-4B8C-83A1-F6EECF244321}">
                <p14:modId xmlns:p14="http://schemas.microsoft.com/office/powerpoint/2010/main" val="3932354007"/>
              </p:ext>
            </p:extLst>
          </p:nvPr>
        </p:nvGraphicFramePr>
        <p:xfrm>
          <a:off x="2753958" y="2074754"/>
          <a:ext cx="282387" cy="601211"/>
        </p:xfrm>
        <a:graphic>
          <a:graphicData uri="http://schemas.openxmlformats.org/presentationml/2006/ole">
            <mc:AlternateContent xmlns:mc="http://schemas.openxmlformats.org/markup-compatibility/2006">
              <mc:Choice xmlns:v="urn:schemas-microsoft-com:vml" Requires="v">
                <p:oleObj name="Equation" r:id="rId4" imgW="393480" imgH="838080" progId="Equation.DSMT4">
                  <p:embed/>
                </p:oleObj>
              </mc:Choice>
              <mc:Fallback>
                <p:oleObj name="Equation" r:id="rId4" imgW="39348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53958" y="2074754"/>
                        <a:ext cx="282387" cy="601211"/>
                      </a:xfrm>
                      <a:prstGeom prst="rect">
                        <a:avLst/>
                      </a:prstGeom>
                      <a:noFill/>
                      <a:ln>
                        <a:noFill/>
                      </a:ln>
                      <a:effectLst/>
                    </p:spPr>
                  </p:pic>
                </p:oleObj>
              </mc:Fallback>
            </mc:AlternateContent>
          </a:graphicData>
        </a:graphic>
      </p:graphicFrame>
      <p:graphicFrame>
        <p:nvGraphicFramePr>
          <p:cNvPr id="35844" name="Object 4"/>
          <p:cNvGraphicFramePr>
            <a:graphicFrameLocks noChangeAspect="1"/>
          </p:cNvGraphicFramePr>
          <p:nvPr>
            <p:extLst>
              <p:ext uri="{D42A27DB-BD31-4B8C-83A1-F6EECF244321}">
                <p14:modId xmlns:p14="http://schemas.microsoft.com/office/powerpoint/2010/main" val="2046868151"/>
              </p:ext>
            </p:extLst>
          </p:nvPr>
        </p:nvGraphicFramePr>
        <p:xfrm>
          <a:off x="554915" y="3481892"/>
          <a:ext cx="314036" cy="609600"/>
        </p:xfrm>
        <a:graphic>
          <a:graphicData uri="http://schemas.openxmlformats.org/presentationml/2006/ole">
            <mc:AlternateContent xmlns:mc="http://schemas.openxmlformats.org/markup-compatibility/2006">
              <mc:Choice xmlns:v="urn:schemas-microsoft-com:vml" Requires="v">
                <p:oleObj name="Equation" r:id="rId6" imgW="431640" imgH="838080" progId="Equation.DSMT4">
                  <p:embed/>
                </p:oleObj>
              </mc:Choice>
              <mc:Fallback>
                <p:oleObj name="Equation" r:id="rId6" imgW="43164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4915" y="3481892"/>
                        <a:ext cx="314036" cy="609600"/>
                      </a:xfrm>
                      <a:prstGeom prst="rect">
                        <a:avLst/>
                      </a:prstGeom>
                      <a:noFill/>
                      <a:ln>
                        <a:noFill/>
                      </a:ln>
                      <a:effectLst/>
                    </p:spPr>
                  </p:pic>
                </p:oleObj>
              </mc:Fallback>
            </mc:AlternateContent>
          </a:graphicData>
        </a:graphic>
      </p:graphicFrame>
      <p:graphicFrame>
        <p:nvGraphicFramePr>
          <p:cNvPr id="35845" name="Object 5"/>
          <p:cNvGraphicFramePr>
            <a:graphicFrameLocks noChangeAspect="1"/>
          </p:cNvGraphicFramePr>
          <p:nvPr>
            <p:extLst>
              <p:ext uri="{D42A27DB-BD31-4B8C-83A1-F6EECF244321}">
                <p14:modId xmlns:p14="http://schemas.microsoft.com/office/powerpoint/2010/main" val="241901161"/>
              </p:ext>
            </p:extLst>
          </p:nvPr>
        </p:nvGraphicFramePr>
        <p:xfrm>
          <a:off x="2292350" y="4202523"/>
          <a:ext cx="203200" cy="609600"/>
        </p:xfrm>
        <a:graphic>
          <a:graphicData uri="http://schemas.openxmlformats.org/presentationml/2006/ole">
            <mc:AlternateContent xmlns:mc="http://schemas.openxmlformats.org/markup-compatibility/2006">
              <mc:Choice xmlns:v="urn:schemas-microsoft-com:vml" Requires="v">
                <p:oleObj name="Equation" r:id="rId8" imgW="279360" imgH="838080" progId="Equation.DSMT4">
                  <p:embed/>
                </p:oleObj>
              </mc:Choice>
              <mc:Fallback>
                <p:oleObj name="Equation" r:id="rId8" imgW="27936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92350" y="4202523"/>
                        <a:ext cx="203200" cy="609600"/>
                      </a:xfrm>
                      <a:prstGeom prst="rect">
                        <a:avLst/>
                      </a:prstGeom>
                      <a:noFill/>
                      <a:ln>
                        <a:noFill/>
                      </a:ln>
                      <a:effectLst/>
                    </p:spPr>
                  </p:pic>
                </p:oleObj>
              </mc:Fallback>
            </mc:AlternateContent>
          </a:graphicData>
        </a:graphic>
      </p:graphicFrame>
      <p:graphicFrame>
        <p:nvGraphicFramePr>
          <p:cNvPr id="35846" name="Object 6"/>
          <p:cNvGraphicFramePr>
            <a:graphicFrameLocks noChangeAspect="1"/>
          </p:cNvGraphicFramePr>
          <p:nvPr>
            <p:extLst>
              <p:ext uri="{D42A27DB-BD31-4B8C-83A1-F6EECF244321}">
                <p14:modId xmlns:p14="http://schemas.microsoft.com/office/powerpoint/2010/main" val="739975332"/>
              </p:ext>
            </p:extLst>
          </p:nvPr>
        </p:nvGraphicFramePr>
        <p:xfrm>
          <a:off x="1512851" y="4196248"/>
          <a:ext cx="314036" cy="609600"/>
        </p:xfrm>
        <a:graphic>
          <a:graphicData uri="http://schemas.openxmlformats.org/presentationml/2006/ole">
            <mc:AlternateContent xmlns:mc="http://schemas.openxmlformats.org/markup-compatibility/2006">
              <mc:Choice xmlns:v="urn:schemas-microsoft-com:vml" Requires="v">
                <p:oleObj name="Equation" r:id="rId10" imgW="431640" imgH="838080" progId="Equation.DSMT4">
                  <p:embed/>
                </p:oleObj>
              </mc:Choice>
              <mc:Fallback>
                <p:oleObj name="Equation" r:id="rId10" imgW="43164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12851" y="4196248"/>
                        <a:ext cx="314036" cy="609600"/>
                      </a:xfrm>
                      <a:prstGeom prst="rect">
                        <a:avLst/>
                      </a:prstGeom>
                      <a:noFill/>
                      <a:ln>
                        <a:noFill/>
                      </a:ln>
                      <a:effectLst/>
                    </p:spPr>
                  </p:pic>
                </p:oleObj>
              </mc:Fallback>
            </mc:AlternateContent>
          </a:graphicData>
        </a:graphic>
      </p:graphicFrame>
      <p:graphicFrame>
        <p:nvGraphicFramePr>
          <p:cNvPr id="35847" name="Object 7"/>
          <p:cNvGraphicFramePr>
            <a:graphicFrameLocks noChangeAspect="1"/>
          </p:cNvGraphicFramePr>
          <p:nvPr/>
        </p:nvGraphicFramePr>
        <p:xfrm>
          <a:off x="1898650" y="4953000"/>
          <a:ext cx="990600" cy="838200"/>
        </p:xfrm>
        <a:graphic>
          <a:graphicData uri="http://schemas.openxmlformats.org/presentationml/2006/ole">
            <mc:AlternateContent xmlns:mc="http://schemas.openxmlformats.org/markup-compatibility/2006">
              <mc:Choice xmlns:v="urn:schemas-microsoft-com:vml" Requires="v">
                <p:oleObj name="Equation" r:id="rId12" imgW="990360" imgH="838080" progId="Equation.DSMT4">
                  <p:embed/>
                </p:oleObj>
              </mc:Choice>
              <mc:Fallback>
                <p:oleObj name="Equation" r:id="rId12" imgW="99036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898650" y="495300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8" name="Object 8"/>
          <p:cNvGraphicFramePr>
            <a:graphicFrameLocks noChangeAspect="1"/>
          </p:cNvGraphicFramePr>
          <p:nvPr/>
        </p:nvGraphicFramePr>
        <p:xfrm>
          <a:off x="2933700" y="4945063"/>
          <a:ext cx="1104900" cy="838200"/>
        </p:xfrm>
        <a:graphic>
          <a:graphicData uri="http://schemas.openxmlformats.org/presentationml/2006/ole">
            <mc:AlternateContent xmlns:mc="http://schemas.openxmlformats.org/markup-compatibility/2006">
              <mc:Choice xmlns:v="urn:schemas-microsoft-com:vml" Requires="v">
                <p:oleObj name="Equation" r:id="rId14" imgW="1104840" imgH="838080" progId="Equation.DSMT4">
                  <p:embed/>
                </p:oleObj>
              </mc:Choice>
              <mc:Fallback>
                <p:oleObj name="Equation" r:id="rId14" imgW="1104840" imgH="8380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933700" y="4945063"/>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0" name="Object 10"/>
          <p:cNvGraphicFramePr>
            <a:graphicFrameLocks noChangeAspect="1"/>
          </p:cNvGraphicFramePr>
          <p:nvPr/>
        </p:nvGraphicFramePr>
        <p:xfrm>
          <a:off x="4095750" y="4953000"/>
          <a:ext cx="1219200" cy="838200"/>
        </p:xfrm>
        <a:graphic>
          <a:graphicData uri="http://schemas.openxmlformats.org/presentationml/2006/ole">
            <mc:AlternateContent xmlns:mc="http://schemas.openxmlformats.org/markup-compatibility/2006">
              <mc:Choice xmlns:v="urn:schemas-microsoft-com:vml" Requires="v">
                <p:oleObj name="Equation" r:id="rId16" imgW="1218960" imgH="838080" progId="Equation.DSMT4">
                  <p:embed/>
                </p:oleObj>
              </mc:Choice>
              <mc:Fallback>
                <p:oleObj name="Equation" r:id="rId16" imgW="1218960" imgH="83808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095750" y="4953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1" name="Object 11"/>
          <p:cNvGraphicFramePr>
            <a:graphicFrameLocks noChangeAspect="1"/>
          </p:cNvGraphicFramePr>
          <p:nvPr/>
        </p:nvGraphicFramePr>
        <p:xfrm>
          <a:off x="5312227" y="4953000"/>
          <a:ext cx="698500" cy="838200"/>
        </p:xfrm>
        <a:graphic>
          <a:graphicData uri="http://schemas.openxmlformats.org/presentationml/2006/ole">
            <mc:AlternateContent xmlns:mc="http://schemas.openxmlformats.org/markup-compatibility/2006">
              <mc:Choice xmlns:v="urn:schemas-microsoft-com:vml" Requires="v">
                <p:oleObj name="Equation" r:id="rId18" imgW="698400" imgH="838080" progId="Equation.DSMT4">
                  <p:embed/>
                </p:oleObj>
              </mc:Choice>
              <mc:Fallback>
                <p:oleObj name="Equation" r:id="rId18" imgW="698400" imgH="83808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12227" y="49530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4876800" y="50292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393722" y="552953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84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84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8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584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584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585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58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8" name="Object 4"/>
          <p:cNvGraphicFramePr>
            <a:graphicFrameLocks noChangeAspect="1"/>
          </p:cNvGraphicFramePr>
          <p:nvPr/>
        </p:nvGraphicFramePr>
        <p:xfrm>
          <a:off x="2927350" y="3116263"/>
          <a:ext cx="1219200" cy="838200"/>
        </p:xfrm>
        <a:graphic>
          <a:graphicData uri="http://schemas.openxmlformats.org/presentationml/2006/ole">
            <mc:AlternateContent xmlns:mc="http://schemas.openxmlformats.org/markup-compatibility/2006">
              <mc:Choice xmlns:v="urn:schemas-microsoft-com:vml" Requires="v">
                <p:oleObj name="Equation" r:id="rId2" imgW="1218960" imgH="838080" progId="Equation.DSMT4">
                  <p:embed/>
                </p:oleObj>
              </mc:Choice>
              <mc:Fallback>
                <p:oleObj name="Equation" r:id="rId2" imgW="1218960" imgH="838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7350" y="3116263"/>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9: Finding a Missing Number (cont.)</a:t>
            </a:r>
          </a:p>
        </p:txBody>
      </p:sp>
      <p:sp>
        <p:nvSpPr>
          <p:cNvPr id="3" name="Content Placeholder 2"/>
          <p:cNvSpPr>
            <a:spLocks noGrp="1"/>
          </p:cNvSpPr>
          <p:nvPr>
            <p:ph idx="1"/>
          </p:nvPr>
        </p:nvSpPr>
        <p:spPr/>
        <p:txBody>
          <a:bodyPr/>
          <a:lstStyle/>
          <a:p>
            <a:r>
              <a:rPr lang="en-US" dirty="0"/>
              <a:t>The other number is     .</a:t>
            </a:r>
          </a:p>
          <a:p>
            <a:endParaRPr lang="en-US" dirty="0"/>
          </a:p>
          <a:p>
            <a:r>
              <a:rPr lang="en-US" dirty="0"/>
              <a:t>Check by multiplying: </a:t>
            </a:r>
          </a:p>
        </p:txBody>
      </p:sp>
      <p:graphicFrame>
        <p:nvGraphicFramePr>
          <p:cNvPr id="36866" name="Object 2"/>
          <p:cNvGraphicFramePr>
            <a:graphicFrameLocks noChangeAspect="1"/>
          </p:cNvGraphicFramePr>
          <p:nvPr>
            <p:extLst>
              <p:ext uri="{D42A27DB-BD31-4B8C-83A1-F6EECF244321}">
                <p14:modId xmlns:p14="http://schemas.microsoft.com/office/powerpoint/2010/main" val="1400552503"/>
              </p:ext>
            </p:extLst>
          </p:nvPr>
        </p:nvGraphicFramePr>
        <p:xfrm>
          <a:off x="3581400" y="1218566"/>
          <a:ext cx="286871" cy="573741"/>
        </p:xfrm>
        <a:graphic>
          <a:graphicData uri="http://schemas.openxmlformats.org/presentationml/2006/ole">
            <mc:AlternateContent xmlns:mc="http://schemas.openxmlformats.org/markup-compatibility/2006">
              <mc:Choice xmlns:v="urn:schemas-microsoft-com:vml" Requires="v">
                <p:oleObj name="Equation" r:id="rId4" imgW="419040" imgH="838080" progId="Equation.DSMT4">
                  <p:embed/>
                </p:oleObj>
              </mc:Choice>
              <mc:Fallback>
                <p:oleObj name="Equation" r:id="rId4" imgW="41904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1400" y="1218566"/>
                        <a:ext cx="286871" cy="573741"/>
                      </a:xfrm>
                      <a:prstGeom prst="rect">
                        <a:avLst/>
                      </a:prstGeom>
                      <a:noFill/>
                      <a:ln>
                        <a:noFill/>
                      </a:ln>
                      <a:effectLst/>
                    </p:spPr>
                  </p:pic>
                </p:oleObj>
              </mc:Fallback>
            </mc:AlternateContent>
          </a:graphicData>
        </a:graphic>
      </p:graphicFrame>
      <p:graphicFrame>
        <p:nvGraphicFramePr>
          <p:cNvPr id="36867" name="Object 3"/>
          <p:cNvGraphicFramePr>
            <a:graphicFrameLocks noChangeAspect="1"/>
          </p:cNvGraphicFramePr>
          <p:nvPr/>
        </p:nvGraphicFramePr>
        <p:xfrm>
          <a:off x="2032000" y="3124200"/>
          <a:ext cx="825500" cy="838200"/>
        </p:xfrm>
        <a:graphic>
          <a:graphicData uri="http://schemas.openxmlformats.org/presentationml/2006/ole">
            <mc:AlternateContent xmlns:mc="http://schemas.openxmlformats.org/markup-compatibility/2006">
              <mc:Choice xmlns:v="urn:schemas-microsoft-com:vml" Requires="v">
                <p:oleObj name="Equation" r:id="rId6" imgW="825480" imgH="838080" progId="Equation.DSMT4">
                  <p:embed/>
                </p:oleObj>
              </mc:Choice>
              <mc:Fallback>
                <p:oleObj name="Equation" r:id="rId6" imgW="82548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32000" y="3124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4254500" y="3124200"/>
          <a:ext cx="698500" cy="838200"/>
        </p:xfrm>
        <a:graphic>
          <a:graphicData uri="http://schemas.openxmlformats.org/presentationml/2006/ole">
            <mc:AlternateContent xmlns:mc="http://schemas.openxmlformats.org/markup-compatibility/2006">
              <mc:Choice xmlns:v="urn:schemas-microsoft-com:vml" Requires="v">
                <p:oleObj name="Equation" r:id="rId8" imgW="698400" imgH="838080" progId="Equation.DSMT4">
                  <p:embed/>
                </p:oleObj>
              </mc:Choice>
              <mc:Fallback>
                <p:oleObj name="Equation" r:id="rId8" imgW="69840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54500"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3352800" y="3200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3886200" y="3657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68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Application: Dividing Fractions </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baker uses     cup of lemon juice for one apple pie in her special apple pie recipe. If she has    cup of lemon juice on hand, how many apple pies can she make using this amount of lemon juice? </a:t>
            </a:r>
          </a:p>
          <a:p>
            <a:pPr>
              <a:lnSpc>
                <a:spcPct val="150000"/>
              </a:lnSpc>
            </a:pPr>
            <a:r>
              <a:rPr lang="en-US" b="1" dirty="0"/>
              <a:t>Solution</a:t>
            </a:r>
          </a:p>
          <a:p>
            <a:r>
              <a:rPr lang="en-US" b="1" dirty="0"/>
              <a:t>Step 1:</a:t>
            </a:r>
            <a:r>
              <a:rPr lang="en-US" dirty="0"/>
              <a:t> READ: Read the problem carefully. We know the total amount of lemon juice she has and how much is used in one pie. </a:t>
            </a:r>
          </a:p>
          <a:p>
            <a:pPr>
              <a:lnSpc>
                <a:spcPct val="150000"/>
              </a:lnSpc>
            </a:pPr>
            <a:endParaRPr lang="en-US" b="1" dirty="0"/>
          </a:p>
        </p:txBody>
      </p:sp>
      <p:graphicFrame>
        <p:nvGraphicFramePr>
          <p:cNvPr id="37890" name="Object 2"/>
          <p:cNvGraphicFramePr>
            <a:graphicFrameLocks noChangeAspect="1"/>
          </p:cNvGraphicFramePr>
          <p:nvPr>
            <p:extLst>
              <p:ext uri="{D42A27DB-BD31-4B8C-83A1-F6EECF244321}">
                <p14:modId xmlns:p14="http://schemas.microsoft.com/office/powerpoint/2010/main" val="3081748319"/>
              </p:ext>
            </p:extLst>
          </p:nvPr>
        </p:nvGraphicFramePr>
        <p:xfrm>
          <a:off x="2449158" y="1370703"/>
          <a:ext cx="193964" cy="609600"/>
        </p:xfrm>
        <a:graphic>
          <a:graphicData uri="http://schemas.openxmlformats.org/presentationml/2006/ole">
            <mc:AlternateContent xmlns:mc="http://schemas.openxmlformats.org/markup-compatibility/2006">
              <mc:Choice xmlns:v="urn:schemas-microsoft-com:vml" Requires="v">
                <p:oleObj name="Equation" r:id="rId2" imgW="266400" imgH="838080" progId="Equation.DSMT4">
                  <p:embed/>
                </p:oleObj>
              </mc:Choice>
              <mc:Fallback>
                <p:oleObj name="Equation" r:id="rId2" imgW="2664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9158" y="1370703"/>
                        <a:ext cx="193964" cy="609600"/>
                      </a:xfrm>
                      <a:prstGeom prst="rect">
                        <a:avLst/>
                      </a:prstGeom>
                      <a:noFill/>
                      <a:ln>
                        <a:noFill/>
                      </a:ln>
                      <a:effectLst/>
                    </p:spPr>
                  </p:pic>
                </p:oleObj>
              </mc:Fallback>
            </mc:AlternateContent>
          </a:graphicData>
        </a:graphic>
      </p:graphicFrame>
      <p:graphicFrame>
        <p:nvGraphicFramePr>
          <p:cNvPr id="37891" name="Object 3"/>
          <p:cNvGraphicFramePr>
            <a:graphicFrameLocks noChangeAspect="1"/>
          </p:cNvGraphicFramePr>
          <p:nvPr>
            <p:extLst>
              <p:ext uri="{D42A27DB-BD31-4B8C-83A1-F6EECF244321}">
                <p14:modId xmlns:p14="http://schemas.microsoft.com/office/powerpoint/2010/main" val="2877679951"/>
              </p:ext>
            </p:extLst>
          </p:nvPr>
        </p:nvGraphicFramePr>
        <p:xfrm>
          <a:off x="6073202" y="1980303"/>
          <a:ext cx="203200" cy="609600"/>
        </p:xfrm>
        <a:graphic>
          <a:graphicData uri="http://schemas.openxmlformats.org/presentationml/2006/ole">
            <mc:AlternateContent xmlns:mc="http://schemas.openxmlformats.org/markup-compatibility/2006">
              <mc:Choice xmlns:v="urn:schemas-microsoft-com:vml" Requires="v">
                <p:oleObj name="Equation" r:id="rId4" imgW="279360" imgH="838080" progId="Equation.DSMT4">
                  <p:embed/>
                </p:oleObj>
              </mc:Choice>
              <mc:Fallback>
                <p:oleObj name="Equation" r:id="rId4" imgW="2793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3202" y="1980303"/>
                        <a:ext cx="203200" cy="609600"/>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Application: Dividing Fractions (cont.) </a:t>
            </a:r>
          </a:p>
        </p:txBody>
      </p:sp>
      <p:sp>
        <p:nvSpPr>
          <p:cNvPr id="3" name="Content Placeholder 2"/>
          <p:cNvSpPr>
            <a:spLocks noGrp="1"/>
          </p:cNvSpPr>
          <p:nvPr>
            <p:ph idx="1"/>
          </p:nvPr>
        </p:nvSpPr>
        <p:spPr/>
        <p:txBody>
          <a:bodyPr/>
          <a:lstStyle/>
          <a:p>
            <a:r>
              <a:rPr lang="en-US" b="1" dirty="0"/>
              <a:t>Step 2:</a:t>
            </a:r>
            <a:r>
              <a:rPr lang="en-US" dirty="0"/>
              <a:t> SET UP: To find the number of pies she can bake, divide the amount of lemon juice on hand by the amount used in one pie.</a:t>
            </a:r>
          </a:p>
          <a:p>
            <a:endParaRPr lang="en-US" dirty="0"/>
          </a:p>
          <a:p>
            <a:endParaRPr lang="en-US" dirty="0"/>
          </a:p>
          <a:p>
            <a:endParaRPr lang="en-US" dirty="0"/>
          </a:p>
          <a:p>
            <a:r>
              <a:rPr lang="en-US" b="1" dirty="0"/>
              <a:t>Step 3:</a:t>
            </a:r>
            <a:r>
              <a:rPr lang="en-US" dirty="0"/>
              <a:t> SOLVE: </a:t>
            </a:r>
          </a:p>
          <a:p>
            <a:endParaRPr lang="en-US" dirty="0"/>
          </a:p>
          <a:p>
            <a:r>
              <a:rPr lang="en-US" dirty="0"/>
              <a:t>She can make </a:t>
            </a:r>
            <a:r>
              <a:rPr lang="en-US" dirty="0">
                <a:solidFill>
                  <a:srgbClr val="FF0000"/>
                </a:solidFill>
              </a:rPr>
              <a:t>6</a:t>
            </a:r>
            <a:r>
              <a:rPr lang="en-US" dirty="0"/>
              <a:t> </a:t>
            </a:r>
            <a:r>
              <a:rPr lang="en-US" dirty="0">
                <a:solidFill>
                  <a:srgbClr val="FF0000"/>
                </a:solidFill>
              </a:rPr>
              <a:t>apple pies </a:t>
            </a:r>
            <a:r>
              <a:rPr lang="en-US" dirty="0"/>
              <a:t>using    </a:t>
            </a:r>
            <a:r>
              <a:rPr lang="en-US" dirty="0">
                <a:solidFill>
                  <a:srgbClr val="0000FF"/>
                </a:solidFill>
              </a:rPr>
              <a:t>cup</a:t>
            </a:r>
            <a:r>
              <a:rPr lang="en-US" dirty="0"/>
              <a:t> of lemon juice.</a:t>
            </a:r>
          </a:p>
          <a:p>
            <a:endParaRPr lang="en-US" dirty="0"/>
          </a:p>
          <a:p>
            <a:endParaRPr lang="en-US" dirty="0"/>
          </a:p>
        </p:txBody>
      </p:sp>
      <p:graphicFrame>
        <p:nvGraphicFramePr>
          <p:cNvPr id="38914" name="Object 2"/>
          <p:cNvGraphicFramePr>
            <a:graphicFrameLocks noChangeAspect="1"/>
          </p:cNvGraphicFramePr>
          <p:nvPr/>
        </p:nvGraphicFramePr>
        <p:xfrm>
          <a:off x="1543050" y="2743200"/>
          <a:ext cx="1092200" cy="838200"/>
        </p:xfrm>
        <a:graphic>
          <a:graphicData uri="http://schemas.openxmlformats.org/presentationml/2006/ole">
            <mc:AlternateContent xmlns:mc="http://schemas.openxmlformats.org/markup-compatibility/2006">
              <mc:Choice xmlns:v="urn:schemas-microsoft-com:vml" Requires="v">
                <p:oleObj name="Equation" r:id="rId2" imgW="1091880" imgH="838080" progId="Equation.DSMT4">
                  <p:embed/>
                </p:oleObj>
              </mc:Choice>
              <mc:Fallback>
                <p:oleObj name="Equation" r:id="rId2" imgW="10918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3050" y="27432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TextBox 4"/>
          <p:cNvSpPr txBox="1"/>
          <p:nvPr/>
        </p:nvSpPr>
        <p:spPr>
          <a:xfrm>
            <a:off x="2598490" y="2878822"/>
            <a:ext cx="3124200" cy="523220"/>
          </a:xfrm>
          <a:prstGeom prst="rect">
            <a:avLst/>
          </a:prstGeom>
          <a:noFill/>
        </p:spPr>
        <p:txBody>
          <a:bodyPr wrap="square" rtlCol="0">
            <a:spAutoFit/>
          </a:bodyPr>
          <a:lstStyle/>
          <a:p>
            <a:r>
              <a:rPr lang="en-US" sz="2800" dirty="0"/>
              <a:t>number of pies</a:t>
            </a:r>
          </a:p>
        </p:txBody>
      </p:sp>
      <p:graphicFrame>
        <p:nvGraphicFramePr>
          <p:cNvPr id="38915" name="Object 3"/>
          <p:cNvGraphicFramePr>
            <a:graphicFrameLocks noChangeAspect="1"/>
          </p:cNvGraphicFramePr>
          <p:nvPr>
            <p:extLst>
              <p:ext uri="{D42A27DB-BD31-4B8C-83A1-F6EECF244321}">
                <p14:modId xmlns:p14="http://schemas.microsoft.com/office/powerpoint/2010/main" val="1295900178"/>
              </p:ext>
            </p:extLst>
          </p:nvPr>
        </p:nvGraphicFramePr>
        <p:xfrm>
          <a:off x="5252956" y="5216981"/>
          <a:ext cx="191406" cy="574220"/>
        </p:xfrm>
        <a:graphic>
          <a:graphicData uri="http://schemas.openxmlformats.org/presentationml/2006/ole">
            <mc:AlternateContent xmlns:mc="http://schemas.openxmlformats.org/markup-compatibility/2006">
              <mc:Choice xmlns:v="urn:schemas-microsoft-com:vml" Requires="v">
                <p:oleObj name="Equation" r:id="rId4" imgW="279360" imgH="838080" progId="Equation.DSMT4">
                  <p:embed/>
                </p:oleObj>
              </mc:Choice>
              <mc:Fallback>
                <p:oleObj name="Equation" r:id="rId4" imgW="2793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2956" y="5216981"/>
                        <a:ext cx="191406" cy="574220"/>
                      </a:xfrm>
                      <a:prstGeom prst="rect">
                        <a:avLst/>
                      </a:prstGeom>
                      <a:noFill/>
                      <a:ln>
                        <a:noFill/>
                      </a:ln>
                      <a:effectLst/>
                    </p:spPr>
                  </p:pic>
                </p:oleObj>
              </mc:Fallback>
            </mc:AlternateContent>
          </a:graphicData>
        </a:graphic>
      </p:graphicFrame>
      <p:graphicFrame>
        <p:nvGraphicFramePr>
          <p:cNvPr id="38916" name="Object 4"/>
          <p:cNvGraphicFramePr>
            <a:graphicFrameLocks noChangeAspect="1"/>
          </p:cNvGraphicFramePr>
          <p:nvPr>
            <p:extLst>
              <p:ext uri="{D42A27DB-BD31-4B8C-83A1-F6EECF244321}">
                <p14:modId xmlns:p14="http://schemas.microsoft.com/office/powerpoint/2010/main" val="3331094896"/>
              </p:ext>
            </p:extLst>
          </p:nvPr>
        </p:nvGraphicFramePr>
        <p:xfrm>
          <a:off x="2798109" y="4025022"/>
          <a:ext cx="825500" cy="838200"/>
        </p:xfrm>
        <a:graphic>
          <a:graphicData uri="http://schemas.openxmlformats.org/presentationml/2006/ole">
            <mc:AlternateContent xmlns:mc="http://schemas.openxmlformats.org/markup-compatibility/2006">
              <mc:Choice xmlns:v="urn:schemas-microsoft-com:vml" Requires="v">
                <p:oleObj name="Equation" r:id="rId6" imgW="825480" imgH="838080" progId="Equation.DSMT4">
                  <p:embed/>
                </p:oleObj>
              </mc:Choice>
              <mc:Fallback>
                <p:oleObj name="Equation" r:id="rId6" imgW="82548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98109" y="4025022"/>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7" name="Object 5"/>
          <p:cNvGraphicFramePr>
            <a:graphicFrameLocks noChangeAspect="1"/>
          </p:cNvGraphicFramePr>
          <p:nvPr>
            <p:extLst>
              <p:ext uri="{D42A27DB-BD31-4B8C-83A1-F6EECF244321}">
                <p14:modId xmlns:p14="http://schemas.microsoft.com/office/powerpoint/2010/main" val="1016618962"/>
              </p:ext>
            </p:extLst>
          </p:nvPr>
        </p:nvGraphicFramePr>
        <p:xfrm>
          <a:off x="4696759" y="4017085"/>
          <a:ext cx="1193800" cy="838200"/>
        </p:xfrm>
        <a:graphic>
          <a:graphicData uri="http://schemas.openxmlformats.org/presentationml/2006/ole">
            <mc:AlternateContent xmlns:mc="http://schemas.openxmlformats.org/markup-compatibility/2006">
              <mc:Choice xmlns:v="urn:schemas-microsoft-com:vml" Requires="v">
                <p:oleObj name="Equation" r:id="rId8" imgW="1193760" imgH="838080" progId="Equation.DSMT4">
                  <p:embed/>
                </p:oleObj>
              </mc:Choice>
              <mc:Fallback>
                <p:oleObj name="Equation" r:id="rId8" imgW="119376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96759" y="4017085"/>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8" name="Object 6"/>
          <p:cNvGraphicFramePr>
            <a:graphicFrameLocks noChangeAspect="1"/>
          </p:cNvGraphicFramePr>
          <p:nvPr>
            <p:extLst>
              <p:ext uri="{D42A27DB-BD31-4B8C-83A1-F6EECF244321}">
                <p14:modId xmlns:p14="http://schemas.microsoft.com/office/powerpoint/2010/main" val="1104861027"/>
              </p:ext>
            </p:extLst>
          </p:nvPr>
        </p:nvGraphicFramePr>
        <p:xfrm>
          <a:off x="6792259" y="4298073"/>
          <a:ext cx="482600" cy="292100"/>
        </p:xfrm>
        <a:graphic>
          <a:graphicData uri="http://schemas.openxmlformats.org/presentationml/2006/ole">
            <mc:AlternateContent xmlns:mc="http://schemas.openxmlformats.org/markup-compatibility/2006">
              <mc:Choice xmlns:v="urn:schemas-microsoft-com:vml" Requires="v">
                <p:oleObj name="Equation" r:id="rId10" imgW="482400" imgH="291960" progId="Equation.DSMT4">
                  <p:embed/>
                </p:oleObj>
              </mc:Choice>
              <mc:Fallback>
                <p:oleObj name="Equation" r:id="rId10" imgW="48240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92259" y="4298073"/>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extLst>
              <p:ext uri="{D42A27DB-BD31-4B8C-83A1-F6EECF244321}">
                <p14:modId xmlns:p14="http://schemas.microsoft.com/office/powerpoint/2010/main" val="366917741"/>
              </p:ext>
            </p:extLst>
          </p:nvPr>
        </p:nvGraphicFramePr>
        <p:xfrm>
          <a:off x="3676681" y="4025474"/>
          <a:ext cx="939800" cy="838200"/>
        </p:xfrm>
        <a:graphic>
          <a:graphicData uri="http://schemas.openxmlformats.org/presentationml/2006/ole">
            <mc:AlternateContent xmlns:mc="http://schemas.openxmlformats.org/markup-compatibility/2006">
              <mc:Choice xmlns:v="urn:schemas-microsoft-com:vml" Requires="v">
                <p:oleObj name="Equation" r:id="rId12" imgW="939600" imgH="838080" progId="Equation.DSMT4">
                  <p:embed/>
                </p:oleObj>
              </mc:Choice>
              <mc:Fallback>
                <p:oleObj name="Equation" r:id="rId12" imgW="93960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76681" y="4025474"/>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extLst>
              <p:ext uri="{D42A27DB-BD31-4B8C-83A1-F6EECF244321}">
                <p14:modId xmlns:p14="http://schemas.microsoft.com/office/powerpoint/2010/main" val="1173488587"/>
              </p:ext>
            </p:extLst>
          </p:nvPr>
        </p:nvGraphicFramePr>
        <p:xfrm>
          <a:off x="5958137" y="4287630"/>
          <a:ext cx="800100" cy="292100"/>
        </p:xfrm>
        <a:graphic>
          <a:graphicData uri="http://schemas.openxmlformats.org/presentationml/2006/ole">
            <mc:AlternateContent xmlns:mc="http://schemas.openxmlformats.org/markup-compatibility/2006">
              <mc:Choice xmlns:v="urn:schemas-microsoft-com:vml" Requires="v">
                <p:oleObj name="Equation" r:id="rId14" imgW="799920" imgH="291960" progId="Equation.DSMT4">
                  <p:embed/>
                </p:oleObj>
              </mc:Choice>
              <mc:Fallback>
                <p:oleObj name="Equation" r:id="rId14" imgW="799920" imgH="2919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58137" y="428763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flipH="1">
            <a:off x="5635892" y="4101114"/>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162774" y="4615928"/>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9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9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89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89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Application: Dividing Fractions (cont.) </a:t>
            </a:r>
          </a:p>
        </p:txBody>
      </p:sp>
      <p:sp>
        <p:nvSpPr>
          <p:cNvPr id="3" name="Content Placeholder 2"/>
          <p:cNvSpPr>
            <a:spLocks noGrp="1"/>
          </p:cNvSpPr>
          <p:nvPr>
            <p:ph idx="1"/>
          </p:nvPr>
        </p:nvSpPr>
        <p:spPr>
          <a:xfrm>
            <a:off x="457200" y="1219200"/>
            <a:ext cx="8229600" cy="4572000"/>
          </a:xfrm>
        </p:spPr>
        <p:txBody>
          <a:bodyPr/>
          <a:lstStyle/>
          <a:p>
            <a:r>
              <a:rPr lang="en-US" b="1" dirty="0"/>
              <a:t>Step 4:</a:t>
            </a:r>
            <a:r>
              <a:rPr lang="en-US" dirty="0"/>
              <a:t> CHECK: There are two eighths in one quarter, which means each quarter of a cup of lemon juice can make two pies. Since there are three quarters of a cup of lemon juice, 2 ⋅ 3 = 6, which means</a:t>
            </a:r>
            <a:r>
              <a:rPr lang="en-US" dirty="0">
                <a:solidFill>
                  <a:srgbClr val="FF0000"/>
                </a:solidFill>
              </a:rPr>
              <a:t> 6 pies</a:t>
            </a:r>
            <a:r>
              <a:rPr lang="en-US" dirty="0"/>
              <a:t> can be made. So the answer is reasonable.</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Multiplying and Dividing Fractions</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box contains </a:t>
            </a:r>
            <a:r>
              <a:rPr lang="en-US" dirty="0">
                <a:solidFill>
                  <a:srgbClr val="FF00FF"/>
                </a:solidFill>
              </a:rPr>
              <a:t>30</a:t>
            </a:r>
            <a:r>
              <a:rPr lang="en-US" dirty="0"/>
              <a:t> pieces of candy. This is    of the maximum amount of this candy the box can hold.</a:t>
            </a:r>
          </a:p>
          <a:p>
            <a:pPr marL="514350" indent="-514350">
              <a:buFont typeface="+mj-lt"/>
              <a:buAutoNum type="alphaLcPeriod"/>
            </a:pPr>
            <a:r>
              <a:rPr lang="en-US" dirty="0"/>
              <a:t>Is the maximum amount of candy the box can hold more or less than 30 pieces?</a:t>
            </a:r>
          </a:p>
          <a:p>
            <a:pPr marL="514350" indent="-514350">
              <a:lnSpc>
                <a:spcPct val="150000"/>
              </a:lnSpc>
              <a:buFont typeface="+mj-lt"/>
              <a:buAutoNum type="alphaLcPeriod" startAt="2"/>
            </a:pPr>
            <a:r>
              <a:rPr lang="en-US" dirty="0"/>
              <a:t>If you want to multiply     times 30, would the product be more or less than 30?</a:t>
            </a:r>
          </a:p>
          <a:p>
            <a:pPr marL="514350" indent="-514350">
              <a:buFont typeface="+mj-lt"/>
              <a:buAutoNum type="alphaLcPeriod" startAt="3"/>
            </a:pPr>
            <a:r>
              <a:rPr lang="en-US" dirty="0"/>
              <a:t>What is the maximum number of pieces of candy the box can hold?</a:t>
            </a:r>
          </a:p>
          <a:p>
            <a:pPr>
              <a:lnSpc>
                <a:spcPct val="150000"/>
              </a:lnSpc>
            </a:pPr>
            <a:endParaRPr lang="en-US" dirty="0"/>
          </a:p>
        </p:txBody>
      </p:sp>
      <p:graphicFrame>
        <p:nvGraphicFramePr>
          <p:cNvPr id="39938" name="Object 2"/>
          <p:cNvGraphicFramePr>
            <a:graphicFrameLocks noChangeAspect="1"/>
          </p:cNvGraphicFramePr>
          <p:nvPr>
            <p:extLst>
              <p:ext uri="{D42A27DB-BD31-4B8C-83A1-F6EECF244321}">
                <p14:modId xmlns:p14="http://schemas.microsoft.com/office/powerpoint/2010/main" val="1427491657"/>
              </p:ext>
            </p:extLst>
          </p:nvPr>
        </p:nvGraphicFramePr>
        <p:xfrm>
          <a:off x="6500458" y="1424491"/>
          <a:ext cx="178479" cy="588983"/>
        </p:xfrm>
        <a:graphic>
          <a:graphicData uri="http://schemas.openxmlformats.org/presentationml/2006/ole">
            <mc:AlternateContent xmlns:mc="http://schemas.openxmlformats.org/markup-compatibility/2006">
              <mc:Choice xmlns:v="urn:schemas-microsoft-com:vml" Requires="v">
                <p:oleObj name="Equation" r:id="rId2" imgW="253800" imgH="838080" progId="Equation.DSMT4">
                  <p:embed/>
                </p:oleObj>
              </mc:Choice>
              <mc:Fallback>
                <p:oleObj name="Equation" r:id="rId2" imgW="2538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0458" y="1424491"/>
                        <a:ext cx="178479" cy="588983"/>
                      </a:xfrm>
                      <a:prstGeom prst="rect">
                        <a:avLst/>
                      </a:prstGeom>
                      <a:noFill/>
                      <a:ln>
                        <a:noFill/>
                      </a:ln>
                      <a:effectLst/>
                    </p:spPr>
                  </p:pic>
                </p:oleObj>
              </mc:Fallback>
            </mc:AlternateContent>
          </a:graphicData>
        </a:graphic>
      </p:graphicFrame>
      <p:graphicFrame>
        <p:nvGraphicFramePr>
          <p:cNvPr id="39939" name="Object 3"/>
          <p:cNvGraphicFramePr>
            <a:graphicFrameLocks noChangeAspect="1"/>
          </p:cNvGraphicFramePr>
          <p:nvPr>
            <p:extLst>
              <p:ext uri="{D42A27DB-BD31-4B8C-83A1-F6EECF244321}">
                <p14:modId xmlns:p14="http://schemas.microsoft.com/office/powerpoint/2010/main" val="1518514003"/>
              </p:ext>
            </p:extLst>
          </p:nvPr>
        </p:nvGraphicFramePr>
        <p:xfrm>
          <a:off x="4425794" y="3505200"/>
          <a:ext cx="178479" cy="588983"/>
        </p:xfrm>
        <a:graphic>
          <a:graphicData uri="http://schemas.openxmlformats.org/presentationml/2006/ole">
            <mc:AlternateContent xmlns:mc="http://schemas.openxmlformats.org/markup-compatibility/2006">
              <mc:Choice xmlns:v="urn:schemas-microsoft-com:vml" Requires="v">
                <p:oleObj name="Equation" r:id="rId4" imgW="253800" imgH="838080" progId="Equation.DSMT4">
                  <p:embed/>
                </p:oleObj>
              </mc:Choice>
              <mc:Fallback>
                <p:oleObj name="Equation" r:id="rId4" imgW="25380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25794" y="3505200"/>
                        <a:ext cx="178479" cy="588983"/>
                      </a:xfrm>
                      <a:prstGeom prst="rect">
                        <a:avLst/>
                      </a:prstGeom>
                      <a:noFill/>
                      <a:ln>
                        <a:noFill/>
                      </a:ln>
                      <a:effec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Multiplying and Dividing Fractions (cont.)</a:t>
            </a:r>
          </a:p>
        </p:txBody>
      </p:sp>
      <p:sp>
        <p:nvSpPr>
          <p:cNvPr id="3" name="Content Placeholder 2"/>
          <p:cNvSpPr>
            <a:spLocks noGrp="1"/>
          </p:cNvSpPr>
          <p:nvPr>
            <p:ph idx="1"/>
          </p:nvPr>
        </p:nvSpPr>
        <p:spPr>
          <a:xfrm>
            <a:off x="457200" y="1280160"/>
            <a:ext cx="8229600" cy="4573560"/>
          </a:xfrm>
        </p:spPr>
        <p:txBody>
          <a:bodyPr>
            <a:spAutoFit/>
          </a:bodyPr>
          <a:lstStyle/>
          <a:p>
            <a:pPr marL="514350" indent="-514350"/>
            <a:r>
              <a:rPr lang="en-US" b="1" dirty="0"/>
              <a:t>Solution</a:t>
            </a:r>
          </a:p>
          <a:p>
            <a:pPr marL="514350" indent="-514350">
              <a:buFont typeface="+mj-lt"/>
              <a:buAutoNum type="alphaLcPeriod"/>
            </a:pPr>
            <a:r>
              <a:rPr lang="en-US" dirty="0"/>
              <a:t>The maximum number of pieces of candy is more than 30, because    is less than the whole box.</a:t>
            </a:r>
          </a:p>
          <a:p>
            <a:pPr marL="514350" indent="-514350">
              <a:buFont typeface="+mj-lt"/>
              <a:buAutoNum type="alphaLcPeriod" startAt="2"/>
            </a:pPr>
            <a:r>
              <a:rPr lang="en-US" dirty="0"/>
              <a:t>Less than 30.</a:t>
            </a:r>
          </a:p>
          <a:p>
            <a:pPr marL="514350" indent="-514350">
              <a:buFont typeface="+mj-lt"/>
              <a:buAutoNum type="alphaLcPeriod" startAt="3"/>
            </a:pPr>
            <a:r>
              <a:rPr lang="en-US" dirty="0"/>
              <a:t>To find the maximum number of pieces, divide.</a:t>
            </a:r>
          </a:p>
          <a:p>
            <a:endParaRPr lang="en-US" dirty="0"/>
          </a:p>
          <a:p>
            <a:endParaRPr lang="en-US" dirty="0"/>
          </a:p>
          <a:p>
            <a:endParaRPr lang="en-US" dirty="0"/>
          </a:p>
          <a:p>
            <a:pPr>
              <a:spcBef>
                <a:spcPts val="0"/>
              </a:spcBef>
            </a:pPr>
            <a:r>
              <a:rPr lang="en-US" dirty="0"/>
              <a:t>The maximum number of pieces the box will hold is </a:t>
            </a:r>
            <a:r>
              <a:rPr lang="en-US" dirty="0">
                <a:solidFill>
                  <a:srgbClr val="FF0000"/>
                </a:solidFill>
              </a:rPr>
              <a:t>50</a:t>
            </a:r>
            <a:r>
              <a:rPr lang="en-US" dirty="0"/>
              <a:t>.</a:t>
            </a:r>
          </a:p>
        </p:txBody>
      </p:sp>
      <p:graphicFrame>
        <p:nvGraphicFramePr>
          <p:cNvPr id="40962" name="Object 2"/>
          <p:cNvGraphicFramePr>
            <a:graphicFrameLocks noChangeAspect="1"/>
          </p:cNvGraphicFramePr>
          <p:nvPr>
            <p:extLst>
              <p:ext uri="{D42A27DB-BD31-4B8C-83A1-F6EECF244321}">
                <p14:modId xmlns:p14="http://schemas.microsoft.com/office/powerpoint/2010/main" val="2897460861"/>
              </p:ext>
            </p:extLst>
          </p:nvPr>
        </p:nvGraphicFramePr>
        <p:xfrm>
          <a:off x="3596286" y="2219663"/>
          <a:ext cx="179333" cy="591800"/>
        </p:xfrm>
        <a:graphic>
          <a:graphicData uri="http://schemas.openxmlformats.org/presentationml/2006/ole">
            <mc:AlternateContent xmlns:mc="http://schemas.openxmlformats.org/markup-compatibility/2006">
              <mc:Choice xmlns:v="urn:schemas-microsoft-com:vml" Requires="v">
                <p:oleObj name="Equation" r:id="rId2" imgW="253800" imgH="838080" progId="Equation.DSMT4">
                  <p:embed/>
                </p:oleObj>
              </mc:Choice>
              <mc:Fallback>
                <p:oleObj name="Equation" r:id="rId2" imgW="2538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6286" y="2219663"/>
                        <a:ext cx="179333" cy="591800"/>
                      </a:xfrm>
                      <a:prstGeom prst="rect">
                        <a:avLst/>
                      </a:prstGeom>
                      <a:noFill/>
                      <a:ln>
                        <a:noFill/>
                      </a:ln>
                      <a:effectLst/>
                    </p:spPr>
                  </p:pic>
                </p:oleObj>
              </mc:Fallback>
            </mc:AlternateContent>
          </a:graphicData>
        </a:graphic>
      </p:graphicFrame>
      <p:graphicFrame>
        <p:nvGraphicFramePr>
          <p:cNvPr id="40963" name="Object 3"/>
          <p:cNvGraphicFramePr>
            <a:graphicFrameLocks noChangeAspect="1"/>
          </p:cNvGraphicFramePr>
          <p:nvPr/>
        </p:nvGraphicFramePr>
        <p:xfrm>
          <a:off x="2101850" y="4046538"/>
          <a:ext cx="927100" cy="838200"/>
        </p:xfrm>
        <a:graphic>
          <a:graphicData uri="http://schemas.openxmlformats.org/presentationml/2006/ole">
            <mc:AlternateContent xmlns:mc="http://schemas.openxmlformats.org/markup-compatibility/2006">
              <mc:Choice xmlns:v="urn:schemas-microsoft-com:vml" Requires="v">
                <p:oleObj name="Equation" r:id="rId4" imgW="927000" imgH="838080" progId="Equation.DSMT4">
                  <p:embed/>
                </p:oleObj>
              </mc:Choice>
              <mc:Fallback>
                <p:oleObj name="Equation" r:id="rId4" imgW="92700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01850" y="4046538"/>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4171033" y="4038600"/>
          <a:ext cx="1358900" cy="838200"/>
        </p:xfrm>
        <a:graphic>
          <a:graphicData uri="http://schemas.openxmlformats.org/presentationml/2006/ole">
            <mc:AlternateContent xmlns:mc="http://schemas.openxmlformats.org/markup-compatibility/2006">
              <mc:Choice xmlns:v="urn:schemas-microsoft-com:vml" Requires="v">
                <p:oleObj name="Equation" r:id="rId6" imgW="1358640" imgH="838080" progId="Equation.DSMT4">
                  <p:embed/>
                </p:oleObj>
              </mc:Choice>
              <mc:Fallback>
                <p:oleObj name="Equation" r:id="rId6" imgW="135864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71033" y="40386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3051845" y="4046538"/>
          <a:ext cx="1104900" cy="838200"/>
        </p:xfrm>
        <a:graphic>
          <a:graphicData uri="http://schemas.openxmlformats.org/presentationml/2006/ole">
            <mc:AlternateContent xmlns:mc="http://schemas.openxmlformats.org/markup-compatibility/2006">
              <mc:Choice xmlns:v="urn:schemas-microsoft-com:vml" Requires="v">
                <p:oleObj name="Equation" r:id="rId8" imgW="1104840" imgH="838080" progId="Equation.DSMT4">
                  <p:embed/>
                </p:oleObj>
              </mc:Choice>
              <mc:Fallback>
                <p:oleObj name="Equation" r:id="rId8" imgW="110484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51845" y="404653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5605244" y="4305067"/>
          <a:ext cx="660400" cy="292100"/>
        </p:xfrm>
        <a:graphic>
          <a:graphicData uri="http://schemas.openxmlformats.org/presentationml/2006/ole">
            <mc:AlternateContent xmlns:mc="http://schemas.openxmlformats.org/markup-compatibility/2006">
              <mc:Choice xmlns:v="urn:schemas-microsoft-com:vml" Requires="v">
                <p:oleObj name="Equation" r:id="rId10" imgW="660240" imgH="291960" progId="Equation.DSMT4">
                  <p:embed/>
                </p:oleObj>
              </mc:Choice>
              <mc:Fallback>
                <p:oleObj name="Equation" r:id="rId10" imgW="66024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05244" y="4305067"/>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flipH="1">
            <a:off x="4452670" y="4080296"/>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020574" y="4596444"/>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6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09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096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6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096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3472617"/>
          </a:xfrm>
          <a:prstGeom prst="rect">
            <a:avLst/>
          </a:prstGeom>
          <a:solidFill>
            <a:srgbClr val="FFFFCC"/>
          </a:solidFill>
          <a:ln w="28575">
            <a:solidFill>
              <a:srgbClr val="000000"/>
            </a:solidFill>
          </a:ln>
        </p:spPr>
        <p:txBody>
          <a:bodyPr>
            <a:spAutoFit/>
          </a:bodyPr>
          <a:lstStyle/>
          <a:p>
            <a:pPr>
              <a:lnSpc>
                <a:spcPct val="150000"/>
              </a:lnSpc>
            </a:pPr>
            <a:r>
              <a:rPr lang="en-US" sz="2800" dirty="0">
                <a:solidFill>
                  <a:srgbClr val="000000"/>
                </a:solidFill>
              </a:rPr>
              <a:t>The reciprocal of    </a:t>
            </a:r>
            <a:r>
              <a:rPr lang="en-US" sz="2800" b="1" dirty="0">
                <a:solidFill>
                  <a:srgbClr val="000000"/>
                </a:solidFill>
              </a:rPr>
              <a:t> </a:t>
            </a:r>
            <a:r>
              <a:rPr lang="en-US" sz="2800" dirty="0">
                <a:solidFill>
                  <a:srgbClr val="000000"/>
                </a:solidFill>
              </a:rPr>
              <a:t>is</a:t>
            </a:r>
            <a:r>
              <a:rPr lang="en-US" sz="2800" b="1" dirty="0">
                <a:solidFill>
                  <a:srgbClr val="000000"/>
                </a:solidFill>
              </a:rPr>
              <a:t>      </a:t>
            </a:r>
            <a:r>
              <a:rPr lang="en-US" sz="2800" dirty="0">
                <a:solidFill>
                  <a:srgbClr val="000000"/>
                </a:solidFill>
              </a:rPr>
              <a:t>(</a:t>
            </a:r>
            <a:r>
              <a:rPr lang="en-US" sz="2800" b="1" dirty="0">
                <a:solidFill>
                  <a:srgbClr val="000000"/>
                </a:solidFill>
              </a:rPr>
              <a:t>         </a:t>
            </a:r>
            <a:r>
              <a:rPr lang="en-US" sz="2800" dirty="0">
                <a:solidFill>
                  <a:srgbClr val="000000"/>
                </a:solidFill>
              </a:rPr>
              <a:t> and</a:t>
            </a:r>
            <a:r>
              <a:rPr lang="en-US" sz="2800" b="1" dirty="0">
                <a:solidFill>
                  <a:srgbClr val="000000"/>
                </a:solidFill>
              </a:rPr>
              <a:t>          </a:t>
            </a:r>
            <a:r>
              <a:rPr lang="en-US" sz="2800" dirty="0">
                <a:solidFill>
                  <a:srgbClr val="000000"/>
                </a:solidFill>
              </a:rPr>
              <a:t>). </a:t>
            </a:r>
            <a:r>
              <a:rPr lang="en-US" sz="2800" b="1" dirty="0">
                <a:solidFill>
                  <a:srgbClr val="000000"/>
                </a:solidFill>
              </a:rPr>
              <a:t> </a:t>
            </a:r>
            <a:r>
              <a:rPr lang="en-US" sz="2800" dirty="0">
                <a:solidFill>
                  <a:srgbClr val="000000"/>
                </a:solidFill>
              </a:rPr>
              <a:t>The product of a nonzero number and its reciprocal is always 1.</a:t>
            </a:r>
          </a:p>
          <a:p>
            <a:endParaRPr lang="en-US" sz="2800" b="1" dirty="0">
              <a:solidFill>
                <a:srgbClr val="000000"/>
              </a:solidFill>
            </a:endParaRPr>
          </a:p>
          <a:p>
            <a:endParaRPr lang="en-US" sz="2800" dirty="0"/>
          </a:p>
          <a:p>
            <a:pPr>
              <a:lnSpc>
                <a:spcPct val="150000"/>
              </a:lnSpc>
            </a:pPr>
            <a:r>
              <a:rPr lang="en-US" sz="2800" b="1" dirty="0">
                <a:solidFill>
                  <a:srgbClr val="000000"/>
                </a:solidFill>
              </a:rPr>
              <a:t>Note: 		</a:t>
            </a:r>
            <a:r>
              <a:rPr lang="en-US" sz="2800" dirty="0">
                <a:solidFill>
                  <a:srgbClr val="000000"/>
                </a:solidFill>
              </a:rPr>
              <a:t> but      is undefined. That is,</a:t>
            </a:r>
            <a:r>
              <a:rPr lang="en-US" sz="2800" b="1" dirty="0">
                <a:solidFill>
                  <a:srgbClr val="000000"/>
                </a:solidFill>
              </a:rPr>
              <a:t> the number 0 has no reciprocal</a:t>
            </a:r>
            <a:r>
              <a:rPr lang="en-US" sz="2800" dirty="0">
                <a:solidFill>
                  <a:srgbClr val="000000"/>
                </a:solidFill>
              </a:rPr>
              <a:t>.</a:t>
            </a:r>
          </a:p>
        </p:txBody>
      </p:sp>
      <p:sp>
        <p:nvSpPr>
          <p:cNvPr id="6146" name="Rectangle 2"/>
          <p:cNvSpPr>
            <a:spLocks noGrp="1"/>
          </p:cNvSpPr>
          <p:nvPr>
            <p:ph type="title"/>
          </p:nvPr>
        </p:nvSpPr>
        <p:spPr>
          <a:prstGeom prst="rect">
            <a:avLst/>
          </a:prstGeom>
        </p:spPr>
        <p:txBody>
          <a:bodyPr/>
          <a:lstStyle/>
          <a:p>
            <a:r>
              <a:rPr lang="en-US" dirty="0"/>
              <a:t>Definition: Reciprocals</a:t>
            </a:r>
            <a:endParaRPr lang="en-US" sz="3200" dirty="0">
              <a:solidFill>
                <a:schemeClr val="accent1"/>
              </a:solidFill>
            </a:endParaRPr>
          </a:p>
        </p:txBody>
      </p:sp>
      <p:graphicFrame>
        <p:nvGraphicFramePr>
          <p:cNvPr id="11265" name="Object 1"/>
          <p:cNvGraphicFramePr>
            <a:graphicFrameLocks noChangeAspect="1"/>
          </p:cNvGraphicFramePr>
          <p:nvPr>
            <p:extLst>
              <p:ext uri="{D42A27DB-BD31-4B8C-83A1-F6EECF244321}">
                <p14:modId xmlns:p14="http://schemas.microsoft.com/office/powerpoint/2010/main" val="425154527"/>
              </p:ext>
            </p:extLst>
          </p:nvPr>
        </p:nvGraphicFramePr>
        <p:xfrm>
          <a:off x="3022833" y="1305516"/>
          <a:ext cx="279400" cy="838200"/>
        </p:xfrm>
        <a:graphic>
          <a:graphicData uri="http://schemas.openxmlformats.org/presentationml/2006/ole">
            <mc:AlternateContent xmlns:mc="http://schemas.openxmlformats.org/markup-compatibility/2006">
              <mc:Choice xmlns:v="urn:schemas-microsoft-com:vml" Requires="v">
                <p:oleObj name="Equation" r:id="rId2" imgW="279360" imgH="838080" progId="Equation.DSMT4">
                  <p:embed/>
                </p:oleObj>
              </mc:Choice>
              <mc:Fallback>
                <p:oleObj name="Equation" r:id="rId2" imgW="279360" imgH="83808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2833" y="1305516"/>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6" name="Object 2"/>
          <p:cNvGraphicFramePr>
            <a:graphicFrameLocks noChangeAspect="1"/>
          </p:cNvGraphicFramePr>
          <p:nvPr>
            <p:extLst>
              <p:ext uri="{D42A27DB-BD31-4B8C-83A1-F6EECF244321}">
                <p14:modId xmlns:p14="http://schemas.microsoft.com/office/powerpoint/2010/main" val="561289598"/>
              </p:ext>
            </p:extLst>
          </p:nvPr>
        </p:nvGraphicFramePr>
        <p:xfrm>
          <a:off x="3657600" y="1305516"/>
          <a:ext cx="279400" cy="838200"/>
        </p:xfrm>
        <a:graphic>
          <a:graphicData uri="http://schemas.openxmlformats.org/presentationml/2006/ole">
            <mc:AlternateContent xmlns:mc="http://schemas.openxmlformats.org/markup-compatibility/2006">
              <mc:Choice xmlns:v="urn:schemas-microsoft-com:vml" Requires="v">
                <p:oleObj name="Equation" r:id="rId4" imgW="279360" imgH="838080" progId="Equation.DSMT4">
                  <p:embed/>
                </p:oleObj>
              </mc:Choice>
              <mc:Fallback>
                <p:oleObj name="Equation" r:id="rId4" imgW="27936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1305516"/>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7" name="Object 3"/>
          <p:cNvGraphicFramePr>
            <a:graphicFrameLocks noChangeAspect="1"/>
          </p:cNvGraphicFramePr>
          <p:nvPr>
            <p:extLst>
              <p:ext uri="{D42A27DB-BD31-4B8C-83A1-F6EECF244321}">
                <p14:modId xmlns:p14="http://schemas.microsoft.com/office/powerpoint/2010/main" val="3019522989"/>
              </p:ext>
            </p:extLst>
          </p:nvPr>
        </p:nvGraphicFramePr>
        <p:xfrm>
          <a:off x="4210050" y="1565866"/>
          <a:ext cx="723900" cy="292100"/>
        </p:xfrm>
        <a:graphic>
          <a:graphicData uri="http://schemas.openxmlformats.org/presentationml/2006/ole">
            <mc:AlternateContent xmlns:mc="http://schemas.openxmlformats.org/markup-compatibility/2006">
              <mc:Choice xmlns:v="urn:schemas-microsoft-com:vml" Requires="v">
                <p:oleObj name="Equation" r:id="rId6" imgW="723600" imgH="291960" progId="Equation.DSMT4">
                  <p:embed/>
                </p:oleObj>
              </mc:Choice>
              <mc:Fallback>
                <p:oleObj name="Equation" r:id="rId6" imgW="723600" imgH="29196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10050" y="1565866"/>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3981445208"/>
              </p:ext>
            </p:extLst>
          </p:nvPr>
        </p:nvGraphicFramePr>
        <p:xfrm>
          <a:off x="5630411" y="1534116"/>
          <a:ext cx="723900" cy="304800"/>
        </p:xfrm>
        <a:graphic>
          <a:graphicData uri="http://schemas.openxmlformats.org/presentationml/2006/ole">
            <mc:AlternateContent xmlns:mc="http://schemas.openxmlformats.org/markup-compatibility/2006">
              <mc:Choice xmlns:v="urn:schemas-microsoft-com:vml" Requires="v">
                <p:oleObj name="Equation" r:id="rId8" imgW="723600" imgH="304560" progId="Equation.DSMT4">
                  <p:embed/>
                </p:oleObj>
              </mc:Choice>
              <mc:Fallback>
                <p:oleObj name="Equation" r:id="rId8" imgW="723600" imgH="30456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30411" y="1534116"/>
                        <a:ext cx="72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168969334"/>
              </p:ext>
            </p:extLst>
          </p:nvPr>
        </p:nvGraphicFramePr>
        <p:xfrm>
          <a:off x="1447800" y="3430028"/>
          <a:ext cx="901700" cy="838200"/>
        </p:xfrm>
        <a:graphic>
          <a:graphicData uri="http://schemas.openxmlformats.org/presentationml/2006/ole">
            <mc:AlternateContent xmlns:mc="http://schemas.openxmlformats.org/markup-compatibility/2006">
              <mc:Choice xmlns:v="urn:schemas-microsoft-com:vml" Requires="v">
                <p:oleObj name="Equation" r:id="rId10" imgW="901440" imgH="838080" progId="Equation.DSMT4">
                  <p:embed/>
                </p:oleObj>
              </mc:Choice>
              <mc:Fallback>
                <p:oleObj name="Equation" r:id="rId10" imgW="90144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47800" y="3430028"/>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3504549915"/>
              </p:ext>
            </p:extLst>
          </p:nvPr>
        </p:nvGraphicFramePr>
        <p:xfrm>
          <a:off x="3048000" y="3422338"/>
          <a:ext cx="266700" cy="838200"/>
        </p:xfrm>
        <a:graphic>
          <a:graphicData uri="http://schemas.openxmlformats.org/presentationml/2006/ole">
            <mc:AlternateContent xmlns:mc="http://schemas.openxmlformats.org/markup-compatibility/2006">
              <mc:Choice xmlns:v="urn:schemas-microsoft-com:vml" Requires="v">
                <p:oleObj name="Equation" r:id="rId12" imgW="266400" imgH="838080" progId="Equation.DSMT4">
                  <p:embed/>
                </p:oleObj>
              </mc:Choice>
              <mc:Fallback>
                <p:oleObj name="Equation" r:id="rId12" imgW="26640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48000" y="3422338"/>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extLst>
              <p:ext uri="{D42A27DB-BD31-4B8C-83A1-F6EECF244321}">
                <p14:modId xmlns:p14="http://schemas.microsoft.com/office/powerpoint/2010/main" val="3252738118"/>
              </p:ext>
            </p:extLst>
          </p:nvPr>
        </p:nvGraphicFramePr>
        <p:xfrm>
          <a:off x="3886200" y="2617694"/>
          <a:ext cx="1193800" cy="838200"/>
        </p:xfrm>
        <a:graphic>
          <a:graphicData uri="http://schemas.openxmlformats.org/presentationml/2006/ole">
            <mc:AlternateContent xmlns:mc="http://schemas.openxmlformats.org/markup-compatibility/2006">
              <mc:Choice xmlns:v="urn:schemas-microsoft-com:vml" Requires="v">
                <p:oleObj name="Equation" r:id="rId14" imgW="1193760" imgH="838080" progId="Equation.DSMT4">
                  <p:embed/>
                </p:oleObj>
              </mc:Choice>
              <mc:Fallback>
                <p:oleObj name="Equation" r:id="rId14" imgW="1193760" imgH="8380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86200" y="2617694"/>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eaLnBrk="0" hangingPunct="0">
              <a:spcBef>
                <a:spcPct val="20000"/>
              </a:spcBef>
              <a:spcAft>
                <a:spcPts val="1200"/>
              </a:spcAft>
              <a:tabLst>
                <a:tab pos="1376363" algn="l"/>
              </a:tabLst>
            </a:pPr>
            <a:r>
              <a:rPr lang="en-US" sz="2800" dirty="0"/>
              <a:t>Find the reciprocal of </a:t>
            </a:r>
          </a:p>
          <a:p>
            <a:pPr marL="342900" indent="-342900" eaLnBrk="0" hangingPunct="0">
              <a:spcBef>
                <a:spcPct val="20000"/>
              </a:spcBef>
              <a:spcAft>
                <a:spcPts val="1200"/>
              </a:spcAft>
              <a:tabLst>
                <a:tab pos="1376363" algn="l"/>
              </a:tabLst>
            </a:pPr>
            <a:r>
              <a:rPr lang="en-US" sz="2800" b="1" dirty="0">
                <a:latin typeface="Calibri" pitchFamily="34" charset="0"/>
              </a:rPr>
              <a:t>Solution</a:t>
            </a:r>
          </a:p>
          <a:p>
            <a:pPr marL="342900" indent="-342900" eaLnBrk="0" hangingPunct="0">
              <a:spcBef>
                <a:spcPct val="20000"/>
              </a:spcBef>
              <a:spcAft>
                <a:spcPts val="1200"/>
              </a:spcAft>
              <a:tabLst>
                <a:tab pos="1376363" algn="l"/>
              </a:tabLst>
            </a:pPr>
            <a:r>
              <a:rPr lang="en-US" sz="2800" dirty="0"/>
              <a:t>The reciprocal of  	 is  </a:t>
            </a:r>
            <a:endParaRPr lang="en-US" sz="2800" dirty="0">
              <a:latin typeface="Calibri" pitchFamily="34" charset="0"/>
            </a:endParaRP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a:t>
            </a:r>
            <a:r>
              <a:rPr lang="en-US" dirty="0"/>
              <a:t>Finding Reciprocals</a:t>
            </a:r>
          </a:p>
        </p:txBody>
      </p:sp>
      <p:graphicFrame>
        <p:nvGraphicFramePr>
          <p:cNvPr id="1027" name="Object 3"/>
          <p:cNvGraphicFramePr>
            <a:graphicFrameLocks noChangeAspect="1"/>
          </p:cNvGraphicFramePr>
          <p:nvPr/>
        </p:nvGraphicFramePr>
        <p:xfrm>
          <a:off x="4876800" y="2774950"/>
          <a:ext cx="1054100" cy="241300"/>
        </p:xfrm>
        <a:graphic>
          <a:graphicData uri="http://schemas.openxmlformats.org/presentationml/2006/ole">
            <mc:AlternateContent xmlns:mc="http://schemas.openxmlformats.org/markup-compatibility/2006">
              <mc:Choice xmlns:v="urn:schemas-microsoft-com:vml" Requires="v">
                <p:oleObj name="Equation" r:id="rId2" imgW="1054080" imgH="241200" progId="Equation.DSMT4">
                  <p:embed/>
                </p:oleObj>
              </mc:Choice>
              <mc:Fallback>
                <p:oleObj name="Equation" r:id="rId2" imgW="1054080" imgH="241200" progId="Equation.DSMT4">
                  <p:embed/>
                  <p:pic>
                    <p:nvPicPr>
                      <p:cNvPr id="0" name="Picture 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2774950"/>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9" name="Object 35"/>
          <p:cNvGraphicFramePr>
            <a:graphicFrameLocks noChangeAspect="1"/>
          </p:cNvGraphicFramePr>
          <p:nvPr/>
        </p:nvGraphicFramePr>
        <p:xfrm>
          <a:off x="3674378" y="1134611"/>
          <a:ext cx="342900" cy="838200"/>
        </p:xfrm>
        <a:graphic>
          <a:graphicData uri="http://schemas.openxmlformats.org/presentationml/2006/ole">
            <mc:AlternateContent xmlns:mc="http://schemas.openxmlformats.org/markup-compatibility/2006">
              <mc:Choice xmlns:v="urn:schemas-microsoft-com:vml" Requires="v">
                <p:oleObj name="Equation" r:id="rId4" imgW="342720" imgH="838080" progId="Equation.DSMT4">
                  <p:embed/>
                </p:oleObj>
              </mc:Choice>
              <mc:Fallback>
                <p:oleObj name="Equation" r:id="rId4" imgW="342720" imgH="838080" progId="Equation.DSMT4">
                  <p:embed/>
                  <p:pic>
                    <p:nvPicPr>
                      <p:cNvPr id="0" name="Picture 3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74378" y="1134611"/>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0" name="Object 36"/>
          <p:cNvGraphicFramePr>
            <a:graphicFrameLocks noChangeAspect="1"/>
          </p:cNvGraphicFramePr>
          <p:nvPr/>
        </p:nvGraphicFramePr>
        <p:xfrm>
          <a:off x="3048000" y="2455877"/>
          <a:ext cx="254000" cy="838200"/>
        </p:xfrm>
        <a:graphic>
          <a:graphicData uri="http://schemas.openxmlformats.org/presentationml/2006/ole">
            <mc:AlternateContent xmlns:mc="http://schemas.openxmlformats.org/markup-compatibility/2006">
              <mc:Choice xmlns:v="urn:schemas-microsoft-com:vml" Requires="v">
                <p:oleObj name="Equation" r:id="rId6" imgW="253800" imgH="838080" progId="Equation.DSMT4">
                  <p:embed/>
                </p:oleObj>
              </mc:Choice>
              <mc:Fallback>
                <p:oleObj name="Equation" r:id="rId6" imgW="253800" imgH="838080" progId="Equation.DSMT4">
                  <p:embed/>
                  <p:pic>
                    <p:nvPicPr>
                      <p:cNvPr id="0" name="Picture 3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2455877"/>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1" name="Object 37"/>
          <p:cNvGraphicFramePr>
            <a:graphicFrameLocks noChangeAspect="1"/>
          </p:cNvGraphicFramePr>
          <p:nvPr>
            <p:extLst>
              <p:ext uri="{D42A27DB-BD31-4B8C-83A1-F6EECF244321}">
                <p14:modId xmlns:p14="http://schemas.microsoft.com/office/powerpoint/2010/main" val="777789328"/>
              </p:ext>
            </p:extLst>
          </p:nvPr>
        </p:nvGraphicFramePr>
        <p:xfrm>
          <a:off x="3683466" y="2471956"/>
          <a:ext cx="342900" cy="838200"/>
        </p:xfrm>
        <a:graphic>
          <a:graphicData uri="http://schemas.openxmlformats.org/presentationml/2006/ole">
            <mc:AlternateContent xmlns:mc="http://schemas.openxmlformats.org/markup-compatibility/2006">
              <mc:Choice xmlns:v="urn:schemas-microsoft-com:vml" Requires="v">
                <p:oleObj name="Equation" r:id="rId8" imgW="342720" imgH="838080" progId="Equation.DSMT4">
                  <p:embed/>
                </p:oleObj>
              </mc:Choice>
              <mc:Fallback>
                <p:oleObj name="Equation" r:id="rId8" imgW="342720" imgH="838080" progId="Equation.DSMT4">
                  <p:embed/>
                  <p:pic>
                    <p:nvPicPr>
                      <p:cNvPr id="0" name="Picture 37"/>
                      <p:cNvPicPr>
                        <a:picLocks noChangeAspect="1" noChangeArrowheads="1"/>
                      </p:cNvPicPr>
                      <p:nvPr/>
                    </p:nvPicPr>
                    <p:blipFill>
                      <a:blip r:embed="rId9"/>
                      <a:srcRect/>
                      <a:stretch>
                        <a:fillRect/>
                      </a:stretch>
                    </p:blipFill>
                    <p:spPr bwMode="auto">
                      <a:xfrm>
                        <a:off x="3683466" y="2471956"/>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7" name="Object 43"/>
          <p:cNvGraphicFramePr>
            <a:graphicFrameLocks noChangeAspect="1"/>
          </p:cNvGraphicFramePr>
          <p:nvPr/>
        </p:nvGraphicFramePr>
        <p:xfrm>
          <a:off x="5935211" y="2540466"/>
          <a:ext cx="558800" cy="647700"/>
        </p:xfrm>
        <a:graphic>
          <a:graphicData uri="http://schemas.openxmlformats.org/presentationml/2006/ole">
            <mc:AlternateContent xmlns:mc="http://schemas.openxmlformats.org/markup-compatibility/2006">
              <mc:Choice xmlns:v="urn:schemas-microsoft-com:vml" Requires="v">
                <p:oleObj name="Equation" r:id="rId10" imgW="558720" imgH="647640" progId="Equation.DSMT4">
                  <p:embed/>
                </p:oleObj>
              </mc:Choice>
              <mc:Fallback>
                <p:oleObj name="Equation" r:id="rId10" imgW="558720" imgH="647640" progId="Equation.DSMT4">
                  <p:embed/>
                  <p:pic>
                    <p:nvPicPr>
                      <p:cNvPr id="0" name="Picture 4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35211" y="2540466"/>
                        <a:ext cx="558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8" name="Object 44"/>
          <p:cNvGraphicFramePr>
            <a:graphicFrameLocks noChangeAspect="1"/>
          </p:cNvGraphicFramePr>
          <p:nvPr/>
        </p:nvGraphicFramePr>
        <p:xfrm>
          <a:off x="6510556" y="2557493"/>
          <a:ext cx="723900" cy="711200"/>
        </p:xfrm>
        <a:graphic>
          <a:graphicData uri="http://schemas.openxmlformats.org/presentationml/2006/ole">
            <mc:AlternateContent xmlns:mc="http://schemas.openxmlformats.org/markup-compatibility/2006">
              <mc:Choice xmlns:v="urn:schemas-microsoft-com:vml" Requires="v">
                <p:oleObj name="Equation" r:id="rId12" imgW="723600" imgH="711000" progId="Equation.DSMT4">
                  <p:embed/>
                </p:oleObj>
              </mc:Choice>
              <mc:Fallback>
                <p:oleObj name="Equation" r:id="rId12" imgW="723600" imgH="711000" progId="Equation.DSMT4">
                  <p:embed/>
                  <p:pic>
                    <p:nvPicPr>
                      <p:cNvPr id="0" name="Picture 4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510556" y="2557493"/>
                        <a:ext cx="723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9" name="Object 45"/>
          <p:cNvGraphicFramePr>
            <a:graphicFrameLocks noChangeAspect="1"/>
          </p:cNvGraphicFramePr>
          <p:nvPr/>
        </p:nvGraphicFramePr>
        <p:xfrm>
          <a:off x="7239000" y="2786330"/>
          <a:ext cx="444500" cy="228600"/>
        </p:xfrm>
        <a:graphic>
          <a:graphicData uri="http://schemas.openxmlformats.org/presentationml/2006/ole">
            <mc:AlternateContent xmlns:mc="http://schemas.openxmlformats.org/markup-compatibility/2006">
              <mc:Choice xmlns:v="urn:schemas-microsoft-com:vml" Requires="v">
                <p:oleObj name="Equation" r:id="rId14" imgW="444240" imgH="228600" progId="Equation.DSMT4">
                  <p:embed/>
                </p:oleObj>
              </mc:Choice>
              <mc:Fallback>
                <p:oleObj name="Equation" r:id="rId14" imgW="444240" imgH="228600" progId="Equation.DSMT4">
                  <p:embed/>
                  <p:pic>
                    <p:nvPicPr>
                      <p:cNvPr id="0" name="Picture 4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239000" y="2786330"/>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67056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70104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705600"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6993622"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6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6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6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latin typeface="Calibri" pitchFamily="34" charset="0"/>
              </a:rPr>
              <a:t>Example 2: </a:t>
            </a:r>
            <a:r>
              <a:rPr lang="en-US" dirty="0"/>
              <a:t>Finding Reciprocals</a:t>
            </a:r>
          </a:p>
        </p:txBody>
      </p:sp>
      <p:sp>
        <p:nvSpPr>
          <p:cNvPr id="3" name="Content Placeholder 2"/>
          <p:cNvSpPr>
            <a:spLocks noGrp="1"/>
          </p:cNvSpPr>
          <p:nvPr>
            <p:ph idx="1"/>
          </p:nvPr>
        </p:nvSpPr>
        <p:spPr/>
        <p:txBody>
          <a:bodyPr/>
          <a:lstStyle/>
          <a:p>
            <a:r>
              <a:rPr lang="en-US" dirty="0"/>
              <a:t>Find the reciprocal of </a:t>
            </a:r>
            <a:r>
              <a:rPr lang="en-US" dirty="0">
                <a:solidFill>
                  <a:srgbClr val="0000FF"/>
                </a:solidFill>
              </a:rPr>
              <a:t>10</a:t>
            </a:r>
            <a:r>
              <a:rPr lang="en-US" dirty="0"/>
              <a:t>.</a:t>
            </a:r>
          </a:p>
          <a:p>
            <a:r>
              <a:rPr lang="en-US" b="1" dirty="0"/>
              <a:t>Solution</a:t>
            </a:r>
          </a:p>
          <a:p>
            <a:r>
              <a:rPr lang="en-US" dirty="0"/>
              <a:t>The reciprocal of </a:t>
            </a:r>
            <a:r>
              <a:rPr lang="en-US" dirty="0">
                <a:solidFill>
                  <a:srgbClr val="0000FF"/>
                </a:solidFill>
              </a:rPr>
              <a:t>10</a:t>
            </a:r>
            <a:r>
              <a:rPr lang="en-US" dirty="0"/>
              <a:t> is </a:t>
            </a:r>
          </a:p>
          <a:p>
            <a:endParaRPr lang="en-US" dirty="0"/>
          </a:p>
          <a:p>
            <a:r>
              <a:rPr lang="en-US" dirty="0"/>
              <a:t>(Remember that 10 can be written as       </a:t>
            </a:r>
            <a:r>
              <a:rPr lang="en-US" dirty="0" err="1"/>
              <a:t>as</a:t>
            </a:r>
            <a:r>
              <a:rPr lang="en-US" dirty="0"/>
              <a:t> a fraction.)</a:t>
            </a:r>
            <a:endParaRPr lang="en-US" b="1" dirty="0"/>
          </a:p>
          <a:p>
            <a:endParaRPr lang="en-US" dirty="0"/>
          </a:p>
        </p:txBody>
      </p:sp>
      <p:graphicFrame>
        <p:nvGraphicFramePr>
          <p:cNvPr id="27650" name="Object 2"/>
          <p:cNvGraphicFramePr>
            <a:graphicFrameLocks noChangeAspect="1"/>
          </p:cNvGraphicFramePr>
          <p:nvPr>
            <p:extLst>
              <p:ext uri="{D42A27DB-BD31-4B8C-83A1-F6EECF244321}">
                <p14:modId xmlns:p14="http://schemas.microsoft.com/office/powerpoint/2010/main" val="2616119109"/>
              </p:ext>
            </p:extLst>
          </p:nvPr>
        </p:nvGraphicFramePr>
        <p:xfrm>
          <a:off x="3810000" y="2158767"/>
          <a:ext cx="520700" cy="838200"/>
        </p:xfrm>
        <a:graphic>
          <a:graphicData uri="http://schemas.openxmlformats.org/presentationml/2006/ole">
            <mc:AlternateContent xmlns:mc="http://schemas.openxmlformats.org/markup-compatibility/2006">
              <mc:Choice xmlns:v="urn:schemas-microsoft-com:vml" Requires="v">
                <p:oleObj name="Equation" r:id="rId2" imgW="520560" imgH="838080" progId="Equation.DSMT4">
                  <p:embed/>
                </p:oleObj>
              </mc:Choice>
              <mc:Fallback>
                <p:oleObj name="Equation" r:id="rId2" imgW="520560" imgH="838080" progId="Equation.DSMT4">
                  <p:embed/>
                  <p:pic>
                    <p:nvPicPr>
                      <p:cNvPr id="0" name="Picture 2"/>
                      <p:cNvPicPr>
                        <a:picLocks noChangeAspect="1" noChangeArrowheads="1"/>
                      </p:cNvPicPr>
                      <p:nvPr/>
                    </p:nvPicPr>
                    <p:blipFill>
                      <a:blip r:embed="rId3"/>
                      <a:srcRect/>
                      <a:stretch>
                        <a:fillRect/>
                      </a:stretch>
                    </p:blipFill>
                    <p:spPr bwMode="auto">
                      <a:xfrm>
                        <a:off x="3810000" y="2158767"/>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1" name="Object 3"/>
          <p:cNvGraphicFramePr>
            <a:graphicFrameLocks noChangeAspect="1"/>
          </p:cNvGraphicFramePr>
          <p:nvPr/>
        </p:nvGraphicFramePr>
        <p:xfrm>
          <a:off x="4593089" y="2487394"/>
          <a:ext cx="1054100" cy="241300"/>
        </p:xfrm>
        <a:graphic>
          <a:graphicData uri="http://schemas.openxmlformats.org/presentationml/2006/ole">
            <mc:AlternateContent xmlns:mc="http://schemas.openxmlformats.org/markup-compatibility/2006">
              <mc:Choice xmlns:v="urn:schemas-microsoft-com:vml" Requires="v">
                <p:oleObj name="Equation" r:id="rId4" imgW="1054080" imgH="241200" progId="Equation.DSMT4">
                  <p:embed/>
                </p:oleObj>
              </mc:Choice>
              <mc:Fallback>
                <p:oleObj name="Equation" r:id="rId4" imgW="1054080" imgH="2412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93089" y="2487394"/>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4" name="Object 6"/>
          <p:cNvGraphicFramePr>
            <a:graphicFrameLocks noChangeAspect="1"/>
          </p:cNvGraphicFramePr>
          <p:nvPr>
            <p:extLst>
              <p:ext uri="{D42A27DB-BD31-4B8C-83A1-F6EECF244321}">
                <p14:modId xmlns:p14="http://schemas.microsoft.com/office/powerpoint/2010/main" val="1231095490"/>
              </p:ext>
            </p:extLst>
          </p:nvPr>
        </p:nvGraphicFramePr>
        <p:xfrm>
          <a:off x="5990089" y="3147060"/>
          <a:ext cx="431800" cy="838200"/>
        </p:xfrm>
        <a:graphic>
          <a:graphicData uri="http://schemas.openxmlformats.org/presentationml/2006/ole">
            <mc:AlternateContent xmlns:mc="http://schemas.openxmlformats.org/markup-compatibility/2006">
              <mc:Choice xmlns:v="urn:schemas-microsoft-com:vml" Requires="v">
                <p:oleObj name="Equation" r:id="rId6" imgW="431640" imgH="838080" progId="Equation.DSMT4">
                  <p:embed/>
                </p:oleObj>
              </mc:Choice>
              <mc:Fallback>
                <p:oleObj name="Equation" r:id="rId6" imgW="43164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90089" y="314706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6" name="Object 8"/>
          <p:cNvGraphicFramePr>
            <a:graphicFrameLocks noChangeAspect="1"/>
          </p:cNvGraphicFramePr>
          <p:nvPr/>
        </p:nvGraphicFramePr>
        <p:xfrm>
          <a:off x="5659889" y="2260833"/>
          <a:ext cx="762000" cy="647700"/>
        </p:xfrm>
        <a:graphic>
          <a:graphicData uri="http://schemas.openxmlformats.org/presentationml/2006/ole">
            <mc:AlternateContent xmlns:mc="http://schemas.openxmlformats.org/markup-compatibility/2006">
              <mc:Choice xmlns:v="urn:schemas-microsoft-com:vml" Requires="v">
                <p:oleObj name="Equation" r:id="rId8" imgW="761760" imgH="647640" progId="Equation.DSMT4">
                  <p:embed/>
                </p:oleObj>
              </mc:Choice>
              <mc:Fallback>
                <p:oleObj name="Equation" r:id="rId8" imgW="761760" imgH="64764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59889" y="2260833"/>
                        <a:ext cx="7620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7" name="Object 9"/>
          <p:cNvGraphicFramePr>
            <a:graphicFrameLocks noChangeAspect="1"/>
          </p:cNvGraphicFramePr>
          <p:nvPr/>
        </p:nvGraphicFramePr>
        <p:xfrm>
          <a:off x="6472922" y="2269222"/>
          <a:ext cx="1054100" cy="647700"/>
        </p:xfrm>
        <a:graphic>
          <a:graphicData uri="http://schemas.openxmlformats.org/presentationml/2006/ole">
            <mc:AlternateContent xmlns:mc="http://schemas.openxmlformats.org/markup-compatibility/2006">
              <mc:Choice xmlns:v="urn:schemas-microsoft-com:vml" Requires="v">
                <p:oleObj name="Equation" r:id="rId10" imgW="1054080" imgH="647640" progId="Equation.DSMT4">
                  <p:embed/>
                </p:oleObj>
              </mc:Choice>
              <mc:Fallback>
                <p:oleObj name="Equation" r:id="rId10" imgW="1054080" imgH="64764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72922" y="2269222"/>
                        <a:ext cx="1054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8" name="Object 10"/>
          <p:cNvGraphicFramePr>
            <a:graphicFrameLocks noChangeAspect="1"/>
          </p:cNvGraphicFramePr>
          <p:nvPr/>
        </p:nvGraphicFramePr>
        <p:xfrm>
          <a:off x="7582366" y="2268560"/>
          <a:ext cx="850900" cy="711200"/>
        </p:xfrm>
        <a:graphic>
          <a:graphicData uri="http://schemas.openxmlformats.org/presentationml/2006/ole">
            <mc:AlternateContent xmlns:mc="http://schemas.openxmlformats.org/markup-compatibility/2006">
              <mc:Choice xmlns:v="urn:schemas-microsoft-com:vml" Requires="v">
                <p:oleObj name="Equation" r:id="rId12" imgW="850680" imgH="711000" progId="Equation.DSMT4">
                  <p:embed/>
                </p:oleObj>
              </mc:Choice>
              <mc:Fallback>
                <p:oleObj name="Equation" r:id="rId12" imgW="850680" imgH="71100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582366" y="2268560"/>
                        <a:ext cx="850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9" name="Object 11"/>
          <p:cNvGraphicFramePr>
            <a:graphicFrameLocks noChangeAspect="1"/>
          </p:cNvGraphicFramePr>
          <p:nvPr/>
        </p:nvGraphicFramePr>
        <p:xfrm>
          <a:off x="8470900" y="2489433"/>
          <a:ext cx="444500" cy="228600"/>
        </p:xfrm>
        <a:graphic>
          <a:graphicData uri="http://schemas.openxmlformats.org/presentationml/2006/ole">
            <mc:AlternateContent xmlns:mc="http://schemas.openxmlformats.org/markup-compatibility/2006">
              <mc:Choice xmlns:v="urn:schemas-microsoft-com:vml" Requires="v">
                <p:oleObj name="Equation" r:id="rId14" imgW="444240" imgH="228600" progId="Equation.DSMT4">
                  <p:embed/>
                </p:oleObj>
              </mc:Choice>
              <mc:Fallback>
                <p:oleObj name="Equation" r:id="rId14" imgW="444240" imgH="22860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470900" y="2489433"/>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flipH="1">
            <a:off x="8153400" y="26670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7848600" y="22860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765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6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65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65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65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6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Dividing Fractions</a:t>
            </a:r>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2"/>
          <p:cNvSpPr txBox="1">
            <a:spLocks/>
          </p:cNvSpPr>
          <p:nvPr/>
        </p:nvSpPr>
        <p:spPr>
          <a:xfrm>
            <a:off x="457200" y="1280160"/>
            <a:ext cx="8229600" cy="2893100"/>
          </a:xfrm>
          <a:prstGeom prst="rect">
            <a:avLst/>
          </a:prstGeom>
          <a:solidFill>
            <a:srgbClr val="FFFFCC"/>
          </a:solidFill>
          <a:ln w="28575">
            <a:solidFill>
              <a:srgbClr val="000000"/>
            </a:solidFill>
          </a:ln>
        </p:spPr>
        <p:txBody>
          <a:bodyPr>
            <a:spAutoFit/>
          </a:bodyPr>
          <a:lstStyle/>
          <a:p>
            <a:r>
              <a:rPr lang="en-US" sz="2800" dirty="0">
                <a:solidFill>
                  <a:srgbClr val="000000"/>
                </a:solidFill>
              </a:rPr>
              <a:t>To divide by any nonzero number, multiply by its reciprocal. In general, </a:t>
            </a:r>
          </a:p>
          <a:p>
            <a:pPr>
              <a:lnSpc>
                <a:spcPct val="150000"/>
              </a:lnSpc>
            </a:pP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c, d ≠ </a:t>
            </a:r>
            <a:r>
              <a:rPr lang="en-US" sz="2800" dirty="0">
                <a:solidFill>
                  <a:srgbClr val="000000"/>
                </a:solidFill>
              </a:rPr>
              <a:t>0.</a:t>
            </a:r>
            <a:r>
              <a:rPr lang="en-US" sz="2800" i="1" dirty="0">
                <a:solidFill>
                  <a:srgbClr val="000000"/>
                </a:solidFill>
                <a:latin typeface="Aharoni" panose="02010803020104030203" pitchFamily="2" charset="-79"/>
                <a:cs typeface="Aharoni" panose="02010803020104030203" pitchFamily="2" charset="-79"/>
              </a:rPr>
              <a:t> </a:t>
            </a:r>
            <a:endParaRPr lang="en-US" sz="2800" dirty="0">
              <a:solidFill>
                <a:srgbClr val="000000"/>
              </a:solidFill>
            </a:endParaRPr>
          </a:p>
          <a:p>
            <a:endParaRPr lang="en-US" sz="2800" dirty="0"/>
          </a:p>
          <a:p>
            <a:r>
              <a:rPr lang="en-US" sz="2800" dirty="0">
                <a:solidFill>
                  <a:srgbClr val="000000"/>
                </a:solidFill>
              </a:rPr>
              <a:t>For example, </a:t>
            </a:r>
          </a:p>
          <a:p>
            <a:endParaRPr lang="en-US" sz="2800" dirty="0">
              <a:solidFill>
                <a:srgbClr val="000000"/>
              </a:solidFill>
            </a:endParaRPr>
          </a:p>
        </p:txBody>
      </p:sp>
      <p:graphicFrame>
        <p:nvGraphicFramePr>
          <p:cNvPr id="28674" name="Object 2"/>
          <p:cNvGraphicFramePr>
            <a:graphicFrameLocks noChangeAspect="1"/>
          </p:cNvGraphicFramePr>
          <p:nvPr>
            <p:extLst>
              <p:ext uri="{D42A27DB-BD31-4B8C-83A1-F6EECF244321}">
                <p14:modId xmlns:p14="http://schemas.microsoft.com/office/powerpoint/2010/main" val="534682373"/>
              </p:ext>
            </p:extLst>
          </p:nvPr>
        </p:nvGraphicFramePr>
        <p:xfrm>
          <a:off x="3186281" y="2086087"/>
          <a:ext cx="2006600" cy="838200"/>
        </p:xfrm>
        <a:graphic>
          <a:graphicData uri="http://schemas.openxmlformats.org/presentationml/2006/ole">
            <mc:AlternateContent xmlns:mc="http://schemas.openxmlformats.org/markup-compatibility/2006">
              <mc:Choice xmlns:v="urn:schemas-microsoft-com:vml" Requires="v">
                <p:oleObj name="Equation" r:id="rId2" imgW="2006280" imgH="838080" progId="Equation.DSMT4">
                  <p:embed/>
                </p:oleObj>
              </mc:Choice>
              <mc:Fallback>
                <p:oleObj name="Equation" r:id="rId2" imgW="20062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86281" y="2086087"/>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6" name="Object 4"/>
          <p:cNvGraphicFramePr>
            <a:graphicFrameLocks noChangeAspect="1"/>
          </p:cNvGraphicFramePr>
          <p:nvPr>
            <p:extLst>
              <p:ext uri="{D42A27DB-BD31-4B8C-83A1-F6EECF244321}">
                <p14:modId xmlns:p14="http://schemas.microsoft.com/office/powerpoint/2010/main" val="410886065"/>
              </p:ext>
            </p:extLst>
          </p:nvPr>
        </p:nvGraphicFramePr>
        <p:xfrm>
          <a:off x="2558330" y="3169665"/>
          <a:ext cx="2438400" cy="838200"/>
        </p:xfrm>
        <a:graphic>
          <a:graphicData uri="http://schemas.openxmlformats.org/presentationml/2006/ole">
            <mc:AlternateContent xmlns:mc="http://schemas.openxmlformats.org/markup-compatibility/2006">
              <mc:Choice xmlns:v="urn:schemas-microsoft-com:vml" Requires="v">
                <p:oleObj name="Equation" r:id="rId4" imgW="2438280" imgH="838080" progId="Equation.DSMT4">
                  <p:embed/>
                </p:oleObj>
              </mc:Choice>
              <mc:Fallback>
                <p:oleObj name="Equation" r:id="rId4" imgW="243828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8330" y="3169665"/>
                        <a:ext cx="243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Dividing Fractions </a:t>
            </a:r>
          </a:p>
        </p:txBody>
      </p:sp>
      <p:sp>
        <p:nvSpPr>
          <p:cNvPr id="3" name="Content Placeholder 2"/>
          <p:cNvSpPr>
            <a:spLocks noGrp="1"/>
          </p:cNvSpPr>
          <p:nvPr>
            <p:ph idx="1"/>
          </p:nvPr>
        </p:nvSpPr>
        <p:spPr/>
        <p:txBody>
          <a:bodyPr/>
          <a:lstStyle/>
          <a:p>
            <a:r>
              <a:rPr lang="en-US" dirty="0"/>
              <a:t>Divide: </a:t>
            </a:r>
          </a:p>
          <a:p>
            <a:pPr>
              <a:lnSpc>
                <a:spcPct val="150000"/>
              </a:lnSpc>
            </a:pPr>
            <a:r>
              <a:rPr lang="en-US" b="1" dirty="0"/>
              <a:t>Solution </a:t>
            </a:r>
          </a:p>
          <a:p>
            <a:r>
              <a:rPr lang="en-US" dirty="0"/>
              <a:t>The reciprocal of     is       so we multiply by </a:t>
            </a:r>
          </a:p>
          <a:p>
            <a:endParaRPr lang="en-US" dirty="0"/>
          </a:p>
        </p:txBody>
      </p:sp>
      <p:graphicFrame>
        <p:nvGraphicFramePr>
          <p:cNvPr id="29698" name="Object 2"/>
          <p:cNvGraphicFramePr>
            <a:graphicFrameLocks noChangeAspect="1"/>
          </p:cNvGraphicFramePr>
          <p:nvPr/>
        </p:nvGraphicFramePr>
        <p:xfrm>
          <a:off x="1625367" y="1143000"/>
          <a:ext cx="812800" cy="838200"/>
        </p:xfrm>
        <a:graphic>
          <a:graphicData uri="http://schemas.openxmlformats.org/presentationml/2006/ole">
            <mc:AlternateContent xmlns:mc="http://schemas.openxmlformats.org/markup-compatibility/2006">
              <mc:Choice xmlns:v="urn:schemas-microsoft-com:vml" Requires="v">
                <p:oleObj name="Equation" r:id="rId2" imgW="812520" imgH="838080" progId="Equation.DSMT4">
                  <p:embed/>
                </p:oleObj>
              </mc:Choice>
              <mc:Fallback>
                <p:oleObj name="Equation" r:id="rId2" imgW="8125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5367" y="11430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699" name="Object 3"/>
          <p:cNvGraphicFramePr>
            <a:graphicFrameLocks noChangeAspect="1"/>
          </p:cNvGraphicFramePr>
          <p:nvPr/>
        </p:nvGraphicFramePr>
        <p:xfrm>
          <a:off x="3657600" y="2362200"/>
          <a:ext cx="368300" cy="838200"/>
        </p:xfrm>
        <a:graphic>
          <a:graphicData uri="http://schemas.openxmlformats.org/presentationml/2006/ole">
            <mc:AlternateContent xmlns:mc="http://schemas.openxmlformats.org/markup-compatibility/2006">
              <mc:Choice xmlns:v="urn:schemas-microsoft-com:vml" Requires="v">
                <p:oleObj name="Equation" r:id="rId4" imgW="368280" imgH="838080" progId="Equation.DSMT4">
                  <p:embed/>
                </p:oleObj>
              </mc:Choice>
              <mc:Fallback>
                <p:oleObj name="Equation" r:id="rId4" imgW="36828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2362200"/>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3046194" y="2361283"/>
          <a:ext cx="254000" cy="838200"/>
        </p:xfrm>
        <a:graphic>
          <a:graphicData uri="http://schemas.openxmlformats.org/presentationml/2006/ole">
            <mc:AlternateContent xmlns:mc="http://schemas.openxmlformats.org/markup-compatibility/2006">
              <mc:Choice xmlns:v="urn:schemas-microsoft-com:vml" Requires="v">
                <p:oleObj name="Equation" r:id="rId6" imgW="253800" imgH="838080" progId="Equation.DSMT4">
                  <p:embed/>
                </p:oleObj>
              </mc:Choice>
              <mc:Fallback>
                <p:oleObj name="Equation" r:id="rId6" imgW="25380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6194" y="2361283"/>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1" name="Object 5"/>
          <p:cNvGraphicFramePr>
            <a:graphicFrameLocks noChangeAspect="1"/>
          </p:cNvGraphicFramePr>
          <p:nvPr/>
        </p:nvGraphicFramePr>
        <p:xfrm>
          <a:off x="6739156" y="2353112"/>
          <a:ext cx="342900" cy="838200"/>
        </p:xfrm>
        <a:graphic>
          <a:graphicData uri="http://schemas.openxmlformats.org/presentationml/2006/ole">
            <mc:AlternateContent xmlns:mc="http://schemas.openxmlformats.org/markup-compatibility/2006">
              <mc:Choice xmlns:v="urn:schemas-microsoft-com:vml" Requires="v">
                <p:oleObj name="Equation" r:id="rId8" imgW="342720" imgH="838080" progId="Equation.DSMT4">
                  <p:embed/>
                </p:oleObj>
              </mc:Choice>
              <mc:Fallback>
                <p:oleObj name="Equation" r:id="rId8" imgW="34272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39156" y="2353112"/>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3" name="Object 7"/>
          <p:cNvGraphicFramePr>
            <a:graphicFrameLocks noChangeAspect="1"/>
          </p:cNvGraphicFramePr>
          <p:nvPr/>
        </p:nvGraphicFramePr>
        <p:xfrm>
          <a:off x="1752600" y="3505200"/>
          <a:ext cx="812800" cy="838200"/>
        </p:xfrm>
        <a:graphic>
          <a:graphicData uri="http://schemas.openxmlformats.org/presentationml/2006/ole">
            <mc:AlternateContent xmlns:mc="http://schemas.openxmlformats.org/markup-compatibility/2006">
              <mc:Choice xmlns:v="urn:schemas-microsoft-com:vml" Requires="v">
                <p:oleObj name="Equation" r:id="rId10" imgW="812520" imgH="838080" progId="Equation.DSMT4">
                  <p:embed/>
                </p:oleObj>
              </mc:Choice>
              <mc:Fallback>
                <p:oleObj name="Equation" r:id="rId10" imgW="81252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35052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4" name="Object 8"/>
          <p:cNvGraphicFramePr>
            <a:graphicFrameLocks noChangeAspect="1"/>
          </p:cNvGraphicFramePr>
          <p:nvPr/>
        </p:nvGraphicFramePr>
        <p:xfrm>
          <a:off x="2624356" y="3496811"/>
          <a:ext cx="927100" cy="838200"/>
        </p:xfrm>
        <a:graphic>
          <a:graphicData uri="http://schemas.openxmlformats.org/presentationml/2006/ole">
            <mc:AlternateContent xmlns:mc="http://schemas.openxmlformats.org/markup-compatibility/2006">
              <mc:Choice xmlns:v="urn:schemas-microsoft-com:vml" Requires="v">
                <p:oleObj name="Equation" r:id="rId12" imgW="927000" imgH="838080" progId="Equation.DSMT4">
                  <p:embed/>
                </p:oleObj>
              </mc:Choice>
              <mc:Fallback>
                <p:oleObj name="Equation" r:id="rId12" imgW="92700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24356" y="3496811"/>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5" name="Object 9"/>
          <p:cNvGraphicFramePr>
            <a:graphicFrameLocks noChangeAspect="1"/>
          </p:cNvGraphicFramePr>
          <p:nvPr/>
        </p:nvGraphicFramePr>
        <p:xfrm>
          <a:off x="3632433" y="3479334"/>
          <a:ext cx="1447800" cy="838200"/>
        </p:xfrm>
        <a:graphic>
          <a:graphicData uri="http://schemas.openxmlformats.org/presentationml/2006/ole">
            <mc:AlternateContent xmlns:mc="http://schemas.openxmlformats.org/markup-compatibility/2006">
              <mc:Choice xmlns:v="urn:schemas-microsoft-com:vml" Requires="v">
                <p:oleObj name="Equation" r:id="rId14" imgW="1447560" imgH="838080" progId="Equation.DSMT4">
                  <p:embed/>
                </p:oleObj>
              </mc:Choice>
              <mc:Fallback>
                <p:oleObj name="Equation" r:id="rId14" imgW="1447560" imgH="8380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32433" y="3479334"/>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7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69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70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970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970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97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Dividing Fractions </a:t>
            </a:r>
          </a:p>
        </p:txBody>
      </p:sp>
      <p:sp>
        <p:nvSpPr>
          <p:cNvPr id="3" name="Content Placeholder 2"/>
          <p:cNvSpPr>
            <a:spLocks noGrp="1"/>
          </p:cNvSpPr>
          <p:nvPr>
            <p:ph idx="1"/>
          </p:nvPr>
        </p:nvSpPr>
        <p:spPr/>
        <p:txBody>
          <a:bodyPr/>
          <a:lstStyle/>
          <a:p>
            <a:r>
              <a:rPr lang="en-US" dirty="0"/>
              <a:t>Divide: </a:t>
            </a:r>
          </a:p>
          <a:p>
            <a:pPr>
              <a:lnSpc>
                <a:spcPct val="150000"/>
              </a:lnSpc>
            </a:pPr>
            <a:r>
              <a:rPr lang="en-US" b="1" dirty="0"/>
              <a:t>Solution</a:t>
            </a:r>
          </a:p>
          <a:p>
            <a:r>
              <a:rPr lang="en-US" dirty="0"/>
              <a:t>The reciprocal of </a:t>
            </a:r>
            <a:r>
              <a:rPr lang="en-US" dirty="0">
                <a:solidFill>
                  <a:srgbClr val="0000FF"/>
                </a:solidFill>
              </a:rPr>
              <a:t>4</a:t>
            </a:r>
            <a:r>
              <a:rPr lang="en-US" dirty="0"/>
              <a:t> is      so we multiply by 	</a:t>
            </a:r>
          </a:p>
        </p:txBody>
      </p:sp>
      <p:graphicFrame>
        <p:nvGraphicFramePr>
          <p:cNvPr id="30722" name="Object 2"/>
          <p:cNvGraphicFramePr>
            <a:graphicFrameLocks noChangeAspect="1"/>
          </p:cNvGraphicFramePr>
          <p:nvPr/>
        </p:nvGraphicFramePr>
        <p:xfrm>
          <a:off x="1644650" y="1143000"/>
          <a:ext cx="774700" cy="838200"/>
        </p:xfrm>
        <a:graphic>
          <a:graphicData uri="http://schemas.openxmlformats.org/presentationml/2006/ole">
            <mc:AlternateContent xmlns:mc="http://schemas.openxmlformats.org/markup-compatibility/2006">
              <mc:Choice xmlns:v="urn:schemas-microsoft-com:vml" Requires="v">
                <p:oleObj name="Equation" r:id="rId2" imgW="774360" imgH="838080" progId="Equation.DSMT4">
                  <p:embed/>
                </p:oleObj>
              </mc:Choice>
              <mc:Fallback>
                <p:oleObj name="Equation" r:id="rId2" imgW="7743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4650" y="11430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3" name="Object 3"/>
          <p:cNvGraphicFramePr>
            <a:graphicFrameLocks noChangeAspect="1"/>
          </p:cNvGraphicFramePr>
          <p:nvPr/>
        </p:nvGraphicFramePr>
        <p:xfrm>
          <a:off x="3546475" y="2362200"/>
          <a:ext cx="393700" cy="838200"/>
        </p:xfrm>
        <a:graphic>
          <a:graphicData uri="http://schemas.openxmlformats.org/presentationml/2006/ole">
            <mc:AlternateContent xmlns:mc="http://schemas.openxmlformats.org/markup-compatibility/2006">
              <mc:Choice xmlns:v="urn:schemas-microsoft-com:vml" Requires="v">
                <p:oleObj name="Equation" r:id="rId4" imgW="393480" imgH="838080" progId="Equation.DSMT4">
                  <p:embed/>
                </p:oleObj>
              </mc:Choice>
              <mc:Fallback>
                <p:oleObj name="Equation" r:id="rId4" imgW="39348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46475" y="2362200"/>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4" name="Object 4"/>
          <p:cNvGraphicFramePr>
            <a:graphicFrameLocks noChangeAspect="1"/>
          </p:cNvGraphicFramePr>
          <p:nvPr/>
        </p:nvGraphicFramePr>
        <p:xfrm>
          <a:off x="6607845" y="2370589"/>
          <a:ext cx="368300" cy="838200"/>
        </p:xfrm>
        <a:graphic>
          <a:graphicData uri="http://schemas.openxmlformats.org/presentationml/2006/ole">
            <mc:AlternateContent xmlns:mc="http://schemas.openxmlformats.org/markup-compatibility/2006">
              <mc:Choice xmlns:v="urn:schemas-microsoft-com:vml" Requires="v">
                <p:oleObj name="Equation" r:id="rId6" imgW="368280" imgH="838080" progId="Equation.DSMT4">
                  <p:embed/>
                </p:oleObj>
              </mc:Choice>
              <mc:Fallback>
                <p:oleObj name="Equation" r:id="rId6" imgW="36828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07845" y="2370589"/>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1771650" y="3505200"/>
          <a:ext cx="774700" cy="838200"/>
        </p:xfrm>
        <a:graphic>
          <a:graphicData uri="http://schemas.openxmlformats.org/presentationml/2006/ole">
            <mc:AlternateContent xmlns:mc="http://schemas.openxmlformats.org/markup-compatibility/2006">
              <mc:Choice xmlns:v="urn:schemas-microsoft-com:vml" Requires="v">
                <p:oleObj name="Equation" r:id="rId8" imgW="774360" imgH="838080" progId="Equation.DSMT4">
                  <p:embed/>
                </p:oleObj>
              </mc:Choice>
              <mc:Fallback>
                <p:oleObj name="Equation" r:id="rId8" imgW="77436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71650" y="35052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6" name="Object 6"/>
          <p:cNvGraphicFramePr>
            <a:graphicFrameLocks noChangeAspect="1"/>
          </p:cNvGraphicFramePr>
          <p:nvPr/>
        </p:nvGraphicFramePr>
        <p:xfrm>
          <a:off x="2611438" y="3497263"/>
          <a:ext cx="952500" cy="838200"/>
        </p:xfrm>
        <a:graphic>
          <a:graphicData uri="http://schemas.openxmlformats.org/presentationml/2006/ole">
            <mc:AlternateContent xmlns:mc="http://schemas.openxmlformats.org/markup-compatibility/2006">
              <mc:Choice xmlns:v="urn:schemas-microsoft-com:vml" Requires="v">
                <p:oleObj name="Equation" r:id="rId10" imgW="952200" imgH="838080" progId="Equation.DSMT4">
                  <p:embed/>
                </p:oleObj>
              </mc:Choice>
              <mc:Fallback>
                <p:oleObj name="Equation" r:id="rId10" imgW="95220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11438" y="3497263"/>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7" name="Object 7"/>
          <p:cNvGraphicFramePr>
            <a:graphicFrameLocks noChangeAspect="1"/>
          </p:cNvGraphicFramePr>
          <p:nvPr/>
        </p:nvGraphicFramePr>
        <p:xfrm>
          <a:off x="3644900" y="3496811"/>
          <a:ext cx="698500" cy="838200"/>
        </p:xfrm>
        <a:graphic>
          <a:graphicData uri="http://schemas.openxmlformats.org/presentationml/2006/ole">
            <mc:AlternateContent xmlns:mc="http://schemas.openxmlformats.org/markup-compatibility/2006">
              <mc:Choice xmlns:v="urn:schemas-microsoft-com:vml" Requires="v">
                <p:oleObj name="Equation" r:id="rId12" imgW="698400" imgH="838080" progId="Equation.DSMT4">
                  <p:embed/>
                </p:oleObj>
              </mc:Choice>
              <mc:Fallback>
                <p:oleObj name="Equation" r:id="rId12" imgW="69840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44900" y="3496811"/>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r>
              <a:rPr lang="en-US" dirty="0"/>
              <a:t>The reciprocal of     is 	so we multiply by        Reduce by factoring.</a:t>
            </a:r>
          </a:p>
        </p:txBody>
      </p:sp>
      <p:graphicFrame>
        <p:nvGraphicFramePr>
          <p:cNvPr id="31746" name="Object 2"/>
          <p:cNvGraphicFramePr>
            <a:graphicFrameLocks noChangeAspect="1"/>
          </p:cNvGraphicFramePr>
          <p:nvPr/>
        </p:nvGraphicFramePr>
        <p:xfrm>
          <a:off x="5651500" y="1143000"/>
          <a:ext cx="977900" cy="838200"/>
        </p:xfrm>
        <a:graphic>
          <a:graphicData uri="http://schemas.openxmlformats.org/presentationml/2006/ole">
            <mc:AlternateContent xmlns:mc="http://schemas.openxmlformats.org/markup-compatibility/2006">
              <mc:Choice xmlns:v="urn:schemas-microsoft-com:vml" Requires="v">
                <p:oleObj name="Equation" r:id="rId2" imgW="977760" imgH="838080" progId="Equation.DSMT4">
                  <p:embed/>
                </p:oleObj>
              </mc:Choice>
              <mc:Fallback>
                <p:oleObj name="Equation" r:id="rId2" imgW="9777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7" name="Object 3"/>
          <p:cNvGraphicFramePr>
            <a:graphicFrameLocks noChangeAspect="1"/>
          </p:cNvGraphicFramePr>
          <p:nvPr/>
        </p:nvGraphicFramePr>
        <p:xfrm>
          <a:off x="3031222" y="2167855"/>
          <a:ext cx="266700" cy="838200"/>
        </p:xfrm>
        <a:graphic>
          <a:graphicData uri="http://schemas.openxmlformats.org/presentationml/2006/ole">
            <mc:AlternateContent xmlns:mc="http://schemas.openxmlformats.org/markup-compatibility/2006">
              <mc:Choice xmlns:v="urn:schemas-microsoft-com:vml" Requires="v">
                <p:oleObj name="Equation" r:id="rId4" imgW="266400" imgH="838080" progId="Equation.DSMT4">
                  <p:embed/>
                </p:oleObj>
              </mc:Choice>
              <mc:Fallback>
                <p:oleObj name="Equation" r:id="rId4" imgW="26640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31222" y="2167855"/>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8" name="Object 4"/>
          <p:cNvGraphicFramePr>
            <a:graphicFrameLocks noChangeAspect="1"/>
          </p:cNvGraphicFramePr>
          <p:nvPr/>
        </p:nvGraphicFramePr>
        <p:xfrm>
          <a:off x="3674378" y="2176244"/>
          <a:ext cx="381000" cy="838200"/>
        </p:xfrm>
        <a:graphic>
          <a:graphicData uri="http://schemas.openxmlformats.org/presentationml/2006/ole">
            <mc:AlternateContent xmlns:mc="http://schemas.openxmlformats.org/markup-compatibility/2006">
              <mc:Choice xmlns:v="urn:schemas-microsoft-com:vml" Requires="v">
                <p:oleObj name="Equation" r:id="rId6" imgW="380880" imgH="838080" progId="Equation.DSMT4">
                  <p:embed/>
                </p:oleObj>
              </mc:Choice>
              <mc:Fallback>
                <p:oleObj name="Equation" r:id="rId6" imgW="38088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74378" y="2176244"/>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nvGraphicFramePr>
        <p:xfrm>
          <a:off x="6832367" y="2175545"/>
          <a:ext cx="355600" cy="838200"/>
        </p:xfrm>
        <a:graphic>
          <a:graphicData uri="http://schemas.openxmlformats.org/presentationml/2006/ole">
            <mc:AlternateContent xmlns:mc="http://schemas.openxmlformats.org/markup-compatibility/2006">
              <mc:Choice xmlns:v="urn:schemas-microsoft-com:vml" Requires="v">
                <p:oleObj name="Equation" r:id="rId8" imgW="355320" imgH="838080" progId="Equation.DSMT4">
                  <p:embed/>
                </p:oleObj>
              </mc:Choice>
              <mc:Fallback>
                <p:oleObj name="Equation" r:id="rId8" imgW="35532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32367" y="2175545"/>
                        <a:ext cx="35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nvGraphicFramePr>
        <p:xfrm>
          <a:off x="1670050" y="3505200"/>
          <a:ext cx="977900" cy="838200"/>
        </p:xfrm>
        <a:graphic>
          <a:graphicData uri="http://schemas.openxmlformats.org/presentationml/2006/ole">
            <mc:AlternateContent xmlns:mc="http://schemas.openxmlformats.org/markup-compatibility/2006">
              <mc:Choice xmlns:v="urn:schemas-microsoft-com:vml" Requires="v">
                <p:oleObj name="Equation" r:id="rId10" imgW="977760" imgH="838080" progId="Equation.DSMT4">
                  <p:embed/>
                </p:oleObj>
              </mc:Choice>
              <mc:Fallback>
                <p:oleObj name="Equation" r:id="rId10" imgW="97776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70050" y="35052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1" name="Object 7"/>
          <p:cNvGraphicFramePr>
            <a:graphicFrameLocks noChangeAspect="1"/>
          </p:cNvGraphicFramePr>
          <p:nvPr/>
        </p:nvGraphicFramePr>
        <p:xfrm>
          <a:off x="2635250" y="3497263"/>
          <a:ext cx="1092200" cy="838200"/>
        </p:xfrm>
        <a:graphic>
          <a:graphicData uri="http://schemas.openxmlformats.org/presentationml/2006/ole">
            <mc:AlternateContent xmlns:mc="http://schemas.openxmlformats.org/markup-compatibility/2006">
              <mc:Choice xmlns:v="urn:schemas-microsoft-com:vml" Requires="v">
                <p:oleObj name="Equation" r:id="rId12" imgW="1091880" imgH="838080" progId="Equation.DSMT4">
                  <p:embed/>
                </p:oleObj>
              </mc:Choice>
              <mc:Fallback>
                <p:oleObj name="Equation" r:id="rId12" imgW="109188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35250" y="3497263"/>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2" name="Object 8"/>
          <p:cNvGraphicFramePr>
            <a:graphicFrameLocks noChangeAspect="1"/>
          </p:cNvGraphicFramePr>
          <p:nvPr/>
        </p:nvGraphicFramePr>
        <p:xfrm>
          <a:off x="4965700" y="3497263"/>
          <a:ext cx="520700" cy="838200"/>
        </p:xfrm>
        <a:graphic>
          <a:graphicData uri="http://schemas.openxmlformats.org/presentationml/2006/ole">
            <mc:AlternateContent xmlns:mc="http://schemas.openxmlformats.org/markup-compatibility/2006">
              <mc:Choice xmlns:v="urn:schemas-microsoft-com:vml" Requires="v">
                <p:oleObj name="Equation" r:id="rId14" imgW="520560" imgH="838080" progId="Equation.DSMT4">
                  <p:embed/>
                </p:oleObj>
              </mc:Choice>
              <mc:Fallback>
                <p:oleObj name="Equation" r:id="rId14" imgW="520560" imgH="8380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65700" y="3497263"/>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nvGraphicFramePr>
        <p:xfrm>
          <a:off x="3751263" y="3479800"/>
          <a:ext cx="1193800" cy="838200"/>
        </p:xfrm>
        <a:graphic>
          <a:graphicData uri="http://schemas.openxmlformats.org/presentationml/2006/ole">
            <mc:AlternateContent xmlns:mc="http://schemas.openxmlformats.org/markup-compatibility/2006">
              <mc:Choice xmlns:v="urn:schemas-microsoft-com:vml" Requires="v">
                <p:oleObj name="Equation" r:id="rId16" imgW="1193760" imgH="838080" progId="Equation.DSMT4">
                  <p:embed/>
                </p:oleObj>
              </mc:Choice>
              <mc:Fallback>
                <p:oleObj name="Equation" r:id="rId16" imgW="119376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751263" y="34798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flipH="1">
            <a:off x="4038600" y="3581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700547" y="3557547"/>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351351" y="4054502"/>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4692596" y="4062453"/>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74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7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175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17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2770" name="Object 2"/>
          <p:cNvGraphicFramePr>
            <a:graphicFrameLocks noChangeAspect="1"/>
          </p:cNvGraphicFramePr>
          <p:nvPr/>
        </p:nvGraphicFramePr>
        <p:xfrm>
          <a:off x="5727700" y="1143000"/>
          <a:ext cx="825500" cy="838200"/>
        </p:xfrm>
        <a:graphic>
          <a:graphicData uri="http://schemas.openxmlformats.org/presentationml/2006/ole">
            <mc:AlternateContent xmlns:mc="http://schemas.openxmlformats.org/markup-compatibility/2006">
              <mc:Choice xmlns:v="urn:schemas-microsoft-com:vml" Requires="v">
                <p:oleObj name="Equation" r:id="rId2" imgW="825480" imgH="838080" progId="Equation.DSMT4">
                  <p:embed/>
                </p:oleObj>
              </mc:Choice>
              <mc:Fallback>
                <p:oleObj name="Equation" r:id="rId2" imgW="8254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7700" y="11430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1676400" y="2743200"/>
          <a:ext cx="825500" cy="838200"/>
        </p:xfrm>
        <a:graphic>
          <a:graphicData uri="http://schemas.openxmlformats.org/presentationml/2006/ole">
            <mc:AlternateContent xmlns:mc="http://schemas.openxmlformats.org/markup-compatibility/2006">
              <mc:Choice xmlns:v="urn:schemas-microsoft-com:vml" Requires="v">
                <p:oleObj name="Equation" r:id="rId4" imgW="825480" imgH="838080" progId="Equation.DSMT4">
                  <p:embed/>
                </p:oleObj>
              </mc:Choice>
              <mc:Fallback>
                <p:oleObj name="Equation" r:id="rId4" imgW="82548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2743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2590800" y="2734811"/>
          <a:ext cx="939800" cy="838200"/>
        </p:xfrm>
        <a:graphic>
          <a:graphicData uri="http://schemas.openxmlformats.org/presentationml/2006/ole">
            <mc:AlternateContent xmlns:mc="http://schemas.openxmlformats.org/markup-compatibility/2006">
              <mc:Choice xmlns:v="urn:schemas-microsoft-com:vml" Requires="v">
                <p:oleObj name="Equation" r:id="rId6" imgW="939600" imgH="838080" progId="Equation.DSMT4">
                  <p:embed/>
                </p:oleObj>
              </mc:Choice>
              <mc:Fallback>
                <p:oleObj name="Equation" r:id="rId6" imgW="93960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2734811"/>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3" name="Object 5"/>
          <p:cNvGraphicFramePr>
            <a:graphicFrameLocks noChangeAspect="1"/>
          </p:cNvGraphicFramePr>
          <p:nvPr/>
        </p:nvGraphicFramePr>
        <p:xfrm>
          <a:off x="3587750" y="2717800"/>
          <a:ext cx="1181100" cy="838200"/>
        </p:xfrm>
        <a:graphic>
          <a:graphicData uri="http://schemas.openxmlformats.org/presentationml/2006/ole">
            <mc:AlternateContent xmlns:mc="http://schemas.openxmlformats.org/markup-compatibility/2006">
              <mc:Choice xmlns:v="urn:schemas-microsoft-com:vml" Requires="v">
                <p:oleObj name="Equation" r:id="rId8" imgW="1180800" imgH="838080" progId="Equation.DSMT4">
                  <p:embed/>
                </p:oleObj>
              </mc:Choice>
              <mc:Fallback>
                <p:oleObj name="Equation" r:id="rId8" imgW="118080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87750" y="27178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4" name="Object 6"/>
          <p:cNvGraphicFramePr>
            <a:graphicFrameLocks noChangeAspect="1"/>
          </p:cNvGraphicFramePr>
          <p:nvPr/>
        </p:nvGraphicFramePr>
        <p:xfrm>
          <a:off x="4834156" y="2709644"/>
          <a:ext cx="520700" cy="838200"/>
        </p:xfrm>
        <a:graphic>
          <a:graphicData uri="http://schemas.openxmlformats.org/presentationml/2006/ole">
            <mc:AlternateContent xmlns:mc="http://schemas.openxmlformats.org/markup-compatibility/2006">
              <mc:Choice xmlns:v="urn:schemas-microsoft-com:vml" Requires="v">
                <p:oleObj name="Equation" r:id="rId10" imgW="520560" imgH="838080" progId="Equation.DSMT4">
                  <p:embed/>
                </p:oleObj>
              </mc:Choice>
              <mc:Fallback>
                <p:oleObj name="Equation" r:id="rId10" imgW="52056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34156" y="2709644"/>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Connector 12"/>
          <p:cNvCxnSpPr/>
          <p:nvPr/>
        </p:nvCxnSpPr>
        <p:spPr>
          <a:xfrm flipH="1">
            <a:off x="3886200" y="2819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4495800" y="3276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191000" y="2819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886200" y="3276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27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996</TotalTime>
  <Words>651</Words>
  <Application>Microsoft Office PowerPoint</Application>
  <PresentationFormat>On-screen Show (4:3)</PresentationFormat>
  <Paragraphs>81</Paragraphs>
  <Slides>18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3" baseType="lpstr">
      <vt:lpstr>Aharoni</vt:lpstr>
      <vt:lpstr>Arial</vt:lpstr>
      <vt:lpstr>Calibri</vt:lpstr>
      <vt:lpstr>Office Theme</vt:lpstr>
      <vt:lpstr>Equation</vt:lpstr>
      <vt:lpstr>Section 2.3</vt:lpstr>
      <vt:lpstr>Definition: Reciprocals</vt:lpstr>
      <vt:lpstr>Example 1: Finding Reciprocals</vt:lpstr>
      <vt:lpstr>Example 2: Finding Reciprocals</vt:lpstr>
      <vt:lpstr>Procedure: Dividing Fractions</vt:lpstr>
      <vt:lpstr>Example 3: Dividing Fractions </vt:lpstr>
      <vt:lpstr>Example 4: Dividing Fractions </vt:lpstr>
      <vt:lpstr>Example 5: Dividing and Reducing Fractions</vt:lpstr>
      <vt:lpstr>Example 6: Dividing and Reducing Fractions</vt:lpstr>
      <vt:lpstr>Completion Example 7: Dividing and Reducing Fractions</vt:lpstr>
      <vt:lpstr>Completion Example 8: Dividing and Reducing Fractions</vt:lpstr>
      <vt:lpstr>Example 9: Finding a Missing Number</vt:lpstr>
      <vt:lpstr>Example 9: Finding a Missing Number (cont.)</vt:lpstr>
      <vt:lpstr>Example 10: Application: Dividing Fractions </vt:lpstr>
      <vt:lpstr>Example 10: Application: Dividing Fractions (cont.) </vt:lpstr>
      <vt:lpstr>Example 10: Application: Dividing Fractions (cont.) </vt:lpstr>
      <vt:lpstr>Example 11: Application: Multiplying and Dividing Fractions</vt:lpstr>
      <vt:lpstr>Example 11: Application: Multiplying and Dividing Fractions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Allison Conger</cp:lastModifiedBy>
  <cp:revision>171</cp:revision>
  <dcterms:created xsi:type="dcterms:W3CDTF">2013-04-26T14:43:13Z</dcterms:created>
  <dcterms:modified xsi:type="dcterms:W3CDTF">2023-05-23T19:29:01Z</dcterms:modified>
</cp:coreProperties>
</file>