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 id="7" name="Belloit, Nicholas G" initials="BNG [7]" lastIdx="1" clrIdx="6"/>
  <p:cmAuthor id="8" name="Belloit, Nicholas G" initials="BNG [8]" lastIdx="1" clrIdx="7"/>
  <p:cmAuthor id="9" name="Belloit, Nicholas G" initials="BNG [9]" lastIdx="1" clrIdx="8"/>
  <p:cmAuthor id="10" name="Belloit, Nicholas G" initials="BNG [10]" lastIdx="1" clrIdx="9"/>
  <p:cmAuthor id="11" name="Belloit, Nicholas G" initials="BNG [11]" lastIdx="1" clrIdx="10"/>
  <p:cmAuthor id="12" name="Belloit, Nicholas G" initials="BNG [12]" lastIdx="1" clrIdx="11"/>
  <p:cmAuthor id="13" name="Belloit, Nicholas G" initials="BNG [13]" lastIdx="1" clrIdx="12"/>
  <p:cmAuthor id="14" name="Belloit, Nicholas G" initials="BNG [14]" lastIdx="1" clrIdx="1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9" autoAdjust="0"/>
    <p:restoredTop sz="94709" autoAdjust="0"/>
  </p:normalViewPr>
  <p:slideViewPr>
    <p:cSldViewPr>
      <p:cViewPr varScale="1">
        <p:scale>
          <a:sx n="103" d="100"/>
          <a:sy n="103" d="100"/>
        </p:scale>
        <p:origin x="126" y="135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6/22/2023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6/22/2023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50.wmf"/><Relationship Id="rId18" Type="http://schemas.openxmlformats.org/officeDocument/2006/relationships/oleObject" Target="../embeddings/oleObject49.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6.bin"/><Relationship Id="rId17" Type="http://schemas.openxmlformats.org/officeDocument/2006/relationships/image" Target="../media/image52.wmf"/><Relationship Id="rId2" Type="http://schemas.openxmlformats.org/officeDocument/2006/relationships/oleObject" Target="../embeddings/oleObject41.bin"/><Relationship Id="rId16" Type="http://schemas.openxmlformats.org/officeDocument/2006/relationships/oleObject" Target="../embeddings/oleObject48.bin"/><Relationship Id="rId20"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5.bin"/><Relationship Id="rId19" Type="http://schemas.openxmlformats.org/officeDocument/2006/relationships/image" Target="../media/image53.wmf"/><Relationship Id="rId4" Type="http://schemas.openxmlformats.org/officeDocument/2006/relationships/oleObject" Target="../embeddings/oleObject42.bin"/><Relationship Id="rId9" Type="http://schemas.openxmlformats.org/officeDocument/2006/relationships/image" Target="../media/image48.wmf"/><Relationship Id="rId1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8.wmf"/><Relationship Id="rId1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62.wmf"/><Relationship Id="rId7" Type="http://schemas.openxmlformats.org/officeDocument/2006/relationships/image" Target="../media/image64.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4234876836"/>
              </p:ext>
            </p:extLst>
          </p:nvPr>
        </p:nvGraphicFramePr>
        <p:xfrm>
          <a:off x="736600" y="1425575"/>
          <a:ext cx="1663700" cy="825500"/>
        </p:xfrm>
        <a:graphic>
          <a:graphicData uri="http://schemas.openxmlformats.org/presentationml/2006/ole">
            <mc:AlternateContent xmlns:mc="http://schemas.openxmlformats.org/markup-compatibility/2006">
              <mc:Choice xmlns:v="urn:schemas-microsoft-com:vml" Requires="v">
                <p:oleObj name="Equation" r:id="rId2" imgW="1663560" imgH="825480" progId="Equation.DSMT4">
                  <p:embed/>
                </p:oleObj>
              </mc:Choice>
              <mc:Fallback>
                <p:oleObj name="Equation" r:id="rId2" imgW="1663560" imgH="825480" progId="Equation.DSMT4">
                  <p:embed/>
                  <p:pic>
                    <p:nvPicPr>
                      <p:cNvPr id="0" name="Picture 6"/>
                      <p:cNvPicPr>
                        <a:picLocks noChangeAspect="1" noChangeArrowheads="1"/>
                      </p:cNvPicPr>
                      <p:nvPr/>
                    </p:nvPicPr>
                    <p:blipFill>
                      <a:blip r:embed="rId3"/>
                      <a:srcRect/>
                      <a:stretch>
                        <a:fillRect/>
                      </a:stretch>
                    </p:blipFill>
                    <p:spPr bwMode="auto">
                      <a:xfrm>
                        <a:off x="736600" y="1425575"/>
                        <a:ext cx="166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name="Equation" r:id="rId4" imgW="2908300" imgH="355600" progId="Equation.DSMT4">
                  <p:embed/>
                </p:oleObj>
              </mc:Choice>
              <mc:Fallback>
                <p:oleObj name="Equation" r:id="rId4" imgW="2908300" imgH="355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name="Equation" r:id="rId6" imgW="2882900" imgH="990600" progId="Equation.DSMT4">
                  <p:embed/>
                </p:oleObj>
              </mc:Choice>
              <mc:Fallback>
                <p:oleObj name="Equation" r:id="rId6" imgW="2882900" imgH="990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a:t>
            </a: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2262850274"/>
              </p:ext>
            </p:extLst>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name="Equation" r:id="rId2" imgW="6794500" imgH="1003300" progId="Equation.DSMT4">
                  <p:embed/>
                </p:oleObj>
              </mc:Choice>
              <mc:Fallback>
                <p:oleObj name="Equation" r:id="rId2" imgW="6794500" imgH="10033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Earth becomes larger, the gravitational force exerted by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Earth, what will he weigh (to the nearest pound) </a:t>
            </a:r>
            <a:r>
              <a:rPr lang="en-US" i="0" dirty="0">
                <a:solidFill>
                  <a:srgbClr val="0000FF"/>
                </a:solidFill>
              </a:rPr>
              <a:t>100 miles</a:t>
            </a:r>
            <a:r>
              <a:rPr lang="en-US" i="0" dirty="0">
                <a:solidFill>
                  <a:schemeClr val="tx1"/>
                </a:solidFill>
              </a:rPr>
              <a:t> above Earth? Assume that the radius of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name="Equation" r:id="rId2" imgW="5207000" imgH="952500" progId="Equation.DSMT4">
                  <p:embed/>
                </p:oleObj>
              </mc:Choice>
              <mc:Fallback>
                <p:oleObj name="Equation" r:id="rId2" imgW="52070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name="Equation" r:id="rId4" imgW="5879880" imgH="1104840" progId="Equation.DSMT4">
                  <p:embed/>
                </p:oleObj>
              </mc:Choice>
              <mc:Fallback>
                <p:oleObj name="Equation" r:id="rId4" imgW="5879880" imgH="1104840" progId="Equation.DSMT4">
                  <p:embed/>
                  <p:pic>
                    <p:nvPicPr>
                      <p:cNvPr id="0" name="Picture 10"/>
                      <p:cNvPicPr>
                        <a:picLocks noChangeAspect="1" noChangeArrowheads="1"/>
                      </p:cNvPicPr>
                      <p:nvPr/>
                    </p:nvPicPr>
                    <p:blipFill>
                      <a:blip r:embed="rId5"/>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625678776"/>
              </p:ext>
            </p:extLst>
          </p:nvPr>
        </p:nvGraphicFramePr>
        <p:xfrm>
          <a:off x="1335088" y="4367213"/>
          <a:ext cx="6477000" cy="469900"/>
        </p:xfrm>
        <a:graphic>
          <a:graphicData uri="http://schemas.openxmlformats.org/presentationml/2006/ole">
            <mc:AlternateContent xmlns:mc="http://schemas.openxmlformats.org/markup-compatibility/2006">
              <mc:Choice xmlns:v="urn:schemas-microsoft-com:vml" Requires="v">
                <p:oleObj name="Equation" r:id="rId6" imgW="6476760" imgH="469800" progId="Equation.DSMT4">
                  <p:embed/>
                </p:oleObj>
              </mc:Choice>
              <mc:Fallback>
                <p:oleObj name="Equation" r:id="rId6" imgW="6476760" imgH="469800" progId="Equation.DSMT4">
                  <p:embed/>
                  <p:pic>
                    <p:nvPicPr>
                      <p:cNvPr id="0" name="Picture 11"/>
                      <p:cNvPicPr>
                        <a:picLocks noChangeAspect="1" noChangeArrowheads="1"/>
                      </p:cNvPicPr>
                      <p:nvPr/>
                    </p:nvPicPr>
                    <p:blipFill>
                      <a:blip r:embed="rId7"/>
                      <a:srcRect/>
                      <a:stretch>
                        <a:fillRect/>
                      </a:stretch>
                    </p:blipFill>
                    <p:spPr bwMode="auto">
                      <a:xfrm>
                        <a:off x="1335088" y="4367213"/>
                        <a:ext cx="647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359381886"/>
              </p:ext>
            </p:extLst>
          </p:nvPr>
        </p:nvGraphicFramePr>
        <p:xfrm>
          <a:off x="1334192" y="4944035"/>
          <a:ext cx="2451100" cy="889000"/>
        </p:xfrm>
        <a:graphic>
          <a:graphicData uri="http://schemas.openxmlformats.org/presentationml/2006/ole">
            <mc:AlternateContent xmlns:mc="http://schemas.openxmlformats.org/markup-compatibility/2006">
              <mc:Choice xmlns:v="urn:schemas-microsoft-com:vml" Requires="v">
                <p:oleObj name="Equation" r:id="rId8" imgW="2450880" imgH="888840" progId="Equation.DSMT4">
                  <p:embed/>
                </p:oleObj>
              </mc:Choice>
              <mc:Fallback>
                <p:oleObj name="Equation" r:id="rId8" imgW="2450880" imgH="888840" progId="Equation.DSMT4">
                  <p:embed/>
                  <p:pic>
                    <p:nvPicPr>
                      <p:cNvPr id="0" name="Picture 12"/>
                      <p:cNvPicPr>
                        <a:picLocks noChangeAspect="1" noChangeArrowheads="1"/>
                      </p:cNvPicPr>
                      <p:nvPr/>
                    </p:nvPicPr>
                    <p:blipFill>
                      <a:blip r:embed="rId9"/>
                      <a:srcRect/>
                      <a:stretch>
                        <a:fillRect/>
                      </a:stretch>
                    </p:blipFill>
                    <p:spPr bwMode="auto">
                      <a:xfrm>
                        <a:off x="1334192" y="4944035"/>
                        <a:ext cx="2451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name="Equation" r:id="rId10" imgW="1256755" imgH="304668" progId="Equation.DSMT4">
                  <p:embed/>
                </p:oleObj>
              </mc:Choice>
              <mc:Fallback>
                <p:oleObj name="Equation" r:id="rId10" imgW="1256755"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056495"/>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1964045512"/>
              </p:ext>
            </p:extLst>
          </p:nvPr>
        </p:nvGraphicFramePr>
        <p:xfrm>
          <a:off x="2819400" y="2479548"/>
          <a:ext cx="1958975" cy="889000"/>
        </p:xfrm>
        <a:graphic>
          <a:graphicData uri="http://schemas.openxmlformats.org/presentationml/2006/ole">
            <mc:AlternateContent xmlns:mc="http://schemas.openxmlformats.org/markup-compatibility/2006">
              <mc:Choice xmlns:v="urn:schemas-microsoft-com:vml" Requires="v">
                <p:oleObj name="Equation" r:id="rId2" imgW="1930320" imgH="876240" progId="Equation.DSMT4">
                  <p:embed/>
                </p:oleObj>
              </mc:Choice>
              <mc:Fallback>
                <p:oleObj name="Equation" r:id="rId2" imgW="1930320" imgH="876240" progId="Equation.DSMT4">
                  <p:embed/>
                  <p:pic>
                    <p:nvPicPr>
                      <p:cNvPr id="0" name="Picture 5"/>
                      <p:cNvPicPr>
                        <a:picLocks noGrp="1" noChangeAspect="1" noChangeArrowheads="1"/>
                      </p:cNvPicPr>
                      <p:nvPr/>
                    </p:nvPicPr>
                    <p:blipFill>
                      <a:blip r:embed="rId3"/>
                      <a:srcRect/>
                      <a:stretch>
                        <a:fillRect/>
                      </a:stretch>
                    </p:blipFill>
                    <p:spPr bwMode="auto">
                      <a:xfrm>
                        <a:off x="2819400" y="2479548"/>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994569758"/>
              </p:ext>
            </p:extLst>
          </p:nvPr>
        </p:nvGraphicFramePr>
        <p:xfrm>
          <a:off x="2819400" y="3581400"/>
          <a:ext cx="1866900" cy="381000"/>
        </p:xfrm>
        <a:graphic>
          <a:graphicData uri="http://schemas.openxmlformats.org/presentationml/2006/ole">
            <mc:AlternateContent xmlns:mc="http://schemas.openxmlformats.org/markup-compatibility/2006">
              <mc:Choice xmlns:v="urn:schemas-microsoft-com:vml" Requires="v">
                <p:oleObj name="Equation" r:id="rId4" imgW="1866900" imgH="381000" progId="Equation.DSMT4">
                  <p:embed/>
                </p:oleObj>
              </mc:Choice>
              <mc:Fallback>
                <p:oleObj name="Equation" r:id="rId4" imgW="1866900" imgH="381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3581400"/>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173546749"/>
              </p:ext>
            </p:extLst>
          </p:nvPr>
        </p:nvGraphicFramePr>
        <p:xfrm>
          <a:off x="4778375" y="3660648"/>
          <a:ext cx="2057400" cy="393700"/>
        </p:xfrm>
        <a:graphic>
          <a:graphicData uri="http://schemas.openxmlformats.org/presentationml/2006/ole">
            <mc:AlternateContent xmlns:mc="http://schemas.openxmlformats.org/markup-compatibility/2006">
              <mc:Choice xmlns:v="urn:schemas-microsoft-com:vml" Requires="v">
                <p:oleObj name="Equation" r:id="rId6" imgW="2057400" imgH="393700" progId="Equation.DSMT4">
                  <p:embed/>
                </p:oleObj>
              </mc:Choice>
              <mc:Fallback>
                <p:oleObj name="Equation" r:id="rId6" imgW="2057400" imgH="3937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3660648"/>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 y="2479548"/>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Solving Using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name="Equation" r:id="rId2" imgW="1511280" imgH="457200" progId="Equation.DSMT4">
                  <p:embed/>
                </p:oleObj>
              </mc:Choice>
              <mc:Fallback>
                <p:oleObj name="Equation" r:id="rId2" imgW="1511280" imgH="457200" progId="Equation.DSMT4">
                  <p:embed/>
                  <p:pic>
                    <p:nvPicPr>
                      <p:cNvPr id="0" name="Picture 9"/>
                      <p:cNvPicPr>
                        <a:picLocks noChangeAspect="1" noChangeArrowheads="1"/>
                      </p:cNvPicPr>
                      <p:nvPr/>
                    </p:nvPicPr>
                    <p:blipFill>
                      <a:blip r:embed="rId3"/>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name="Equation" r:id="rId4" imgW="6477000" imgH="482600" progId="Equation.DSMT4">
                  <p:embed/>
                </p:oleObj>
              </mc:Choice>
              <mc:Fallback>
                <p:oleObj name="Equation" r:id="rId4" imgW="6477000" imgH="482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name="Equation" r:id="rId6" imgW="1371600" imgH="304800" progId="Equation.DSMT4">
                  <p:embed/>
                </p:oleObj>
              </mc:Choice>
              <mc:Fallback>
                <p:oleObj name="Equation" r:id="rId6" imgW="1371600" imgH="304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name="Equation" r:id="rId10" imgW="1879600" imgH="838200" progId="Equation.DSMT4">
                  <p:embed/>
                </p:oleObj>
              </mc:Choice>
              <mc:Fallback>
                <p:oleObj name="Equation" r:id="rId10" imgW="1879600" imgH="838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1752377525"/>
              </p:ext>
            </p:extLst>
          </p:nvPr>
        </p:nvGraphicFramePr>
        <p:xfrm>
          <a:off x="4064000" y="5149850"/>
          <a:ext cx="4076700" cy="609600"/>
        </p:xfrm>
        <a:graphic>
          <a:graphicData uri="http://schemas.openxmlformats.org/presentationml/2006/ole">
            <mc:AlternateContent xmlns:mc="http://schemas.openxmlformats.org/markup-compatibility/2006">
              <mc:Choice xmlns:v="urn:schemas-microsoft-com:vml" Requires="v">
                <p:oleObj name="Equation" r:id="rId12" imgW="4076640" imgH="609480" progId="Equation.DSMT4">
                  <p:embed/>
                </p:oleObj>
              </mc:Choice>
              <mc:Fallback>
                <p:oleObj name="Equation" r:id="rId12" imgW="4076640" imgH="609480" progId="Equation.DSMT4">
                  <p:embed/>
                  <p:pic>
                    <p:nvPicPr>
                      <p:cNvPr id="0" name="Picture 14"/>
                      <p:cNvPicPr>
                        <a:picLocks noChangeAspect="1" noChangeArrowheads="1"/>
                      </p:cNvPicPr>
                      <p:nvPr/>
                    </p:nvPicPr>
                    <p:blipFill>
                      <a:blip r:embed="rId13"/>
                      <a:srcRect/>
                      <a:stretch>
                        <a:fillRect/>
                      </a:stretch>
                    </p:blipFill>
                    <p:spPr bwMode="auto">
                      <a:xfrm>
                        <a:off x="4064000" y="5149850"/>
                        <a:ext cx="407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dirty="0">
                <a:solidFill>
                  <a:schemeClr val="accent1"/>
                </a:solidFill>
              </a:rPr>
              <a:t>Example 5: Solving Using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Picture 5"/>
                      <p:cNvPicPr>
                        <a:picLocks noChangeAspect="1" noChangeArrowheads="1"/>
                      </p:cNvPicPr>
                      <p:nvPr/>
                    </p:nvPicPr>
                    <p:blipFill>
                      <a:blip r:embed="rId3"/>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name="Equation" r:id="rId4" imgW="965200" imgH="292100" progId="Equation.DSMT4">
                  <p:embed/>
                </p:oleObj>
              </mc:Choice>
              <mc:Fallback>
                <p:oleObj name="Equation" r:id="rId4" imgW="965200" imgH="2921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a:t>
            </a:r>
          </a:p>
        </p:txBody>
      </p:sp>
      <p:graphicFrame>
        <p:nvGraphicFramePr>
          <p:cNvPr id="12291" name="Object 3"/>
          <p:cNvGraphicFramePr>
            <a:graphicFrameLocks noChangeAspect="1"/>
          </p:cNvGraphicFramePr>
          <p:nvPr>
            <p:extLst>
              <p:ext uri="{D42A27DB-BD31-4B8C-83A1-F6EECF244321}">
                <p14:modId xmlns:p14="http://schemas.microsoft.com/office/powerpoint/2010/main" val="3163597937"/>
              </p:ext>
            </p:extLst>
          </p:nvPr>
        </p:nvGraphicFramePr>
        <p:xfrm>
          <a:off x="1636713" y="4043363"/>
          <a:ext cx="6096000" cy="812800"/>
        </p:xfrm>
        <a:graphic>
          <a:graphicData uri="http://schemas.openxmlformats.org/presentationml/2006/ole">
            <mc:AlternateContent xmlns:mc="http://schemas.openxmlformats.org/markup-compatibility/2006">
              <mc:Choice xmlns:v="urn:schemas-microsoft-com:vml" Requires="v">
                <p:oleObj name="Equation" r:id="rId2" imgW="6095880" imgH="812520" progId="Equation.DSMT4">
                  <p:embed/>
                </p:oleObj>
              </mc:Choice>
              <mc:Fallback>
                <p:oleObj name="Equation" r:id="rId2" imgW="6095880" imgH="812520" progId="Equation.DSMT4">
                  <p:embed/>
                  <p:pic>
                    <p:nvPicPr>
                      <p:cNvPr id="0" name="Picture 8"/>
                      <p:cNvPicPr>
                        <a:picLocks noChangeAspect="1" noChangeArrowheads="1"/>
                      </p:cNvPicPr>
                      <p:nvPr/>
                    </p:nvPicPr>
                    <p:blipFill>
                      <a:blip r:embed="rId3"/>
                      <a:srcRect/>
                      <a:stretch>
                        <a:fillRect/>
                      </a:stretch>
                    </p:blipFill>
                    <p:spPr bwMode="auto">
                      <a:xfrm>
                        <a:off x="1636713" y="4043363"/>
                        <a:ext cx="6096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name="Equation" r:id="rId4" imgW="1422400" imgH="381000" progId="Equation.DSMT4">
                  <p:embed/>
                </p:oleObj>
              </mc:Choice>
              <mc:Fallback>
                <p:oleObj name="Equation" r:id="rId4" imgW="14224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name="Equation" r:id="rId6" imgW="888614" imgH="304668" progId="Equation.DSMT4">
                  <p:embed/>
                </p:oleObj>
              </mc:Choice>
              <mc:Fallback>
                <p:oleObj name="Equation" r:id="rId6" imgW="888614" imgH="304668"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name="Equation" r:id="rId8" imgW="4533900" imgH="304800" progId="Equation.DSMT4">
                  <p:embed/>
                </p:oleObj>
              </mc:Choice>
              <mc:Fallback>
                <p:oleObj name="Equation" r:id="rId8" imgW="4533900" imgH="3048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extLst>
              <p:ext uri="{D42A27DB-BD31-4B8C-83A1-F6EECF244321}">
                <p14:modId xmlns:p14="http://schemas.microsoft.com/office/powerpoint/2010/main" val="3326579095"/>
              </p:ext>
            </p:extLst>
          </p:nvPr>
        </p:nvGraphicFramePr>
        <p:xfrm>
          <a:off x="990600" y="1465131"/>
          <a:ext cx="7010400" cy="469900"/>
        </p:xfrm>
        <a:graphic>
          <a:graphicData uri="http://schemas.openxmlformats.org/presentationml/2006/ole">
            <mc:AlternateContent xmlns:mc="http://schemas.openxmlformats.org/markup-compatibility/2006">
              <mc:Choice xmlns:v="urn:schemas-microsoft-com:vml" Requires="v">
                <p:oleObj name="Equation" r:id="rId2" imgW="7010400" imgH="469900" progId="Equation.DSMT4">
                  <p:embed/>
                </p:oleObj>
              </mc:Choice>
              <mc:Fallback>
                <p:oleObj name="Equation" r:id="rId2" imgW="7010400" imgH="469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65131"/>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1345382442"/>
              </p:ext>
            </p:extLst>
          </p:nvPr>
        </p:nvGraphicFramePr>
        <p:xfrm>
          <a:off x="1066800" y="2090813"/>
          <a:ext cx="228600" cy="304800"/>
        </p:xfrm>
        <a:graphic>
          <a:graphicData uri="http://schemas.openxmlformats.org/presentationml/2006/ole">
            <mc:AlternateContent xmlns:mc="http://schemas.openxmlformats.org/markup-compatibility/2006">
              <mc:Choice xmlns:v="urn:schemas-microsoft-com:vml" Requires="v">
                <p:oleObj name="Equation" r:id="rId4" imgW="228600" imgH="304560" progId="Equation.DSMT4">
                  <p:embed/>
                </p:oleObj>
              </mc:Choice>
              <mc:Fallback>
                <p:oleObj name="Equation" r:id="rId4" imgW="228600" imgH="304560" progId="Equation.DSMT4">
                  <p:embed/>
                  <p:pic>
                    <p:nvPicPr>
                      <p:cNvPr id="0" name="Picture 9"/>
                      <p:cNvPicPr>
                        <a:picLocks noChangeAspect="1" noChangeArrowheads="1"/>
                      </p:cNvPicPr>
                      <p:nvPr/>
                    </p:nvPicPr>
                    <p:blipFill>
                      <a:blip r:embed="rId5"/>
                      <a:srcRect/>
                      <a:stretch>
                        <a:fillRect/>
                      </a:stretch>
                    </p:blipFill>
                    <p:spPr bwMode="auto">
                      <a:xfrm>
                        <a:off x="1066800" y="2090813"/>
                        <a:ext cx="228600" cy="304800"/>
                      </a:xfrm>
                      <a:prstGeom prst="rect">
                        <a:avLst/>
                      </a:prstGeom>
                      <a:noFill/>
                      <a:ln>
                        <a:noFill/>
                      </a:ln>
                      <a:effec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738384671"/>
              </p:ext>
            </p:extLst>
          </p:nvPr>
        </p:nvGraphicFramePr>
        <p:xfrm>
          <a:off x="1516040" y="2657716"/>
          <a:ext cx="1460500" cy="381000"/>
        </p:xfrm>
        <a:graphic>
          <a:graphicData uri="http://schemas.openxmlformats.org/presentationml/2006/ole">
            <mc:AlternateContent xmlns:mc="http://schemas.openxmlformats.org/markup-compatibility/2006">
              <mc:Choice xmlns:v="urn:schemas-microsoft-com:vml" Requires="v">
                <p:oleObj name="Equation" r:id="rId6" imgW="1460160" imgH="380880" progId="Equation.DSMT4">
                  <p:embed/>
                </p:oleObj>
              </mc:Choice>
              <mc:Fallback>
                <p:oleObj name="Equation" r:id="rId6" imgW="1460160" imgH="380880" progId="Equation.DSMT4">
                  <p:embed/>
                  <p:pic>
                    <p:nvPicPr>
                      <p:cNvPr id="0" name="Picture 10"/>
                      <p:cNvPicPr>
                        <a:picLocks noChangeAspect="1" noChangeArrowheads="1"/>
                      </p:cNvPicPr>
                      <p:nvPr/>
                    </p:nvPicPr>
                    <p:blipFill>
                      <a:blip r:embed="rId7"/>
                      <a:srcRect/>
                      <a:stretch>
                        <a:fillRect/>
                      </a:stretch>
                    </p:blipFill>
                    <p:spPr bwMode="auto">
                      <a:xfrm>
                        <a:off x="1516040" y="265771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212904878"/>
              </p:ext>
            </p:extLst>
          </p:nvPr>
        </p:nvGraphicFramePr>
        <p:xfrm>
          <a:off x="1554163" y="3276600"/>
          <a:ext cx="1079500" cy="304800"/>
        </p:xfrm>
        <a:graphic>
          <a:graphicData uri="http://schemas.openxmlformats.org/presentationml/2006/ole">
            <mc:AlternateContent xmlns:mc="http://schemas.openxmlformats.org/markup-compatibility/2006">
              <mc:Choice xmlns:v="urn:schemas-microsoft-com:vml" Requires="v">
                <p:oleObj name="Equation" r:id="rId8" imgW="1079280" imgH="304560" progId="Equation.DSMT4">
                  <p:embed/>
                </p:oleObj>
              </mc:Choice>
              <mc:Fallback>
                <p:oleObj name="Equation" r:id="rId8" imgW="1079280" imgH="304560" progId="Equation.DSMT4">
                  <p:embed/>
                  <p:pic>
                    <p:nvPicPr>
                      <p:cNvPr id="0" name="Picture 11"/>
                      <p:cNvPicPr>
                        <a:picLocks noChangeAspect="1" noChangeArrowheads="1"/>
                      </p:cNvPicPr>
                      <p:nvPr/>
                    </p:nvPicPr>
                    <p:blipFill>
                      <a:blip r:embed="rId9"/>
                      <a:srcRect/>
                      <a:stretch>
                        <a:fillRect/>
                      </a:stretch>
                    </p:blipFill>
                    <p:spPr bwMode="auto">
                      <a:xfrm>
                        <a:off x="1554163" y="32766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1881853707"/>
              </p:ext>
            </p:extLst>
          </p:nvPr>
        </p:nvGraphicFramePr>
        <p:xfrm>
          <a:off x="1535124" y="2090813"/>
          <a:ext cx="4889500" cy="381000"/>
        </p:xfrm>
        <a:graphic>
          <a:graphicData uri="http://schemas.openxmlformats.org/presentationml/2006/ole">
            <mc:AlternateContent xmlns:mc="http://schemas.openxmlformats.org/markup-compatibility/2006">
              <mc:Choice xmlns:v="urn:schemas-microsoft-com:vml" Requires="v">
                <p:oleObj name="Equation" r:id="rId10" imgW="4889160" imgH="380880" progId="Equation.DSMT4">
                  <p:embed/>
                </p:oleObj>
              </mc:Choice>
              <mc:Fallback>
                <p:oleObj name="Equation" r:id="rId10" imgW="4889160" imgH="380880" progId="Equation.DSMT4">
                  <p:embed/>
                  <p:pic>
                    <p:nvPicPr>
                      <p:cNvPr id="0" name="Picture 12"/>
                      <p:cNvPicPr>
                        <a:picLocks noChangeAspect="1" noChangeArrowheads="1"/>
                      </p:cNvPicPr>
                      <p:nvPr/>
                    </p:nvPicPr>
                    <p:blipFill>
                      <a:blip r:embed="rId11"/>
                      <a:srcRect/>
                      <a:stretch>
                        <a:fillRect/>
                      </a:stretch>
                    </p:blipFill>
                    <p:spPr bwMode="auto">
                      <a:xfrm>
                        <a:off x="1535124" y="2090813"/>
                        <a:ext cx="488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a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2568207" cy="32630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Direct Variation</a:t>
            </a:r>
          </a:p>
        </p:txBody>
      </p:sp>
      <p:graphicFrame>
        <p:nvGraphicFramePr>
          <p:cNvPr id="6148" name="Object 24"/>
          <p:cNvGraphicFramePr>
            <a:graphicFrameLocks noGrp="1" noChangeAspect="1"/>
          </p:cNvGraphicFramePr>
          <p:nvPr>
            <p:ph idx="1"/>
            <p:extLst>
              <p:ext uri="{D42A27DB-BD31-4B8C-83A1-F6EECF244321}">
                <p14:modId xmlns:p14="http://schemas.microsoft.com/office/powerpoint/2010/main" val="1090043839"/>
              </p:ext>
            </p:extLst>
          </p:nvPr>
        </p:nvGraphicFramePr>
        <p:xfrm>
          <a:off x="3124200" y="2514600"/>
          <a:ext cx="2235200" cy="692150"/>
        </p:xfrm>
        <a:graphic>
          <a:graphicData uri="http://schemas.openxmlformats.org/presentationml/2006/ole">
            <mc:AlternateContent xmlns:mc="http://schemas.openxmlformats.org/markup-compatibility/2006">
              <mc:Choice xmlns:v="urn:schemas-microsoft-com:vml" Requires="v">
                <p:oleObj name="Equation" r:id="rId2" imgW="2705040" imgH="838080" progId="Equation.DSMT4">
                  <p:embed/>
                </p:oleObj>
              </mc:Choice>
              <mc:Fallback>
                <p:oleObj name="Equation" r:id="rId2" imgW="2705040" imgH="83808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514600"/>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80440329"/>
              </p:ext>
            </p:extLst>
          </p:nvPr>
        </p:nvGraphicFramePr>
        <p:xfrm>
          <a:off x="2613025" y="1254125"/>
          <a:ext cx="5321300" cy="939800"/>
        </p:xfrm>
        <a:graphic>
          <a:graphicData uri="http://schemas.openxmlformats.org/presentationml/2006/ole">
            <mc:AlternateContent xmlns:mc="http://schemas.openxmlformats.org/markup-compatibility/2006">
              <mc:Choice xmlns:v="urn:schemas-microsoft-com:vml" Requires="v">
                <p:oleObj name="Equation" r:id="rId4" imgW="5321160" imgH="939600" progId="Equation.DSMT4">
                  <p:embed/>
                </p:oleObj>
              </mc:Choice>
              <mc:Fallback>
                <p:oleObj name="Equation" r:id="rId4" imgW="5321160" imgH="939600" progId="Equation.DSMT4">
                  <p:embed/>
                  <p:pic>
                    <p:nvPicPr>
                      <p:cNvPr id="0" name="Picture 14"/>
                      <p:cNvPicPr>
                        <a:picLocks noChangeAspect="1" noChangeArrowheads="1"/>
                      </p:cNvPicPr>
                      <p:nvPr/>
                    </p:nvPicPr>
                    <p:blipFill>
                      <a:blip r:embed="rId5"/>
                      <a:srcRect/>
                      <a:stretch>
                        <a:fillRect/>
                      </a:stretch>
                    </p:blipFill>
                    <p:spPr bwMode="auto">
                      <a:xfrm>
                        <a:off x="2613025" y="1254125"/>
                        <a:ext cx="5321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name="Equation" r:id="rId6" imgW="1117600" imgH="838200" progId="Equation.DSMT4">
                  <p:embed/>
                </p:oleObj>
              </mc:Choice>
              <mc:Fallback>
                <p:oleObj name="Equation" r:id="rId6" imgW="1117600" imgH="8382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name="Equation" r:id="rId8" imgW="1244600" imgH="304800" progId="Equation.DSMT4">
                  <p:embed/>
                </p:oleObj>
              </mc:Choice>
              <mc:Fallback>
                <p:oleObj name="Equation" r:id="rId8" imgW="1244600" imgH="3048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name="Equation" r:id="rId10" imgW="508000" imgH="330200" progId="Equation.DSMT4">
                  <p:embed/>
                </p:oleObj>
              </mc:Choice>
              <mc:Fallback>
                <p:oleObj name="Equation" r:id="rId10" imgW="508000" imgH="330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name="Equation" r:id="rId12" imgW="1333500" imgH="838200" progId="Equation.DSMT4">
                  <p:embed/>
                </p:oleObj>
              </mc:Choice>
              <mc:Fallback>
                <p:oleObj name="Equation" r:id="rId12" imgW="1333500" imgH="8382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name="Equation" r:id="rId14" imgW="5295900" imgH="304800" progId="Equation.DSMT4">
                  <p:embed/>
                </p:oleObj>
              </mc:Choice>
              <mc:Fallback>
                <p:oleObj name="Equation" r:id="rId14" imgW="5295900" imgH="3048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name="Equation" r:id="rId16" imgW="6223000" imgH="838200" progId="Equation.DSMT4">
                  <p:embed/>
                </p:oleObj>
              </mc:Choice>
              <mc:Fallback>
                <p:oleObj name="Equation" r:id="rId16" imgW="6223000" imgH="838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name="Equation" r:id="rId18" imgW="901309" imgH="291973" progId="Equation.DSMT4">
                  <p:embed/>
                </p:oleObj>
              </mc:Choice>
              <mc:Fallback>
                <p:oleObj name="Equation" r:id="rId18" imgW="901309" imgH="291973"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name="Equation" r:id="rId20" imgW="4533900" imgH="304800" progId="Equation.DSMT4">
                  <p:embed/>
                </p:oleObj>
              </mc:Choice>
              <mc:Fallback>
                <p:oleObj name="Equation" r:id="rId20" imgW="4533900" imgH="3048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br>
              <a:rPr lang="en-US" i="0" dirty="0">
                <a:solidFill>
                  <a:schemeClr val="tx1"/>
                </a:solidFill>
              </a:rPr>
            </a:b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br>
              <a:rPr lang="en-US" i="0" dirty="0">
                <a:solidFill>
                  <a:schemeClr val="tx1"/>
                </a:solidFill>
              </a:rPr>
            </a:b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235552698"/>
              </p:ext>
            </p:extLst>
          </p:nvPr>
        </p:nvGraphicFramePr>
        <p:xfrm>
          <a:off x="2832100" y="1376363"/>
          <a:ext cx="5715000" cy="1041400"/>
        </p:xfrm>
        <a:graphic>
          <a:graphicData uri="http://schemas.openxmlformats.org/presentationml/2006/ole">
            <mc:AlternateContent xmlns:mc="http://schemas.openxmlformats.org/markup-compatibility/2006">
              <mc:Choice xmlns:v="urn:schemas-microsoft-com:vml" Requires="v">
                <p:oleObj name="Equation" r:id="rId4" imgW="5715000" imgH="1041120" progId="Equation.DSMT4">
                  <p:embed/>
                </p:oleObj>
              </mc:Choice>
              <mc:Fallback>
                <p:oleObj name="Equation" r:id="rId4" imgW="5715000" imgH="1041120" progId="Equation.DSMT4">
                  <p:embed/>
                  <p:pic>
                    <p:nvPicPr>
                      <p:cNvPr id="0" name="Picture 10"/>
                      <p:cNvPicPr>
                        <a:picLocks noChangeAspect="1" noChangeArrowheads="1"/>
                      </p:cNvPicPr>
                      <p:nvPr/>
                    </p:nvPicPr>
                    <p:blipFill>
                      <a:blip r:embed="rId5"/>
                      <a:srcRect/>
                      <a:stretch>
                        <a:fillRect/>
                      </a:stretch>
                    </p:blipFill>
                    <p:spPr bwMode="auto">
                      <a:xfrm>
                        <a:off x="2832100" y="1376363"/>
                        <a:ext cx="571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name="Equation" r:id="rId6" imgW="2273300" imgH="889000" progId="Equation.DSMT4">
                  <p:embed/>
                </p:oleObj>
              </mc:Choice>
              <mc:Fallback>
                <p:oleObj name="Equation" r:id="rId6" imgW="22733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728983521"/>
              </p:ext>
            </p:extLst>
          </p:nvPr>
        </p:nvGraphicFramePr>
        <p:xfrm>
          <a:off x="2305050" y="3403489"/>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0" name="Picture 12"/>
                      <p:cNvPicPr>
                        <a:picLocks noChangeAspect="1" noChangeArrowheads="1"/>
                      </p:cNvPicPr>
                      <p:nvPr/>
                    </p:nvPicPr>
                    <p:blipFill>
                      <a:blip r:embed="rId9"/>
                      <a:srcRect/>
                      <a:stretch>
                        <a:fillRect/>
                      </a:stretch>
                    </p:blipFill>
                    <p:spPr bwMode="auto">
                      <a:xfrm>
                        <a:off x="2305050" y="3403489"/>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name="Equation" r:id="rId10" imgW="1638000" imgH="838080" progId="Equation.DSMT4">
                  <p:embed/>
                </p:oleObj>
              </mc:Choice>
              <mc:Fallback>
                <p:oleObj name="Equation" r:id="rId10" imgW="1638000" imgH="8380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name="Equation" r:id="rId12" imgW="1066337" imgH="304668" progId="Equation.DSMT4">
                  <p:embed/>
                </p:oleObj>
              </mc:Choice>
              <mc:Fallback>
                <p:oleObj name="Equation" r:id="rId12" imgW="1066337" imgH="304668"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649BDCDB-10C1-F55F-AF73-AA6CBD0E044E}"/>
              </a:ext>
            </a:extLst>
          </p:cNvPr>
          <p:cNvGraphicFramePr>
            <a:graphicFrameLocks noChangeAspect="1"/>
          </p:cNvGraphicFramePr>
          <p:nvPr>
            <p:extLst>
              <p:ext uri="{D42A27DB-BD31-4B8C-83A1-F6EECF244321}">
                <p14:modId xmlns:p14="http://schemas.microsoft.com/office/powerpoint/2010/main" val="3058133806"/>
              </p:ext>
            </p:extLst>
          </p:nvPr>
        </p:nvGraphicFramePr>
        <p:xfrm>
          <a:off x="5071484" y="2697052"/>
          <a:ext cx="3035300" cy="457200"/>
        </p:xfrm>
        <a:graphic>
          <a:graphicData uri="http://schemas.openxmlformats.org/presentationml/2006/ole">
            <mc:AlternateContent xmlns:mc="http://schemas.openxmlformats.org/markup-compatibility/2006">
              <mc:Choice xmlns:v="urn:schemas-microsoft-com:vml" Requires="v">
                <p:oleObj name="Equation" r:id="rId14" imgW="3035160" imgH="457200" progId="Equation.DSMT4">
                  <p:embed/>
                </p:oleObj>
              </mc:Choice>
              <mc:Fallback>
                <p:oleObj name="Equation" r:id="rId14" imgW="3035160" imgH="457200" progId="Equation.DSMT4">
                  <p:embed/>
                  <p:pic>
                    <p:nvPicPr>
                      <p:cNvPr id="15366" name="Object 6"/>
                      <p:cNvPicPr>
                        <a:picLocks noChangeAspect="1" noChangeArrowheads="1"/>
                      </p:cNvPicPr>
                      <p:nvPr/>
                    </p:nvPicPr>
                    <p:blipFill>
                      <a:blip r:embed="rId15"/>
                      <a:srcRect/>
                      <a:stretch>
                        <a:fillRect/>
                      </a:stretch>
                    </p:blipFill>
                    <p:spPr bwMode="auto">
                      <a:xfrm>
                        <a:off x="5071484" y="2697052"/>
                        <a:ext cx="303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202439032"/>
              </p:ext>
            </p:extLst>
          </p:nvPr>
        </p:nvGraphicFramePr>
        <p:xfrm>
          <a:off x="717550" y="1339028"/>
          <a:ext cx="7708900" cy="876300"/>
        </p:xfrm>
        <a:graphic>
          <a:graphicData uri="http://schemas.openxmlformats.org/presentationml/2006/ole">
            <mc:AlternateContent xmlns:mc="http://schemas.openxmlformats.org/markup-compatibility/2006">
              <mc:Choice xmlns:v="urn:schemas-microsoft-com:vml" Requires="v">
                <p:oleObj name="Equation" r:id="rId2" imgW="7708900" imgH="876300" progId="Equation.DSMT4">
                  <p:embed/>
                </p:oleObj>
              </mc:Choice>
              <mc:Fallback>
                <p:oleObj name="Equation" r:id="rId2" imgW="7708900" imgH="8763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339028"/>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3717383191"/>
              </p:ext>
            </p:extLst>
          </p:nvPr>
        </p:nvGraphicFramePr>
        <p:xfrm>
          <a:off x="1656688" y="2384502"/>
          <a:ext cx="1892300" cy="876300"/>
        </p:xfrm>
        <a:graphic>
          <a:graphicData uri="http://schemas.openxmlformats.org/presentationml/2006/ole">
            <mc:AlternateContent xmlns:mc="http://schemas.openxmlformats.org/markup-compatibility/2006">
              <mc:Choice xmlns:v="urn:schemas-microsoft-com:vml" Requires="v">
                <p:oleObj name="Equation" r:id="rId4" imgW="1892160" imgH="876240" progId="Equation.DSMT4">
                  <p:embed/>
                </p:oleObj>
              </mc:Choice>
              <mc:Fallback>
                <p:oleObj name="Equation" r:id="rId4" imgW="1892160" imgH="876240" progId="Equation.DSMT4">
                  <p:embed/>
                  <p:pic>
                    <p:nvPicPr>
                      <p:cNvPr id="0" name="Picture 9"/>
                      <p:cNvPicPr>
                        <a:picLocks noChangeAspect="1" noChangeArrowheads="1"/>
                      </p:cNvPicPr>
                      <p:nvPr/>
                    </p:nvPicPr>
                    <p:blipFill>
                      <a:blip r:embed="rId5"/>
                      <a:srcRect/>
                      <a:stretch>
                        <a:fillRect/>
                      </a:stretch>
                    </p:blipFill>
                    <p:spPr bwMode="auto">
                      <a:xfrm>
                        <a:off x="1656688" y="238450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3668405699"/>
              </p:ext>
            </p:extLst>
          </p:nvPr>
        </p:nvGraphicFramePr>
        <p:xfrm>
          <a:off x="1834488" y="3494522"/>
          <a:ext cx="1714500" cy="838200"/>
        </p:xfrm>
        <a:graphic>
          <a:graphicData uri="http://schemas.openxmlformats.org/presentationml/2006/ole">
            <mc:AlternateContent xmlns:mc="http://schemas.openxmlformats.org/markup-compatibility/2006">
              <mc:Choice xmlns:v="urn:schemas-microsoft-com:vml" Requires="v">
                <p:oleObj name="Equation" r:id="rId6" imgW="1714500" imgH="838200" progId="Equation.DSMT4">
                  <p:embed/>
                </p:oleObj>
              </mc:Choice>
              <mc:Fallback>
                <p:oleObj name="Equation" r:id="rId6" imgW="17145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4488" y="349452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4168772173"/>
              </p:ext>
            </p:extLst>
          </p:nvPr>
        </p:nvGraphicFramePr>
        <p:xfrm>
          <a:off x="1834488" y="4585242"/>
          <a:ext cx="1092200" cy="292100"/>
        </p:xfrm>
        <a:graphic>
          <a:graphicData uri="http://schemas.openxmlformats.org/presentationml/2006/ole">
            <mc:AlternateContent xmlns:mc="http://schemas.openxmlformats.org/markup-compatibility/2006">
              <mc:Choice xmlns:v="urn:schemas-microsoft-com:vml" Requires="v">
                <p:oleObj name="Equation" r:id="rId8" imgW="1091726" imgH="291973" progId="Equation.DSMT4">
                  <p:embed/>
                </p:oleObj>
              </mc:Choice>
              <mc:Fallback>
                <p:oleObj name="Equation" r:id="rId8" imgW="1091726" imgH="291973"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4488" y="45852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name="Equation" r:id="rId10" imgW="4216400" imgH="317500" progId="Equation.DSMT4">
                  <p:embed/>
                </p:oleObj>
              </mc:Choice>
              <mc:Fallback>
                <p:oleObj name="Equation" r:id="rId10" imgW="4216400" imgH="3175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Solving Using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3" name="Picture 2">
            <a:extLst>
              <a:ext uri="{FF2B5EF4-FFF2-40B4-BE49-F238E27FC236}">
                <a16:creationId xmlns:a16="http://schemas.microsoft.com/office/drawing/2014/main" id="{034FD7A2-5505-049A-4322-428624C5B46C}"/>
              </a:ext>
            </a:extLst>
          </p:cNvPr>
          <p:cNvPicPr>
            <a:picLocks noChangeAspect="1"/>
          </p:cNvPicPr>
          <p:nvPr/>
        </p:nvPicPr>
        <p:blipFill>
          <a:blip r:embed="rId2"/>
          <a:stretch>
            <a:fillRect/>
          </a:stretch>
        </p:blipFill>
        <p:spPr>
          <a:xfrm>
            <a:off x="6858000" y="1524000"/>
            <a:ext cx="1660590" cy="3276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the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name="Equation" r:id="rId2" imgW="761669" imgH="837836" progId="Equation.DSMT4">
                  <p:embed/>
                </p:oleObj>
              </mc:Choice>
              <mc:Fallback>
                <p:oleObj name="Equation" r:id="rId2" imgW="761669" imgH="837836"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4126105518"/>
              </p:ext>
            </p:extLst>
          </p:nvPr>
        </p:nvGraphicFramePr>
        <p:xfrm>
          <a:off x="3818292" y="4381500"/>
          <a:ext cx="3848100" cy="609600"/>
        </p:xfrm>
        <a:graphic>
          <a:graphicData uri="http://schemas.openxmlformats.org/presentationml/2006/ole">
            <mc:AlternateContent xmlns:mc="http://schemas.openxmlformats.org/markup-compatibility/2006">
              <mc:Choice xmlns:v="urn:schemas-microsoft-com:vml" Requires="v">
                <p:oleObj name="Equation" r:id="rId4" imgW="3848100" imgH="609600" progId="Equation.DSMT4">
                  <p:embed/>
                </p:oleObj>
              </mc:Choice>
              <mc:Fallback>
                <p:oleObj name="Equation" r:id="rId4" imgW="3848100" imgH="609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292" y="43815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8292" y="5283968"/>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extLst>
              <p:ext uri="{D42A27DB-BD31-4B8C-83A1-F6EECF244321}">
                <p14:modId xmlns:p14="http://schemas.microsoft.com/office/powerpoint/2010/main" val="3660016664"/>
              </p:ext>
            </p:extLst>
          </p:nvPr>
        </p:nvGraphicFramePr>
        <p:xfrm>
          <a:off x="2373019" y="5121536"/>
          <a:ext cx="1066800" cy="838200"/>
        </p:xfrm>
        <a:graphic>
          <a:graphicData uri="http://schemas.openxmlformats.org/presentationml/2006/ole">
            <mc:AlternateContent xmlns:mc="http://schemas.openxmlformats.org/markup-compatibility/2006">
              <mc:Choice xmlns:v="urn:schemas-microsoft-com:vml" Requires="v">
                <p:oleObj name="Equation" r:id="rId6" imgW="1066680" imgH="838080" progId="Equation.DSMT4">
                  <p:embed/>
                </p:oleObj>
              </mc:Choice>
              <mc:Fallback>
                <p:oleObj name="Equation" r:id="rId6" imgW="1066680" imgH="838080" progId="Equation.DSMT4">
                  <p:embed/>
                  <p:pic>
                    <p:nvPicPr>
                      <p:cNvPr id="0" name="Picture 6"/>
                      <p:cNvPicPr>
                        <a:picLocks noChangeAspect="1" noChangeArrowheads="1"/>
                      </p:cNvPicPr>
                      <p:nvPr/>
                    </p:nvPicPr>
                    <p:blipFill>
                      <a:blip r:embed="rId7"/>
                      <a:srcRect/>
                      <a:stretch>
                        <a:fillRect/>
                      </a:stretch>
                    </p:blipFill>
                    <p:spPr bwMode="auto">
                      <a:xfrm>
                        <a:off x="2373019" y="5121536"/>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8078109"/>
              </p:ext>
            </p:extLst>
          </p:nvPr>
        </p:nvGraphicFramePr>
        <p:xfrm>
          <a:off x="533400" y="1371600"/>
          <a:ext cx="4559300" cy="838200"/>
        </p:xfrm>
        <a:graphic>
          <a:graphicData uri="http://schemas.openxmlformats.org/presentationml/2006/ole">
            <mc:AlternateContent xmlns:mc="http://schemas.openxmlformats.org/markup-compatibility/2006">
              <mc:Choice xmlns:v="urn:schemas-microsoft-com:vml" Requires="v">
                <p:oleObj name="Equation" r:id="rId2" imgW="4559040" imgH="838080" progId="Equation.DSMT4">
                  <p:embed/>
                </p:oleObj>
              </mc:Choice>
              <mc:Fallback>
                <p:oleObj name="Equation" r:id="rId2" imgW="4559040" imgH="838080" progId="Equation.DSMT4">
                  <p:embed/>
                  <p:pic>
                    <p:nvPicPr>
                      <p:cNvPr id="0" name="Picture 5"/>
                      <p:cNvPicPr>
                        <a:picLocks noChangeAspect="1" noChangeArrowheads="1"/>
                      </p:cNvPicPr>
                      <p:nvPr/>
                    </p:nvPicPr>
                    <p:blipFill>
                      <a:blip r:embed="rId3"/>
                      <a:srcRect/>
                      <a:stretch>
                        <a:fillRect/>
                      </a:stretch>
                    </p:blipFill>
                    <p:spPr bwMode="auto">
                      <a:xfrm>
                        <a:off x="533400" y="13716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dirty="0">
                <a:solidFill>
                  <a:schemeClr val="accent1"/>
                </a:solidFill>
              </a:rPr>
              <a:t>Definition: Inverse Variation</a:t>
            </a:r>
          </a:p>
        </p:txBody>
      </p:sp>
      <p:graphicFrame>
        <p:nvGraphicFramePr>
          <p:cNvPr id="12292" name="Object 5"/>
          <p:cNvGraphicFramePr>
            <a:graphicFrameLocks noGrp="1" noChangeAspect="1"/>
          </p:cNvGraphicFramePr>
          <p:nvPr>
            <p:ph idx="1"/>
            <p:extLst>
              <p:ext uri="{D42A27DB-BD31-4B8C-83A1-F6EECF244321}">
                <p14:modId xmlns:p14="http://schemas.microsoft.com/office/powerpoint/2010/main" val="2246905943"/>
              </p:ext>
            </p:extLst>
          </p:nvPr>
        </p:nvGraphicFramePr>
        <p:xfrm>
          <a:off x="3200400" y="2438400"/>
          <a:ext cx="2363787" cy="825500"/>
        </p:xfrm>
        <a:graphic>
          <a:graphicData uri="http://schemas.openxmlformats.org/presentationml/2006/ole">
            <mc:AlternateContent xmlns:mc="http://schemas.openxmlformats.org/markup-compatibility/2006">
              <mc:Choice xmlns:v="urn:schemas-microsoft-com:vml" Requires="v">
                <p:oleObj name="Equation" r:id="rId2" imgW="2400300" imgH="838200" progId="Equation.DSMT4">
                  <p:embed/>
                </p:oleObj>
              </mc:Choice>
              <mc:Fallback>
                <p:oleObj name="Equation" r:id="rId2" imgW="2400300" imgH="8382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4384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1900064153"/>
              </p:ext>
            </p:extLst>
          </p:nvPr>
        </p:nvGraphicFramePr>
        <p:xfrm>
          <a:off x="1905000" y="2812541"/>
          <a:ext cx="7073900" cy="838200"/>
        </p:xfrm>
        <a:graphic>
          <a:graphicData uri="http://schemas.openxmlformats.org/presentationml/2006/ole">
            <mc:AlternateContent xmlns:mc="http://schemas.openxmlformats.org/markup-compatibility/2006">
              <mc:Choice xmlns:v="urn:schemas-microsoft-com:vml" Requires="v">
                <p:oleObj name="Equation" r:id="rId2" imgW="7073640" imgH="838080" progId="Equation.DSMT4">
                  <p:embed/>
                </p:oleObj>
              </mc:Choice>
              <mc:Fallback>
                <p:oleObj name="Equation" r:id="rId2" imgW="7073640" imgH="838080" progId="Equation.DSMT4">
                  <p:embed/>
                  <p:pic>
                    <p:nvPicPr>
                      <p:cNvPr id="0" name="Picture 8"/>
                      <p:cNvPicPr>
                        <a:picLocks noChangeAspect="1" noChangeArrowheads="1"/>
                      </p:cNvPicPr>
                      <p:nvPr/>
                    </p:nvPicPr>
                    <p:blipFill>
                      <a:blip r:embed="rId3"/>
                      <a:srcRect/>
                      <a:stretch>
                        <a:fillRect/>
                      </a:stretch>
                    </p:blipFill>
                    <p:spPr bwMode="auto">
                      <a:xfrm>
                        <a:off x="1905000" y="2812541"/>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4215938825"/>
              </p:ext>
            </p:extLst>
          </p:nvPr>
        </p:nvGraphicFramePr>
        <p:xfrm>
          <a:off x="3276600" y="4040049"/>
          <a:ext cx="4533900" cy="304800"/>
        </p:xfrm>
        <a:graphic>
          <a:graphicData uri="http://schemas.openxmlformats.org/presentationml/2006/ole">
            <mc:AlternateContent xmlns:mc="http://schemas.openxmlformats.org/markup-compatibility/2006">
              <mc:Choice xmlns:v="urn:schemas-microsoft-com:vml" Requires="v">
                <p:oleObj name="Equation" r:id="rId4" imgW="4533900" imgH="304800" progId="Equation.DSMT4">
                  <p:embed/>
                </p:oleObj>
              </mc:Choice>
              <mc:Fallback>
                <p:oleObj name="Equation" r:id="rId4" imgW="4533900" imgH="3048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040049"/>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2539669353"/>
              </p:ext>
            </p:extLst>
          </p:nvPr>
        </p:nvGraphicFramePr>
        <p:xfrm>
          <a:off x="1765300" y="4583504"/>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200" progId="Equation.DSMT4">
                  <p:embed/>
                </p:oleObj>
              </mc:Choice>
              <mc:Fallback>
                <p:oleObj name="Equation" r:id="rId6" imgW="11430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458350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3848843850"/>
              </p:ext>
            </p:extLst>
          </p:nvPr>
        </p:nvGraphicFramePr>
        <p:xfrm>
          <a:off x="1600200" y="5529714"/>
          <a:ext cx="6070600" cy="368300"/>
        </p:xfrm>
        <a:graphic>
          <a:graphicData uri="http://schemas.openxmlformats.org/presentationml/2006/ole">
            <mc:AlternateContent xmlns:mc="http://schemas.openxmlformats.org/markup-compatibility/2006">
              <mc:Choice xmlns:v="urn:schemas-microsoft-com:vml" Requires="v">
                <p:oleObj name="Equation" r:id="rId8" imgW="6070600" imgH="368300" progId="Equation.DSMT4">
                  <p:embed/>
                </p:oleObj>
              </mc:Choice>
              <mc:Fallback>
                <p:oleObj name="Equation" r:id="rId8" imgW="6070600" imgH="368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529714"/>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48403284"/>
              </p:ext>
            </p:extLst>
          </p:nvPr>
        </p:nvGraphicFramePr>
        <p:xfrm>
          <a:off x="1765300" y="3745304"/>
          <a:ext cx="1104900" cy="838200"/>
        </p:xfrm>
        <a:graphic>
          <a:graphicData uri="http://schemas.openxmlformats.org/presentationml/2006/ole">
            <mc:AlternateContent xmlns:mc="http://schemas.openxmlformats.org/markup-compatibility/2006">
              <mc:Choice xmlns:v="urn:schemas-microsoft-com:vml" Requires="v">
                <p:oleObj name="Equation" r:id="rId10" imgW="1104900" imgH="838200" progId="Equation.DSMT4">
                  <p:embed/>
                </p:oleObj>
              </mc:Choice>
              <mc:Fallback>
                <p:oleObj name="Equation" r:id="rId10" imgW="1104900" imgH="838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374530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1060</Words>
  <Application>Microsoft Office PowerPoint</Application>
  <PresentationFormat>On-screen Show (4:3)</PresentationFormat>
  <Paragraphs>74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23</vt:i4>
      </vt:variant>
    </vt:vector>
  </HeadingPairs>
  <TitlesOfParts>
    <vt:vector size="30" baseType="lpstr">
      <vt:lpstr>Arial</vt:lpstr>
      <vt:lpstr>Calibri</vt:lpstr>
      <vt:lpstr>Courier New</vt:lpstr>
      <vt:lpstr>Symbol</vt:lpstr>
      <vt:lpstr>Office Theme</vt:lpstr>
      <vt:lpstr>Equation</vt:lpstr>
      <vt:lpstr>MathType 6.0 Equation</vt:lpstr>
      <vt:lpstr>Section 14.8</vt:lpstr>
      <vt:lpstr>Definition: Direct Variation</vt:lpstr>
      <vt:lpstr>Example 1: Solving Using Direct Variation</vt:lpstr>
      <vt:lpstr>Example 2: Application: Solving Using Direct Variation</vt:lpstr>
      <vt:lpstr>Example 2: Application: Solving Using Direct Variation (cont.)</vt:lpstr>
      <vt:lpstr>Example 2: Application: Solving Using Direct Variation (cont.)</vt:lpstr>
      <vt:lpstr>Example 2: Application: Solving Using Direct Variation (cont.)</vt:lpstr>
      <vt:lpstr>Definition: Inverse Variation</vt:lpstr>
      <vt:lpstr>Example 3: Solving Using Inverse Variation</vt:lpstr>
      <vt:lpstr>Example 3: Solving Using Inverse Variation (cont.)</vt:lpstr>
      <vt:lpstr>Example 4: Application: Solving Using Inverse Variation</vt:lpstr>
      <vt:lpstr>Example 4: Application: Solving Using Inverse Variation (cont.)</vt:lpstr>
      <vt:lpstr>Example 4: Application: Solving Using Inverse Variation (cont.)</vt:lpstr>
      <vt:lpstr>Example 4: Application: Solving Using Inverse Variation (cont.)</vt:lpstr>
      <vt:lpstr>Example 5: Solving Using Joint Variation</vt:lpstr>
      <vt:lpstr>Example 5: Solving Using Joint Variation (cont.)</vt:lpstr>
      <vt:lpstr>Example 6: Application: Solving Using Variation</vt:lpstr>
      <vt:lpstr>Example 6: Application: Solving Using Variation (cont.)</vt:lpstr>
      <vt:lpstr>Example 7: Application: Solving Using Variation</vt:lpstr>
      <vt:lpstr>Example 7: Application: Solving Using Variation (cont.)</vt:lpstr>
      <vt:lpstr>Example 8: Application: Solving Using Variation</vt:lpstr>
      <vt:lpstr>Example 8: Application: Solving Using Variation (cont.)</vt:lpstr>
      <vt:lpstr>Example 8: Application: Solving Using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Barbara Miller</cp:lastModifiedBy>
  <cp:revision>99</cp:revision>
  <dcterms:created xsi:type="dcterms:W3CDTF">2013-04-26T14:43:13Z</dcterms:created>
  <dcterms:modified xsi:type="dcterms:W3CDTF">2023-06-22T20:16:37Z</dcterms:modified>
</cp:coreProperties>
</file>