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73" autoAdjust="0"/>
    <p:restoredTop sz="94646"/>
  </p:normalViewPr>
  <p:slideViewPr>
    <p:cSldViewPr>
      <p:cViewPr varScale="1">
        <p:scale>
          <a:sx n="105" d="100"/>
          <a:sy n="105" d="100"/>
        </p:scale>
        <p:origin x="21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monomial,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301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Symbol</vt:lpstr>
      <vt:lpstr>Office Theme</vt:lpstr>
      <vt:lpstr>Section 13.5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41</cp:revision>
  <dcterms:created xsi:type="dcterms:W3CDTF">2013-04-26T14:43:13Z</dcterms:created>
  <dcterms:modified xsi:type="dcterms:W3CDTF">2023-06-21T16:45:02Z</dcterms:modified>
</cp:coreProperties>
</file>