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110" d="100"/>
          <a:sy n="110" d="100"/>
        </p:scale>
        <p:origin x="102" y="11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22499"/>
              </p:ext>
            </p:extLst>
          </p:nvPr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56852"/>
              </p:ext>
            </p:extLst>
          </p:nvPr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937"/>
              </p:ext>
            </p:extLst>
          </p:nvPr>
        </p:nvGraphicFramePr>
        <p:xfrm>
          <a:off x="1295400" y="1257935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78400" imgH="584200" progId="Equation.DSMT4">
                  <p:embed/>
                </p:oleObj>
              </mc:Choice>
              <mc:Fallback>
                <p:oleObj name="Equation" r:id="rId2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57935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81000" progId="Equation.DSMT4">
                  <p:embed/>
                </p:oleObj>
              </mc:Choice>
              <mc:Fallback>
                <p:oleObj name="Equation" r:id="rId4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3400" imgH="484560" progId="Equation.DSMT4">
                  <p:embed/>
                </p:oleObj>
              </mc:Choice>
              <mc:Fallback>
                <p:oleObj name="Equation" r:id="rId6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548280" progId="Equation.DSMT4">
                  <p:embed/>
                </p:oleObj>
              </mc:Choice>
              <mc:Fallback>
                <p:oleObj name="Equation" r:id="rId8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100" imgH="584200" progId="Equation.DSMT4">
                  <p:embed/>
                </p:oleObj>
              </mc:Choice>
              <mc:Fallback>
                <p:oleObj name="Equation" r:id="rId2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6240" imgH="639720" progId="Equation.DSMT4">
                  <p:embed/>
                </p:oleObj>
              </mc:Choice>
              <mc:Fallback>
                <p:oleObj name="Equation" r:id="rId4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851789"/>
              </p:ext>
            </p:extLst>
          </p:nvPr>
        </p:nvGraphicFramePr>
        <p:xfrm>
          <a:off x="609600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54640" imgH="639720" progId="Equation.DSMT4">
                  <p:embed/>
                </p:oleObj>
              </mc:Choice>
              <mc:Fallback>
                <p:oleObj name="Equation" r:id="rId6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25776"/>
              </p:ext>
            </p:extLst>
          </p:nvPr>
        </p:nvGraphicFramePr>
        <p:xfrm>
          <a:off x="861035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5760" imgH="456840" progId="Equation.DSMT4">
                  <p:embed/>
                </p:oleObj>
              </mc:Choice>
              <mc:Fallback>
                <p:oleObj name="Equation" r:id="rId8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35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77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51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8609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2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916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3461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5734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1231900" progId="Equation.DSMT4">
                  <p:embed/>
                </p:oleObj>
              </mc:Choice>
              <mc:Fallback>
                <p:oleObj name="Equation" r:id="rId2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1231900" progId="Equation.DSMT4">
                  <p:embed/>
                </p:oleObj>
              </mc:Choice>
              <mc:Fallback>
                <p:oleObj name="Equation" r:id="rId4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2268"/>
              </p:ext>
            </p:extLst>
          </p:nvPr>
        </p:nvGraphicFramePr>
        <p:xfrm>
          <a:off x="4138039" y="3269466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1536700" progId="Equation.DSMT4">
                  <p:embed/>
                </p:oleObj>
              </mc:Choice>
              <mc:Fallback>
                <p:oleObj name="Equation" r:id="rId6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039" y="3269466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182488" y="5162373"/>
            <a:ext cx="45043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3892"/>
              </p:ext>
            </p:extLst>
          </p:nvPr>
        </p:nvGraphicFramePr>
        <p:xfrm>
          <a:off x="4216400" y="4425166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70200" imgH="381000" progId="Equation.DSMT4">
                  <p:embed/>
                </p:oleObj>
              </mc:Choice>
              <mc:Fallback>
                <p:oleObj name="Equation" r:id="rId8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425166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1200" imgH="584200" progId="Equation.DSMT4">
                  <p:embed/>
                </p:oleObj>
              </mc:Choice>
              <mc:Fallback>
                <p:oleObj name="Equation" r:id="rId2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72696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480" imgH="639720" progId="Equation.DSMT4">
                  <p:embed/>
                </p:oleObj>
              </mc:Choice>
              <mc:Fallback>
                <p:oleObj name="Equation" r:id="rId4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64400" imgH="456840" progId="Equation.DSMT4">
                  <p:embed/>
                </p:oleObj>
              </mc:Choice>
              <mc:Fallback>
                <p:oleObj name="Equation" r:id="rId6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4867"/>
              </p:ext>
            </p:extLst>
          </p:nvPr>
        </p:nvGraphicFramePr>
        <p:xfrm>
          <a:off x="1065213" y="3376613"/>
          <a:ext cx="5805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90960" imgH="431640" progId="Equation.DSMT4">
                  <p:embed/>
                </p:oleObj>
              </mc:Choice>
              <mc:Fallback>
                <p:oleObj name="Equation" r:id="rId8" imgW="579096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376613"/>
                        <a:ext cx="5805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2880" imgH="639720" progId="Equation.DSMT4">
                  <p:embed/>
                </p:oleObj>
              </mc:Choice>
              <mc:Fallback>
                <p:oleObj name="Equation" r:id="rId10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47405" y="333121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5560" y="3352800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299887"/>
              </p:ext>
            </p:extLst>
          </p:nvPr>
        </p:nvGraphicFramePr>
        <p:xfrm>
          <a:off x="4038600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7880" imgH="639720" progId="Equation.DSMT4">
                  <p:embed/>
                </p:oleObj>
              </mc:Choice>
              <mc:Fallback>
                <p:oleObj name="Equation" r:id="rId2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900" imgH="520700" progId="Equation.DSMT4">
                  <p:embed/>
                </p:oleObj>
              </mc:Choice>
              <mc:Fallback>
                <p:oleObj name="Equation" r:id="rId4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81600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48100" imgH="469900" progId="Equation.DSMT4">
                  <p:embed/>
                </p:oleObj>
              </mc:Choice>
              <mc:Fallback>
                <p:oleObj name="Equation" r:id="rId6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900" imgH="469900" progId="Equation.DSMT4">
                  <p:embed/>
                </p:oleObj>
              </mc:Choice>
              <mc:Fallback>
                <p:oleObj name="Equation" r:id="rId8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" imgH="292100" progId="Equation.DSMT4">
                  <p:embed/>
                </p:oleObj>
              </mc:Choice>
              <mc:Fallback>
                <p:oleObj name="Equation" r:id="rId10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92100" progId="Equation.DSMT4">
                  <p:embed/>
                </p:oleObj>
              </mc:Choice>
              <mc:Fallback>
                <p:oleObj name="Equation" r:id="rId12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4240" imgH="639720" progId="Equation.DSMT4">
                  <p:embed/>
                </p:oleObj>
              </mc:Choice>
              <mc:Fallback>
                <p:oleObj name="Equation" r:id="rId2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520700" progId="Equation.DSMT4">
                  <p:embed/>
                </p:oleObj>
              </mc:Choice>
              <mc:Fallback>
                <p:oleObj name="Equation" r:id="rId4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501640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21100" imgH="469900" progId="Equation.DSMT4">
                  <p:embed/>
                </p:oleObj>
              </mc:Choice>
              <mc:Fallback>
                <p:oleObj name="Equation" r:id="rId6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57500" imgH="292100" progId="Equation.DSMT4">
                  <p:embed/>
                </p:oleObj>
              </mc:Choice>
              <mc:Fallback>
                <p:oleObj name="Equation" r:id="rId10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292100" progId="Equation.DSMT4">
                  <p:embed/>
                </p:oleObj>
              </mc:Choice>
              <mc:Fallback>
                <p:oleObj name="Equation" r:id="rId12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12.5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177</cp:revision>
  <dcterms:created xsi:type="dcterms:W3CDTF">2013-04-26T14:43:13Z</dcterms:created>
  <dcterms:modified xsi:type="dcterms:W3CDTF">2023-06-20T19:16:30Z</dcterms:modified>
</cp:coreProperties>
</file>