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60" r:id="rId3"/>
    <p:sldId id="264" r:id="rId4"/>
    <p:sldId id="263" r:id="rId5"/>
    <p:sldId id="296" r:id="rId6"/>
    <p:sldId id="265" r:id="rId7"/>
    <p:sldId id="300" r:id="rId8"/>
    <p:sldId id="266" r:id="rId9"/>
    <p:sldId id="299" r:id="rId10"/>
    <p:sldId id="269" r:id="rId11"/>
    <p:sldId id="297" r:id="rId12"/>
    <p:sldId id="292" r:id="rId13"/>
    <p:sldId id="271" r:id="rId14"/>
    <p:sldId id="293" r:id="rId15"/>
    <p:sldId id="272" r:id="rId16"/>
    <p:sldId id="273" r:id="rId17"/>
    <p:sldId id="298" r:id="rId18"/>
    <p:sldId id="275" r:id="rId19"/>
    <p:sldId id="276" r:id="rId20"/>
    <p:sldId id="277" r:id="rId21"/>
    <p:sldId id="278" r:id="rId22"/>
    <p:sldId id="279" r:id="rId23"/>
    <p:sldId id="280" r:id="rId24"/>
    <p:sldId id="283" r:id="rId25"/>
    <p:sldId id="284" r:id="rId26"/>
    <p:sldId id="288" r:id="rId27"/>
    <p:sldId id="289"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2D7D9F"/>
    <a:srgbClr val="9900FF"/>
    <a:srgbClr val="FF00FF"/>
    <a:srgbClr val="008080"/>
    <a:srgbClr val="FFFFCC"/>
    <a:srgbClr val="1F497C"/>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49" autoAdjust="0"/>
    <p:restoredTop sz="94660"/>
  </p:normalViewPr>
  <p:slideViewPr>
    <p:cSldViewPr>
      <p:cViewPr varScale="1">
        <p:scale>
          <a:sx n="89" d="100"/>
          <a:sy n="89" d="100"/>
        </p:scale>
        <p:origin x="1416" y="9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5/17/2023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152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912506-7B19-443F-90A6-80B636BFF4B7}" type="datetimeFigureOut">
              <a:rPr lang="en-US" smtClean="0"/>
              <a:pPr/>
              <a:t>5/17/2023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A21FF7-DEE8-4443-9EA0-FE7085CFA9D4}" type="slidenum">
              <a:rPr lang="en-US" smtClean="0"/>
              <a:pPr/>
              <a:t>‹#›</a:t>
            </a:fld>
            <a:endParaRPr lang="en-US"/>
          </a:p>
        </p:txBody>
      </p:sp>
    </p:spTree>
    <p:extLst>
      <p:ext uri="{BB962C8B-B14F-4D97-AF65-F5344CB8AC3E}">
        <p14:creationId xmlns:p14="http://schemas.microsoft.com/office/powerpoint/2010/main" val="1064308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25.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oleObject" Target="../embeddings/oleObject26.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3" Type="http://schemas.openxmlformats.org/officeDocument/2006/relationships/image" Target="../media/image28.wmf"/><Relationship Id="rId18" Type="http://schemas.openxmlformats.org/officeDocument/2006/relationships/oleObject" Target="../embeddings/oleObject35.bin"/><Relationship Id="rId26" Type="http://schemas.openxmlformats.org/officeDocument/2006/relationships/oleObject" Target="../embeddings/oleObject40.bin"/><Relationship Id="rId3" Type="http://schemas.openxmlformats.org/officeDocument/2006/relationships/image" Target="../media/image23.wmf"/><Relationship Id="rId21" Type="http://schemas.openxmlformats.org/officeDocument/2006/relationships/image" Target="../media/image32.wmf"/><Relationship Id="rId7" Type="http://schemas.openxmlformats.org/officeDocument/2006/relationships/image" Target="../media/image25.wmf"/><Relationship Id="rId12" Type="http://schemas.openxmlformats.org/officeDocument/2006/relationships/oleObject" Target="../embeddings/oleObject32.bin"/><Relationship Id="rId17" Type="http://schemas.openxmlformats.org/officeDocument/2006/relationships/image" Target="../media/image30.wmf"/><Relationship Id="rId25" Type="http://schemas.openxmlformats.org/officeDocument/2006/relationships/oleObject" Target="../embeddings/oleObject39.bin"/><Relationship Id="rId33" Type="http://schemas.openxmlformats.org/officeDocument/2006/relationships/oleObject" Target="../embeddings/oleObject44.bin"/><Relationship Id="rId2" Type="http://schemas.openxmlformats.org/officeDocument/2006/relationships/oleObject" Target="../embeddings/oleObject27.bin"/><Relationship Id="rId16" Type="http://schemas.openxmlformats.org/officeDocument/2006/relationships/oleObject" Target="../embeddings/oleObject34.bin"/><Relationship Id="rId20" Type="http://schemas.openxmlformats.org/officeDocument/2006/relationships/oleObject" Target="../embeddings/oleObject36.bin"/><Relationship Id="rId29" Type="http://schemas.openxmlformats.org/officeDocument/2006/relationships/oleObject" Target="../embeddings/oleObject42.bin"/><Relationship Id="rId1" Type="http://schemas.openxmlformats.org/officeDocument/2006/relationships/slideLayout" Target="../slideLayouts/slideLayout2.xml"/><Relationship Id="rId6" Type="http://schemas.openxmlformats.org/officeDocument/2006/relationships/oleObject" Target="../embeddings/oleObject29.bin"/><Relationship Id="rId11" Type="http://schemas.openxmlformats.org/officeDocument/2006/relationships/image" Target="../media/image27.wmf"/><Relationship Id="rId24" Type="http://schemas.openxmlformats.org/officeDocument/2006/relationships/oleObject" Target="../embeddings/oleObject38.bin"/><Relationship Id="rId32" Type="http://schemas.openxmlformats.org/officeDocument/2006/relationships/image" Target="../media/image36.wmf"/><Relationship Id="rId5" Type="http://schemas.openxmlformats.org/officeDocument/2006/relationships/image" Target="../media/image24.wmf"/><Relationship Id="rId15" Type="http://schemas.openxmlformats.org/officeDocument/2006/relationships/image" Target="../media/image29.wmf"/><Relationship Id="rId23" Type="http://schemas.openxmlformats.org/officeDocument/2006/relationships/image" Target="../media/image33.wmf"/><Relationship Id="rId28" Type="http://schemas.openxmlformats.org/officeDocument/2006/relationships/oleObject" Target="../embeddings/oleObject41.bin"/><Relationship Id="rId10" Type="http://schemas.openxmlformats.org/officeDocument/2006/relationships/oleObject" Target="../embeddings/oleObject31.bin"/><Relationship Id="rId19" Type="http://schemas.openxmlformats.org/officeDocument/2006/relationships/image" Target="../media/image31.wmf"/><Relationship Id="rId31" Type="http://schemas.openxmlformats.org/officeDocument/2006/relationships/oleObject" Target="../embeddings/oleObject43.bin"/><Relationship Id="rId4" Type="http://schemas.openxmlformats.org/officeDocument/2006/relationships/oleObject" Target="../embeddings/oleObject28.bin"/><Relationship Id="rId9" Type="http://schemas.openxmlformats.org/officeDocument/2006/relationships/image" Target="../media/image26.wmf"/><Relationship Id="rId14" Type="http://schemas.openxmlformats.org/officeDocument/2006/relationships/oleObject" Target="../embeddings/oleObject33.bin"/><Relationship Id="rId22" Type="http://schemas.openxmlformats.org/officeDocument/2006/relationships/oleObject" Target="../embeddings/oleObject37.bin"/><Relationship Id="rId27" Type="http://schemas.openxmlformats.org/officeDocument/2006/relationships/image" Target="../media/image34.wmf"/><Relationship Id="rId30" Type="http://schemas.openxmlformats.org/officeDocument/2006/relationships/image" Target="../media/image35.wmf"/><Relationship Id="rId8" Type="http://schemas.openxmlformats.org/officeDocument/2006/relationships/oleObject" Target="../embeddings/oleObject30.bin"/></Relationships>
</file>

<file path=ppt/slides/_rels/slide13.x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oleObject" Target="../embeddings/oleObject45.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oleObject" Target="../embeddings/oleObject46.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3" Type="http://schemas.openxmlformats.org/officeDocument/2006/relationships/image" Target="../media/image42.wmf"/><Relationship Id="rId18" Type="http://schemas.openxmlformats.org/officeDocument/2006/relationships/oleObject" Target="../embeddings/oleObject55.bin"/><Relationship Id="rId26" Type="http://schemas.openxmlformats.org/officeDocument/2006/relationships/oleObject" Target="../embeddings/oleObject60.bin"/><Relationship Id="rId3" Type="http://schemas.openxmlformats.org/officeDocument/2006/relationships/image" Target="../media/image39.wmf"/><Relationship Id="rId21" Type="http://schemas.openxmlformats.org/officeDocument/2006/relationships/image" Target="../media/image45.wmf"/><Relationship Id="rId7" Type="http://schemas.openxmlformats.org/officeDocument/2006/relationships/image" Target="../media/image41.wmf"/><Relationship Id="rId12" Type="http://schemas.openxmlformats.org/officeDocument/2006/relationships/oleObject" Target="../embeddings/oleObject52.bin"/><Relationship Id="rId17" Type="http://schemas.openxmlformats.org/officeDocument/2006/relationships/image" Target="../media/image43.wmf"/><Relationship Id="rId25" Type="http://schemas.openxmlformats.org/officeDocument/2006/relationships/oleObject" Target="../embeddings/oleObject59.bin"/><Relationship Id="rId33" Type="http://schemas.openxmlformats.org/officeDocument/2006/relationships/oleObject" Target="../embeddings/oleObject64.bin"/><Relationship Id="rId2" Type="http://schemas.openxmlformats.org/officeDocument/2006/relationships/oleObject" Target="../embeddings/oleObject47.bin"/><Relationship Id="rId16" Type="http://schemas.openxmlformats.org/officeDocument/2006/relationships/oleObject" Target="../embeddings/oleObject54.bin"/><Relationship Id="rId20" Type="http://schemas.openxmlformats.org/officeDocument/2006/relationships/oleObject" Target="../embeddings/oleObject56.bin"/><Relationship Id="rId29" Type="http://schemas.openxmlformats.org/officeDocument/2006/relationships/oleObject" Target="../embeddings/oleObject62.bin"/><Relationship Id="rId1" Type="http://schemas.openxmlformats.org/officeDocument/2006/relationships/slideLayout" Target="../slideLayouts/slideLayout2.xml"/><Relationship Id="rId6" Type="http://schemas.openxmlformats.org/officeDocument/2006/relationships/oleObject" Target="../embeddings/oleObject49.bin"/><Relationship Id="rId11" Type="http://schemas.openxmlformats.org/officeDocument/2006/relationships/image" Target="../media/image27.wmf"/><Relationship Id="rId24" Type="http://schemas.openxmlformats.org/officeDocument/2006/relationships/oleObject" Target="../embeddings/oleObject58.bin"/><Relationship Id="rId32" Type="http://schemas.openxmlformats.org/officeDocument/2006/relationships/image" Target="../media/image49.wmf"/><Relationship Id="rId5" Type="http://schemas.openxmlformats.org/officeDocument/2006/relationships/image" Target="../media/image40.wmf"/><Relationship Id="rId15" Type="http://schemas.openxmlformats.org/officeDocument/2006/relationships/image" Target="../media/image29.wmf"/><Relationship Id="rId23" Type="http://schemas.openxmlformats.org/officeDocument/2006/relationships/image" Target="../media/image46.wmf"/><Relationship Id="rId28" Type="http://schemas.openxmlformats.org/officeDocument/2006/relationships/oleObject" Target="../embeddings/oleObject61.bin"/><Relationship Id="rId10" Type="http://schemas.openxmlformats.org/officeDocument/2006/relationships/oleObject" Target="../embeddings/oleObject51.bin"/><Relationship Id="rId19" Type="http://schemas.openxmlformats.org/officeDocument/2006/relationships/image" Target="../media/image44.wmf"/><Relationship Id="rId31" Type="http://schemas.openxmlformats.org/officeDocument/2006/relationships/oleObject" Target="../embeddings/oleObject63.bin"/><Relationship Id="rId4" Type="http://schemas.openxmlformats.org/officeDocument/2006/relationships/oleObject" Target="../embeddings/oleObject48.bin"/><Relationship Id="rId9" Type="http://schemas.openxmlformats.org/officeDocument/2006/relationships/image" Target="../media/image26.wmf"/><Relationship Id="rId14" Type="http://schemas.openxmlformats.org/officeDocument/2006/relationships/oleObject" Target="../embeddings/oleObject53.bin"/><Relationship Id="rId22" Type="http://schemas.openxmlformats.org/officeDocument/2006/relationships/oleObject" Target="../embeddings/oleObject57.bin"/><Relationship Id="rId27" Type="http://schemas.openxmlformats.org/officeDocument/2006/relationships/image" Target="../media/image47.wmf"/><Relationship Id="rId30" Type="http://schemas.openxmlformats.org/officeDocument/2006/relationships/image" Target="../media/image48.wmf"/><Relationship Id="rId8" Type="http://schemas.openxmlformats.org/officeDocument/2006/relationships/oleObject" Target="../embeddings/oleObject50.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68.bin"/><Relationship Id="rId3" Type="http://schemas.openxmlformats.org/officeDocument/2006/relationships/image" Target="../media/image50.wmf"/><Relationship Id="rId7" Type="http://schemas.openxmlformats.org/officeDocument/2006/relationships/image" Target="../media/image52.wmf"/><Relationship Id="rId2"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67.bin"/><Relationship Id="rId5" Type="http://schemas.openxmlformats.org/officeDocument/2006/relationships/image" Target="../media/image51.wmf"/><Relationship Id="rId4" Type="http://schemas.openxmlformats.org/officeDocument/2006/relationships/oleObject" Target="../embeddings/oleObject66.bin"/><Relationship Id="rId9" Type="http://schemas.openxmlformats.org/officeDocument/2006/relationships/image" Target="../media/image53.wmf"/></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72.bin"/><Relationship Id="rId13" Type="http://schemas.openxmlformats.org/officeDocument/2006/relationships/image" Target="../media/image56.wmf"/><Relationship Id="rId3" Type="http://schemas.openxmlformats.org/officeDocument/2006/relationships/image" Target="../media/image50.wmf"/><Relationship Id="rId7" Type="http://schemas.openxmlformats.org/officeDocument/2006/relationships/image" Target="../media/image54.wmf"/><Relationship Id="rId12" Type="http://schemas.openxmlformats.org/officeDocument/2006/relationships/oleObject" Target="../embeddings/oleObject74.bin"/><Relationship Id="rId17" Type="http://schemas.openxmlformats.org/officeDocument/2006/relationships/image" Target="../media/image58.wmf"/><Relationship Id="rId2" Type="http://schemas.openxmlformats.org/officeDocument/2006/relationships/oleObject" Target="../embeddings/oleObject69.bin"/><Relationship Id="rId16" Type="http://schemas.openxmlformats.org/officeDocument/2006/relationships/oleObject" Target="../embeddings/oleObject76.bin"/><Relationship Id="rId1" Type="http://schemas.openxmlformats.org/officeDocument/2006/relationships/slideLayout" Target="../slideLayouts/slideLayout2.xml"/><Relationship Id="rId6" Type="http://schemas.openxmlformats.org/officeDocument/2006/relationships/oleObject" Target="../embeddings/oleObject71.bin"/><Relationship Id="rId11" Type="http://schemas.openxmlformats.org/officeDocument/2006/relationships/image" Target="../media/image55.wmf"/><Relationship Id="rId5" Type="http://schemas.openxmlformats.org/officeDocument/2006/relationships/image" Target="../media/image51.wmf"/><Relationship Id="rId15" Type="http://schemas.openxmlformats.org/officeDocument/2006/relationships/image" Target="../media/image57.wmf"/><Relationship Id="rId10" Type="http://schemas.openxmlformats.org/officeDocument/2006/relationships/oleObject" Target="../embeddings/oleObject73.bin"/><Relationship Id="rId4" Type="http://schemas.openxmlformats.org/officeDocument/2006/relationships/oleObject" Target="../embeddings/oleObject70.bin"/><Relationship Id="rId9" Type="http://schemas.openxmlformats.org/officeDocument/2006/relationships/image" Target="../media/image53.wmf"/><Relationship Id="rId14" Type="http://schemas.openxmlformats.org/officeDocument/2006/relationships/oleObject" Target="../embeddings/oleObject75.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80.bin"/><Relationship Id="rId13" Type="http://schemas.openxmlformats.org/officeDocument/2006/relationships/image" Target="../media/image63.wmf"/><Relationship Id="rId18" Type="http://schemas.openxmlformats.org/officeDocument/2006/relationships/oleObject" Target="../embeddings/oleObject85.bin"/><Relationship Id="rId3" Type="http://schemas.openxmlformats.org/officeDocument/2006/relationships/image" Target="../media/image50.wmf"/><Relationship Id="rId7" Type="http://schemas.openxmlformats.org/officeDocument/2006/relationships/image" Target="../media/image60.wmf"/><Relationship Id="rId12" Type="http://schemas.openxmlformats.org/officeDocument/2006/relationships/oleObject" Target="../embeddings/oleObject82.bin"/><Relationship Id="rId17" Type="http://schemas.openxmlformats.org/officeDocument/2006/relationships/image" Target="../media/image64.wmf"/><Relationship Id="rId2" Type="http://schemas.openxmlformats.org/officeDocument/2006/relationships/oleObject" Target="../embeddings/oleObject77.bin"/><Relationship Id="rId16" Type="http://schemas.openxmlformats.org/officeDocument/2006/relationships/oleObject" Target="../embeddings/oleObject84.bin"/><Relationship Id="rId1" Type="http://schemas.openxmlformats.org/officeDocument/2006/relationships/slideLayout" Target="../slideLayouts/slideLayout2.xml"/><Relationship Id="rId6" Type="http://schemas.openxmlformats.org/officeDocument/2006/relationships/oleObject" Target="../embeddings/oleObject79.bin"/><Relationship Id="rId11" Type="http://schemas.openxmlformats.org/officeDocument/2006/relationships/image" Target="../media/image62.wmf"/><Relationship Id="rId5" Type="http://schemas.openxmlformats.org/officeDocument/2006/relationships/image" Target="../media/image59.wmf"/><Relationship Id="rId15" Type="http://schemas.openxmlformats.org/officeDocument/2006/relationships/image" Target="../media/image58.wmf"/><Relationship Id="rId10" Type="http://schemas.openxmlformats.org/officeDocument/2006/relationships/oleObject" Target="../embeddings/oleObject81.bin"/><Relationship Id="rId19" Type="http://schemas.openxmlformats.org/officeDocument/2006/relationships/image" Target="../media/image65.wmf"/><Relationship Id="rId4" Type="http://schemas.openxmlformats.org/officeDocument/2006/relationships/oleObject" Target="../embeddings/oleObject78.bin"/><Relationship Id="rId9" Type="http://schemas.openxmlformats.org/officeDocument/2006/relationships/image" Target="../media/image61.wmf"/><Relationship Id="rId14" Type="http://schemas.openxmlformats.org/officeDocument/2006/relationships/oleObject" Target="../embeddings/oleObject83.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9.bin"/><Relationship Id="rId13" Type="http://schemas.openxmlformats.org/officeDocument/2006/relationships/image" Target="../media/image68.wmf"/><Relationship Id="rId18" Type="http://schemas.openxmlformats.org/officeDocument/2006/relationships/oleObject" Target="../embeddings/oleObject94.bin"/><Relationship Id="rId3" Type="http://schemas.openxmlformats.org/officeDocument/2006/relationships/image" Target="../media/image50.wmf"/><Relationship Id="rId7" Type="http://schemas.openxmlformats.org/officeDocument/2006/relationships/image" Target="../media/image66.wmf"/><Relationship Id="rId12" Type="http://schemas.openxmlformats.org/officeDocument/2006/relationships/oleObject" Target="../embeddings/oleObject91.bin"/><Relationship Id="rId17" Type="http://schemas.openxmlformats.org/officeDocument/2006/relationships/image" Target="../media/image70.wmf"/><Relationship Id="rId2" Type="http://schemas.openxmlformats.org/officeDocument/2006/relationships/oleObject" Target="../embeddings/oleObject86.bin"/><Relationship Id="rId16" Type="http://schemas.openxmlformats.org/officeDocument/2006/relationships/oleObject" Target="../embeddings/oleObject93.bin"/><Relationship Id="rId1" Type="http://schemas.openxmlformats.org/officeDocument/2006/relationships/slideLayout" Target="../slideLayouts/slideLayout2.xml"/><Relationship Id="rId6" Type="http://schemas.openxmlformats.org/officeDocument/2006/relationships/oleObject" Target="../embeddings/oleObject88.bin"/><Relationship Id="rId11" Type="http://schemas.openxmlformats.org/officeDocument/2006/relationships/image" Target="../media/image67.wmf"/><Relationship Id="rId5" Type="http://schemas.openxmlformats.org/officeDocument/2006/relationships/image" Target="../media/image59.wmf"/><Relationship Id="rId15" Type="http://schemas.openxmlformats.org/officeDocument/2006/relationships/image" Target="../media/image69.wmf"/><Relationship Id="rId10" Type="http://schemas.openxmlformats.org/officeDocument/2006/relationships/oleObject" Target="../embeddings/oleObject90.bin"/><Relationship Id="rId19" Type="http://schemas.openxmlformats.org/officeDocument/2006/relationships/image" Target="../media/image71.wmf"/><Relationship Id="rId4" Type="http://schemas.openxmlformats.org/officeDocument/2006/relationships/oleObject" Target="../embeddings/oleObject87.bin"/><Relationship Id="rId9" Type="http://schemas.openxmlformats.org/officeDocument/2006/relationships/image" Target="../media/image61.wmf"/><Relationship Id="rId14" Type="http://schemas.openxmlformats.org/officeDocument/2006/relationships/oleObject" Target="../embeddings/oleObject9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98.bin"/><Relationship Id="rId13" Type="http://schemas.openxmlformats.org/officeDocument/2006/relationships/image" Target="../media/image29.wmf"/><Relationship Id="rId18" Type="http://schemas.openxmlformats.org/officeDocument/2006/relationships/oleObject" Target="../embeddings/oleObject103.bin"/><Relationship Id="rId26" Type="http://schemas.openxmlformats.org/officeDocument/2006/relationships/oleObject" Target="../embeddings/oleObject108.bin"/><Relationship Id="rId3" Type="http://schemas.openxmlformats.org/officeDocument/2006/relationships/image" Target="../media/image72.wmf"/><Relationship Id="rId21" Type="http://schemas.openxmlformats.org/officeDocument/2006/relationships/image" Target="../media/image78.wmf"/><Relationship Id="rId7" Type="http://schemas.openxmlformats.org/officeDocument/2006/relationships/image" Target="../media/image26.wmf"/><Relationship Id="rId12" Type="http://schemas.openxmlformats.org/officeDocument/2006/relationships/oleObject" Target="../embeddings/oleObject100.bin"/><Relationship Id="rId17" Type="http://schemas.openxmlformats.org/officeDocument/2006/relationships/image" Target="../media/image76.wmf"/><Relationship Id="rId25" Type="http://schemas.openxmlformats.org/officeDocument/2006/relationships/image" Target="../media/image79.wmf"/><Relationship Id="rId2" Type="http://schemas.openxmlformats.org/officeDocument/2006/relationships/oleObject" Target="../embeddings/oleObject95.bin"/><Relationship Id="rId16" Type="http://schemas.openxmlformats.org/officeDocument/2006/relationships/oleObject" Target="../embeddings/oleObject102.bin"/><Relationship Id="rId20" Type="http://schemas.openxmlformats.org/officeDocument/2006/relationships/oleObject" Target="../embeddings/oleObject104.bin"/><Relationship Id="rId29" Type="http://schemas.openxmlformats.org/officeDocument/2006/relationships/oleObject" Target="../embeddings/oleObject110.bin"/><Relationship Id="rId1" Type="http://schemas.openxmlformats.org/officeDocument/2006/relationships/slideLayout" Target="../slideLayouts/slideLayout2.xml"/><Relationship Id="rId6" Type="http://schemas.openxmlformats.org/officeDocument/2006/relationships/oleObject" Target="../embeddings/oleObject97.bin"/><Relationship Id="rId11" Type="http://schemas.openxmlformats.org/officeDocument/2006/relationships/image" Target="../media/image74.wmf"/><Relationship Id="rId24" Type="http://schemas.openxmlformats.org/officeDocument/2006/relationships/oleObject" Target="../embeddings/oleObject107.bin"/><Relationship Id="rId5" Type="http://schemas.openxmlformats.org/officeDocument/2006/relationships/image" Target="../media/image73.wmf"/><Relationship Id="rId15" Type="http://schemas.openxmlformats.org/officeDocument/2006/relationships/image" Target="../media/image75.wmf"/><Relationship Id="rId23" Type="http://schemas.openxmlformats.org/officeDocument/2006/relationships/oleObject" Target="../embeddings/oleObject106.bin"/><Relationship Id="rId28" Type="http://schemas.openxmlformats.org/officeDocument/2006/relationships/image" Target="../media/image80.wmf"/><Relationship Id="rId10" Type="http://schemas.openxmlformats.org/officeDocument/2006/relationships/oleObject" Target="../embeddings/oleObject99.bin"/><Relationship Id="rId19" Type="http://schemas.openxmlformats.org/officeDocument/2006/relationships/image" Target="../media/image77.wmf"/><Relationship Id="rId31" Type="http://schemas.openxmlformats.org/officeDocument/2006/relationships/oleObject" Target="../embeddings/oleObject111.bin"/><Relationship Id="rId4" Type="http://schemas.openxmlformats.org/officeDocument/2006/relationships/oleObject" Target="../embeddings/oleObject96.bin"/><Relationship Id="rId9" Type="http://schemas.openxmlformats.org/officeDocument/2006/relationships/image" Target="../media/image27.wmf"/><Relationship Id="rId14" Type="http://schemas.openxmlformats.org/officeDocument/2006/relationships/oleObject" Target="../embeddings/oleObject101.bin"/><Relationship Id="rId22" Type="http://schemas.openxmlformats.org/officeDocument/2006/relationships/oleObject" Target="../embeddings/oleObject105.bin"/><Relationship Id="rId27" Type="http://schemas.openxmlformats.org/officeDocument/2006/relationships/oleObject" Target="../embeddings/oleObject109.bin"/><Relationship Id="rId30" Type="http://schemas.openxmlformats.org/officeDocument/2006/relationships/image" Target="../media/image81.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2.wmf"/><Relationship Id="rId7" Type="http://schemas.openxmlformats.org/officeDocument/2006/relationships/image" Target="../media/image84.wmf"/><Relationship Id="rId2" Type="http://schemas.openxmlformats.org/officeDocument/2006/relationships/oleObject" Target="../embeddings/oleObject112.bin"/><Relationship Id="rId1" Type="http://schemas.openxmlformats.org/officeDocument/2006/relationships/slideLayout" Target="../slideLayouts/slideLayout2.xml"/><Relationship Id="rId6" Type="http://schemas.openxmlformats.org/officeDocument/2006/relationships/oleObject" Target="../embeddings/oleObject114.bin"/><Relationship Id="rId5" Type="http://schemas.openxmlformats.org/officeDocument/2006/relationships/image" Target="../media/image83.wmf"/><Relationship Id="rId4" Type="http://schemas.openxmlformats.org/officeDocument/2006/relationships/oleObject" Target="../embeddings/oleObject113.bin"/></Relationships>
</file>

<file path=ppt/slides/_rels/slide23.xml.rels><?xml version="1.0" encoding="UTF-8" standalone="yes"?>
<Relationships xmlns="http://schemas.openxmlformats.org/package/2006/relationships"><Relationship Id="rId3" Type="http://schemas.openxmlformats.org/officeDocument/2006/relationships/image" Target="../media/image85.wmf"/><Relationship Id="rId7" Type="http://schemas.openxmlformats.org/officeDocument/2006/relationships/image" Target="../media/image87.wmf"/><Relationship Id="rId2" Type="http://schemas.openxmlformats.org/officeDocument/2006/relationships/oleObject" Target="../embeddings/oleObject115.bin"/><Relationship Id="rId1" Type="http://schemas.openxmlformats.org/officeDocument/2006/relationships/slideLayout" Target="../slideLayouts/slideLayout2.xml"/><Relationship Id="rId6" Type="http://schemas.openxmlformats.org/officeDocument/2006/relationships/oleObject" Target="../embeddings/oleObject117.bin"/><Relationship Id="rId5" Type="http://schemas.openxmlformats.org/officeDocument/2006/relationships/image" Target="../media/image86.wmf"/><Relationship Id="rId4" Type="http://schemas.openxmlformats.org/officeDocument/2006/relationships/oleObject" Target="../embeddings/oleObject116.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21.bin"/><Relationship Id="rId13" Type="http://schemas.openxmlformats.org/officeDocument/2006/relationships/image" Target="../media/image93.wmf"/><Relationship Id="rId18" Type="http://schemas.openxmlformats.org/officeDocument/2006/relationships/oleObject" Target="../embeddings/oleObject126.bin"/><Relationship Id="rId3" Type="http://schemas.openxmlformats.org/officeDocument/2006/relationships/image" Target="../media/image88.wmf"/><Relationship Id="rId21" Type="http://schemas.openxmlformats.org/officeDocument/2006/relationships/image" Target="../media/image97.wmf"/><Relationship Id="rId7" Type="http://schemas.openxmlformats.org/officeDocument/2006/relationships/image" Target="../media/image90.wmf"/><Relationship Id="rId12" Type="http://schemas.openxmlformats.org/officeDocument/2006/relationships/oleObject" Target="../embeddings/oleObject123.bin"/><Relationship Id="rId17" Type="http://schemas.openxmlformats.org/officeDocument/2006/relationships/image" Target="../media/image95.wmf"/><Relationship Id="rId2" Type="http://schemas.openxmlformats.org/officeDocument/2006/relationships/oleObject" Target="../embeddings/oleObject118.bin"/><Relationship Id="rId16" Type="http://schemas.openxmlformats.org/officeDocument/2006/relationships/oleObject" Target="../embeddings/oleObject125.bin"/><Relationship Id="rId20" Type="http://schemas.openxmlformats.org/officeDocument/2006/relationships/oleObject" Target="../embeddings/oleObject127.bin"/><Relationship Id="rId1" Type="http://schemas.openxmlformats.org/officeDocument/2006/relationships/slideLayout" Target="../slideLayouts/slideLayout2.xml"/><Relationship Id="rId6" Type="http://schemas.openxmlformats.org/officeDocument/2006/relationships/oleObject" Target="../embeddings/oleObject120.bin"/><Relationship Id="rId11" Type="http://schemas.openxmlformats.org/officeDocument/2006/relationships/image" Target="../media/image92.wmf"/><Relationship Id="rId5" Type="http://schemas.openxmlformats.org/officeDocument/2006/relationships/image" Target="../media/image89.wmf"/><Relationship Id="rId15" Type="http://schemas.openxmlformats.org/officeDocument/2006/relationships/image" Target="../media/image94.wmf"/><Relationship Id="rId10" Type="http://schemas.openxmlformats.org/officeDocument/2006/relationships/oleObject" Target="../embeddings/oleObject122.bin"/><Relationship Id="rId19" Type="http://schemas.openxmlformats.org/officeDocument/2006/relationships/image" Target="../media/image96.wmf"/><Relationship Id="rId4" Type="http://schemas.openxmlformats.org/officeDocument/2006/relationships/oleObject" Target="../embeddings/oleObject119.bin"/><Relationship Id="rId9" Type="http://schemas.openxmlformats.org/officeDocument/2006/relationships/image" Target="../media/image91.wmf"/><Relationship Id="rId14" Type="http://schemas.openxmlformats.org/officeDocument/2006/relationships/oleObject" Target="../embeddings/oleObject124.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131.bin"/><Relationship Id="rId13" Type="http://schemas.openxmlformats.org/officeDocument/2006/relationships/image" Target="../media/image103.wmf"/><Relationship Id="rId18" Type="http://schemas.openxmlformats.org/officeDocument/2006/relationships/oleObject" Target="../embeddings/oleObject136.bin"/><Relationship Id="rId3" Type="http://schemas.openxmlformats.org/officeDocument/2006/relationships/image" Target="../media/image98.wmf"/><Relationship Id="rId21" Type="http://schemas.openxmlformats.org/officeDocument/2006/relationships/image" Target="../media/image107.wmf"/><Relationship Id="rId7" Type="http://schemas.openxmlformats.org/officeDocument/2006/relationships/image" Target="../media/image100.wmf"/><Relationship Id="rId12" Type="http://schemas.openxmlformats.org/officeDocument/2006/relationships/oleObject" Target="../embeddings/oleObject133.bin"/><Relationship Id="rId17" Type="http://schemas.openxmlformats.org/officeDocument/2006/relationships/image" Target="../media/image105.wmf"/><Relationship Id="rId2" Type="http://schemas.openxmlformats.org/officeDocument/2006/relationships/oleObject" Target="../embeddings/oleObject128.bin"/><Relationship Id="rId16" Type="http://schemas.openxmlformats.org/officeDocument/2006/relationships/oleObject" Target="../embeddings/oleObject135.bin"/><Relationship Id="rId20" Type="http://schemas.openxmlformats.org/officeDocument/2006/relationships/oleObject" Target="../embeddings/oleObject137.bin"/><Relationship Id="rId1" Type="http://schemas.openxmlformats.org/officeDocument/2006/relationships/slideLayout" Target="../slideLayouts/slideLayout2.xml"/><Relationship Id="rId6" Type="http://schemas.openxmlformats.org/officeDocument/2006/relationships/oleObject" Target="../embeddings/oleObject130.bin"/><Relationship Id="rId11" Type="http://schemas.openxmlformats.org/officeDocument/2006/relationships/image" Target="../media/image102.wmf"/><Relationship Id="rId5" Type="http://schemas.openxmlformats.org/officeDocument/2006/relationships/image" Target="../media/image99.wmf"/><Relationship Id="rId15" Type="http://schemas.openxmlformats.org/officeDocument/2006/relationships/image" Target="../media/image104.wmf"/><Relationship Id="rId10" Type="http://schemas.openxmlformats.org/officeDocument/2006/relationships/oleObject" Target="../embeddings/oleObject132.bin"/><Relationship Id="rId19" Type="http://schemas.openxmlformats.org/officeDocument/2006/relationships/image" Target="../media/image106.wmf"/><Relationship Id="rId4" Type="http://schemas.openxmlformats.org/officeDocument/2006/relationships/oleObject" Target="../embeddings/oleObject129.bin"/><Relationship Id="rId9" Type="http://schemas.openxmlformats.org/officeDocument/2006/relationships/image" Target="../media/image101.wmf"/><Relationship Id="rId14" Type="http://schemas.openxmlformats.org/officeDocument/2006/relationships/oleObject" Target="../embeddings/oleObject134.bin"/></Relationships>
</file>

<file path=ppt/slides/_rels/slide3.xml.rels><?xml version="1.0" encoding="UTF-8" standalone="yes"?>
<Relationships xmlns="http://schemas.openxmlformats.org/package/2006/relationships"><Relationship Id="rId3" Type="http://schemas.openxmlformats.org/officeDocument/2006/relationships/image" Target="../media/image2.wmf"/><Relationship Id="rId7"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 Id="rId6" Type="http://schemas.openxmlformats.org/officeDocument/2006/relationships/oleObject" Target="../embeddings/oleObject3.bin"/><Relationship Id="rId5" Type="http://schemas.openxmlformats.org/officeDocument/2006/relationships/image" Target="../media/image3.wmf"/><Relationship Id="rId4" Type="http://schemas.openxmlformats.org/officeDocument/2006/relationships/oleObject" Target="../embeddings/oleObject2.bin"/></Relationships>
</file>

<file path=ppt/slides/_rels/slide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4.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6.bin"/><Relationship Id="rId1" Type="http://schemas.openxmlformats.org/officeDocument/2006/relationships/slideLayout" Target="../slideLayouts/slideLayout2.xml"/><Relationship Id="rId5" Type="http://schemas.openxmlformats.org/officeDocument/2006/relationships/image" Target="../media/image8.wmf"/><Relationship Id="rId4" Type="http://schemas.openxmlformats.org/officeDocument/2006/relationships/oleObject" Target="../embeddings/oleObject7.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1.bin"/><Relationship Id="rId13" Type="http://schemas.openxmlformats.org/officeDocument/2006/relationships/image" Target="../media/image14.wmf"/><Relationship Id="rId18" Type="http://schemas.openxmlformats.org/officeDocument/2006/relationships/image" Target="../media/image16.wmf"/><Relationship Id="rId3" Type="http://schemas.openxmlformats.org/officeDocument/2006/relationships/image" Target="../media/image9.wmf"/><Relationship Id="rId21" Type="http://schemas.openxmlformats.org/officeDocument/2006/relationships/oleObject" Target="../embeddings/oleObject18.bin"/><Relationship Id="rId7" Type="http://schemas.openxmlformats.org/officeDocument/2006/relationships/image" Target="../media/image11.wmf"/><Relationship Id="rId12" Type="http://schemas.openxmlformats.org/officeDocument/2006/relationships/oleObject" Target="../embeddings/oleObject13.bin"/><Relationship Id="rId17" Type="http://schemas.openxmlformats.org/officeDocument/2006/relationships/oleObject" Target="../embeddings/oleObject16.bin"/><Relationship Id="rId2" Type="http://schemas.openxmlformats.org/officeDocument/2006/relationships/oleObject" Target="../embeddings/oleObject8.bin"/><Relationship Id="rId16" Type="http://schemas.openxmlformats.org/officeDocument/2006/relationships/image" Target="../media/image15.wmf"/><Relationship Id="rId20" Type="http://schemas.openxmlformats.org/officeDocument/2006/relationships/image" Target="../media/image17.wmf"/><Relationship Id="rId1" Type="http://schemas.openxmlformats.org/officeDocument/2006/relationships/slideLayout" Target="../slideLayouts/slideLayout2.xml"/><Relationship Id="rId6" Type="http://schemas.openxmlformats.org/officeDocument/2006/relationships/oleObject" Target="../embeddings/oleObject10.bin"/><Relationship Id="rId11" Type="http://schemas.openxmlformats.org/officeDocument/2006/relationships/image" Target="../media/image13.wmf"/><Relationship Id="rId5" Type="http://schemas.openxmlformats.org/officeDocument/2006/relationships/image" Target="../media/image10.wmf"/><Relationship Id="rId15" Type="http://schemas.openxmlformats.org/officeDocument/2006/relationships/oleObject" Target="../embeddings/oleObject15.bin"/><Relationship Id="rId10" Type="http://schemas.openxmlformats.org/officeDocument/2006/relationships/oleObject" Target="../embeddings/oleObject12.bin"/><Relationship Id="rId19" Type="http://schemas.openxmlformats.org/officeDocument/2006/relationships/oleObject" Target="../embeddings/oleObject17.bin"/><Relationship Id="rId4" Type="http://schemas.openxmlformats.org/officeDocument/2006/relationships/oleObject" Target="../embeddings/oleObject9.bin"/><Relationship Id="rId9" Type="http://schemas.openxmlformats.org/officeDocument/2006/relationships/image" Target="../media/image12.wmf"/><Relationship Id="rId14" Type="http://schemas.openxmlformats.org/officeDocument/2006/relationships/oleObject" Target="../embeddings/oleObject14.bin"/><Relationship Id="rId22" Type="http://schemas.openxmlformats.org/officeDocument/2006/relationships/image" Target="../media/image18.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20.bin"/><Relationship Id="rId13" Type="http://schemas.openxmlformats.org/officeDocument/2006/relationships/oleObject" Target="../embeddings/oleObject10.bin"/><Relationship Id="rId18" Type="http://schemas.openxmlformats.org/officeDocument/2006/relationships/image" Target="../media/image20.wmf"/><Relationship Id="rId3" Type="http://schemas.openxmlformats.org/officeDocument/2006/relationships/image" Target="../media/image9.wmf"/><Relationship Id="rId21" Type="http://schemas.openxmlformats.org/officeDocument/2006/relationships/oleObject" Target="../embeddings/oleObject24.bin"/><Relationship Id="rId7" Type="http://schemas.openxmlformats.org/officeDocument/2006/relationships/image" Target="../media/image14.wmf"/><Relationship Id="rId12" Type="http://schemas.openxmlformats.org/officeDocument/2006/relationships/oleObject" Target="../embeddings/oleObject21.bin"/><Relationship Id="rId17" Type="http://schemas.openxmlformats.org/officeDocument/2006/relationships/oleObject" Target="../embeddings/oleObject22.bin"/><Relationship Id="rId2" Type="http://schemas.openxmlformats.org/officeDocument/2006/relationships/oleObject" Target="../embeddings/oleObject8.bin"/><Relationship Id="rId16" Type="http://schemas.openxmlformats.org/officeDocument/2006/relationships/image" Target="../media/image12.wmf"/><Relationship Id="rId20" Type="http://schemas.openxmlformats.org/officeDocument/2006/relationships/image" Target="../media/image15.wmf"/><Relationship Id="rId1" Type="http://schemas.openxmlformats.org/officeDocument/2006/relationships/slideLayout" Target="../slideLayouts/slideLayout2.xml"/><Relationship Id="rId6" Type="http://schemas.openxmlformats.org/officeDocument/2006/relationships/oleObject" Target="../embeddings/oleObject13.bin"/><Relationship Id="rId11" Type="http://schemas.openxmlformats.org/officeDocument/2006/relationships/image" Target="../media/image18.wmf"/><Relationship Id="rId24" Type="http://schemas.openxmlformats.org/officeDocument/2006/relationships/image" Target="../media/image17.wmf"/><Relationship Id="rId5" Type="http://schemas.openxmlformats.org/officeDocument/2006/relationships/image" Target="../media/image10.wmf"/><Relationship Id="rId15" Type="http://schemas.openxmlformats.org/officeDocument/2006/relationships/oleObject" Target="../embeddings/oleObject11.bin"/><Relationship Id="rId23" Type="http://schemas.openxmlformats.org/officeDocument/2006/relationships/oleObject" Target="../embeddings/oleObject17.bin"/><Relationship Id="rId10" Type="http://schemas.openxmlformats.org/officeDocument/2006/relationships/oleObject" Target="../embeddings/oleObject18.bin"/><Relationship Id="rId19" Type="http://schemas.openxmlformats.org/officeDocument/2006/relationships/oleObject" Target="../embeddings/oleObject23.bin"/><Relationship Id="rId4" Type="http://schemas.openxmlformats.org/officeDocument/2006/relationships/oleObject" Target="../embeddings/oleObject19.bin"/><Relationship Id="rId9" Type="http://schemas.openxmlformats.org/officeDocument/2006/relationships/image" Target="../media/image19.wmf"/><Relationship Id="rId14" Type="http://schemas.openxmlformats.org/officeDocument/2006/relationships/image" Target="../media/image11.wmf"/><Relationship Id="rId22" Type="http://schemas.openxmlformats.org/officeDocument/2006/relationships/image" Target="../media/image2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C"/>
                </a:solidFill>
              </a:rPr>
              <a:t>Division with Whole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1791773"/>
          </a:xfrm>
        </p:spPr>
        <p:txBody>
          <a:bodyPr>
            <a:spAutoFit/>
          </a:bodyPr>
          <a:lstStyle/>
          <a:p>
            <a:pPr marL="342900" indent="-342900" algn="just"/>
            <a:r>
              <a:rPr lang="en-US" dirty="0">
                <a:latin typeface="Calibri" pitchFamily="34" charset="0"/>
              </a:rPr>
              <a:t>Divide: </a:t>
            </a:r>
            <a:r>
              <a:rPr lang="en-US" dirty="0">
                <a:solidFill>
                  <a:srgbClr val="0000FF"/>
                </a:solidFill>
                <a:latin typeface="Calibri" pitchFamily="34" charset="0"/>
              </a:rPr>
              <a:t>683 ÷ 7</a:t>
            </a:r>
            <a:endParaRPr lang="en-US" dirty="0">
              <a:latin typeface="Calibri" pitchFamily="34" charset="0"/>
            </a:endParaRPr>
          </a:p>
          <a:p>
            <a:pPr marL="342900" indent="-342900" algn="just">
              <a:spcBef>
                <a:spcPts val="1500"/>
              </a:spcBef>
              <a:spcAft>
                <a:spcPts val="1000"/>
              </a:spcAft>
            </a:pPr>
            <a:r>
              <a:rPr lang="en-US" b="1" dirty="0">
                <a:latin typeface="Calibri" pitchFamily="34" charset="0"/>
              </a:rPr>
              <a:t>Solution</a:t>
            </a:r>
          </a:p>
          <a:p>
            <a:pPr marL="342900" indent="-342900" algn="just"/>
            <a:r>
              <a:rPr lang="en-US" b="1" dirty="0">
                <a:latin typeface="Calibri" pitchFamily="34" charset="0"/>
              </a:rPr>
              <a:t>Step 1:</a:t>
            </a:r>
            <a:endParaRPr lang="en-US" dirty="0"/>
          </a:p>
        </p:txBody>
      </p:sp>
      <p:graphicFrame>
        <p:nvGraphicFramePr>
          <p:cNvPr id="15364" name="Object 4"/>
          <p:cNvGraphicFramePr>
            <a:graphicFrameLocks noChangeAspect="1"/>
          </p:cNvGraphicFramePr>
          <p:nvPr/>
        </p:nvGraphicFramePr>
        <p:xfrm>
          <a:off x="1323174" y="3126068"/>
          <a:ext cx="901700" cy="901700"/>
        </p:xfrm>
        <a:graphic>
          <a:graphicData uri="http://schemas.openxmlformats.org/presentationml/2006/ole">
            <mc:AlternateContent xmlns:mc="http://schemas.openxmlformats.org/markup-compatibility/2006">
              <mc:Choice xmlns:v="urn:schemas-microsoft-com:vml" Requires="v">
                <p:oleObj name="Equation" r:id="rId2" imgW="901309" imgH="901309" progId="Equation.DSMT4">
                  <p:embed/>
                </p:oleObj>
              </mc:Choice>
              <mc:Fallback>
                <p:oleObj name="Equation" r:id="rId2" imgW="901309" imgH="901309"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23174" y="3126068"/>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a:t>
            </a:r>
            <a:endParaRPr lang="en-US" dirty="0"/>
          </a:p>
        </p:txBody>
      </p:sp>
      <p:sp>
        <p:nvSpPr>
          <p:cNvPr id="8" name="Rectangle 7"/>
          <p:cNvSpPr/>
          <p:nvPr/>
        </p:nvSpPr>
        <p:spPr>
          <a:xfrm>
            <a:off x="2292027" y="3248025"/>
            <a:ext cx="5785173" cy="707886"/>
          </a:xfrm>
          <a:prstGeom prst="rect">
            <a:avLst/>
          </a:prstGeom>
        </p:spPr>
        <p:txBody>
          <a:bodyPr wrap="none">
            <a:spAutoFit/>
          </a:bodyPr>
          <a:lstStyle/>
          <a:p>
            <a:r>
              <a:rPr lang="en-US" sz="2000" dirty="0">
                <a:solidFill>
                  <a:srgbClr val="008080"/>
                </a:solidFill>
                <a:latin typeface="Calibri" pitchFamily="34" charset="0"/>
              </a:rPr>
              <a:t>Trial divide 7 into 68. This gives 9 in the tens position. </a:t>
            </a:r>
          </a:p>
          <a:p>
            <a:r>
              <a:rPr lang="en-US" sz="2000" dirty="0">
                <a:solidFill>
                  <a:srgbClr val="008080"/>
                </a:solidFill>
                <a:latin typeface="Calibri" pitchFamily="34" charset="0"/>
              </a:rPr>
              <a:t>Now multiply 7 </a:t>
            </a:r>
            <a:r>
              <a:rPr lang="en-US" sz="2000" dirty="0">
                <a:solidFill>
                  <a:srgbClr val="008080"/>
                </a:solidFill>
                <a:latin typeface="Calibri" pitchFamily="34" charset="0"/>
                <a:sym typeface="Symbol"/>
              </a:rPr>
              <a:t> </a:t>
            </a:r>
            <a:r>
              <a:rPr lang="en-US" sz="2000" dirty="0">
                <a:solidFill>
                  <a:srgbClr val="008080"/>
                </a:solidFill>
                <a:latin typeface="Calibri" pitchFamily="34" charset="0"/>
              </a:rPr>
              <a:t>9.</a:t>
            </a:r>
            <a:endParaRPr lang="en-US" sz="2000" dirty="0">
              <a:solidFill>
                <a:srgbClr val="008080"/>
              </a:solidFill>
            </a:endParaRPr>
          </a:p>
        </p:txBody>
      </p:sp>
      <p:sp>
        <p:nvSpPr>
          <p:cNvPr id="9" name="Rectangle 8"/>
          <p:cNvSpPr/>
          <p:nvPr/>
        </p:nvSpPr>
        <p:spPr>
          <a:xfrm>
            <a:off x="2292027" y="3947060"/>
            <a:ext cx="1443024" cy="400110"/>
          </a:xfrm>
          <a:prstGeom prst="rect">
            <a:avLst/>
          </a:prstGeom>
        </p:spPr>
        <p:txBody>
          <a:bodyPr wrap="none">
            <a:spAutoFit/>
          </a:bodyPr>
          <a:lstStyle/>
          <a:p>
            <a:r>
              <a:rPr lang="en-US" sz="2000" dirty="0">
                <a:solidFill>
                  <a:srgbClr val="008080"/>
                </a:solidFill>
                <a:latin typeface="Calibri" pitchFamily="34" charset="0"/>
              </a:rPr>
              <a:t>Subtract 63.</a:t>
            </a:r>
            <a:endParaRPr lang="en-US" sz="2000" dirty="0">
              <a:solidFill>
                <a:srgbClr val="008080"/>
              </a:solidFill>
            </a:endParaRPr>
          </a:p>
        </p:txBody>
      </p:sp>
      <p:sp>
        <p:nvSpPr>
          <p:cNvPr id="11" name="Rectangle 10"/>
          <p:cNvSpPr/>
          <p:nvPr/>
        </p:nvSpPr>
        <p:spPr>
          <a:xfrm>
            <a:off x="1732686" y="2971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2" name="Rectangle 11"/>
          <p:cNvSpPr/>
          <p:nvPr/>
        </p:nvSpPr>
        <p:spPr>
          <a:xfrm>
            <a:off x="1367418" y="3861724"/>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3" name="Rectangle 12"/>
          <p:cNvSpPr/>
          <p:nvPr/>
        </p:nvSpPr>
        <p:spPr>
          <a:xfrm>
            <a:off x="1762994" y="4384944"/>
            <a:ext cx="367408" cy="523220"/>
          </a:xfrm>
          <a:prstGeom prst="rect">
            <a:avLst/>
          </a:prstGeom>
        </p:spPr>
        <p:txBody>
          <a:bodyPr wrap="none">
            <a:spAutoFit/>
          </a:bodyPr>
          <a:lstStyle/>
          <a:p>
            <a:r>
              <a:rPr lang="en-US" sz="2800" dirty="0">
                <a:solidFill>
                  <a:srgbClr val="FF00FF"/>
                </a:solidFill>
                <a:latin typeface="Calibri" pitchFamily="34" charset="0"/>
              </a:rPr>
              <a:t>5</a:t>
            </a:r>
            <a:endParaRPr lang="en-US" sz="2800" dirty="0">
              <a:solidFill>
                <a:srgbClr val="FF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sp>
        <p:nvSpPr>
          <p:cNvPr id="10" name="Rectangle 9"/>
          <p:cNvSpPr/>
          <p:nvPr/>
        </p:nvSpPr>
        <p:spPr>
          <a:xfrm>
            <a:off x="457200" y="1280160"/>
            <a:ext cx="1212640" cy="523220"/>
          </a:xfrm>
          <a:prstGeom prst="rect">
            <a:avLst/>
          </a:prstGeom>
        </p:spPr>
        <p:txBody>
          <a:bodyPr wrap="none">
            <a:spAutoFit/>
          </a:bodyPr>
          <a:lstStyle/>
          <a:p>
            <a:pPr marL="342900" indent="-342900" algn="just">
              <a:buFont typeface="Courier New" pitchFamily="49" charset="0"/>
              <a:buNone/>
            </a:pPr>
            <a:r>
              <a:rPr lang="en-US" sz="2800" b="1" dirty="0">
                <a:latin typeface="Calibri" pitchFamily="34" charset="0"/>
              </a:rPr>
              <a:t>Step 2:</a:t>
            </a:r>
          </a:p>
        </p:txBody>
      </p:sp>
      <p:graphicFrame>
        <p:nvGraphicFramePr>
          <p:cNvPr id="14" name="Object 4"/>
          <p:cNvGraphicFramePr>
            <a:graphicFrameLocks noChangeAspect="1"/>
          </p:cNvGraphicFramePr>
          <p:nvPr/>
        </p:nvGraphicFramePr>
        <p:xfrm>
          <a:off x="1106556" y="1993236"/>
          <a:ext cx="901700" cy="901700"/>
        </p:xfrm>
        <a:graphic>
          <a:graphicData uri="http://schemas.openxmlformats.org/presentationml/2006/ole">
            <mc:AlternateContent xmlns:mc="http://schemas.openxmlformats.org/markup-compatibility/2006">
              <mc:Choice xmlns:v="urn:schemas-microsoft-com:vml" Requires="v">
                <p:oleObj name="Equation" r:id="rId2" imgW="901309" imgH="901309" progId="Equation.DSMT4">
                  <p:embed/>
                </p:oleObj>
              </mc:Choice>
              <mc:Fallback>
                <p:oleObj name="Equation" r:id="rId2" imgW="901309" imgH="901309" progId="Equation.DSMT4">
                  <p:embed/>
                  <p:pic>
                    <p:nvPicPr>
                      <p:cNvPr id="0" name="Object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6556" y="1993236"/>
                        <a:ext cx="9017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532784" y="1828800"/>
            <a:ext cx="367408" cy="523220"/>
          </a:xfrm>
          <a:prstGeom prst="rect">
            <a:avLst/>
          </a:prstGeom>
        </p:spPr>
        <p:txBody>
          <a:bodyPr wrap="none">
            <a:spAutoFit/>
          </a:bodyPr>
          <a:lstStyle/>
          <a:p>
            <a:r>
              <a:rPr lang="en-US" sz="2800" dirty="0">
                <a:solidFill>
                  <a:srgbClr val="FF0000"/>
                </a:solidFill>
                <a:latin typeface="Calibri" pitchFamily="34" charset="0"/>
              </a:rPr>
              <a:t>9</a:t>
            </a:r>
            <a:endParaRPr lang="en-US" sz="2800" dirty="0">
              <a:solidFill>
                <a:srgbClr val="FF0000"/>
              </a:solidFill>
            </a:endParaRPr>
          </a:p>
        </p:txBody>
      </p:sp>
      <p:sp>
        <p:nvSpPr>
          <p:cNvPr id="16" name="Rectangle 15"/>
          <p:cNvSpPr/>
          <p:nvPr/>
        </p:nvSpPr>
        <p:spPr>
          <a:xfrm>
            <a:off x="1157680" y="2819400"/>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63</a:t>
            </a:r>
            <a:endParaRPr lang="en-US" sz="2800" u="sng" dirty="0">
              <a:solidFill>
                <a:srgbClr val="000099"/>
              </a:solidFill>
            </a:endParaRPr>
          </a:p>
        </p:txBody>
      </p:sp>
      <p:sp>
        <p:nvSpPr>
          <p:cNvPr id="17" name="Rectangle 16"/>
          <p:cNvSpPr/>
          <p:nvPr/>
        </p:nvSpPr>
        <p:spPr>
          <a:xfrm>
            <a:off x="1547360" y="3276600"/>
            <a:ext cx="367408" cy="523220"/>
          </a:xfrm>
          <a:prstGeom prst="rect">
            <a:avLst/>
          </a:prstGeom>
        </p:spPr>
        <p:txBody>
          <a:bodyPr wrap="none">
            <a:spAutoFit/>
          </a:bodyPr>
          <a:lstStyle/>
          <a:p>
            <a:r>
              <a:rPr lang="en-US" sz="2800" dirty="0">
                <a:solidFill>
                  <a:srgbClr val="002060"/>
                </a:solidFill>
                <a:latin typeface="Calibri" pitchFamily="34" charset="0"/>
              </a:rPr>
              <a:t>5</a:t>
            </a:r>
            <a:endParaRPr lang="en-US" sz="2800" dirty="0">
              <a:solidFill>
                <a:srgbClr val="002060"/>
              </a:solidFill>
            </a:endParaRPr>
          </a:p>
        </p:txBody>
      </p:sp>
      <p:sp>
        <p:nvSpPr>
          <p:cNvPr id="18" name="Rectangle 17"/>
          <p:cNvSpPr/>
          <p:nvPr/>
        </p:nvSpPr>
        <p:spPr>
          <a:xfrm>
            <a:off x="1342839" y="3796266"/>
            <a:ext cx="837089" cy="523220"/>
          </a:xfrm>
          <a:prstGeom prst="rect">
            <a:avLst/>
          </a:prstGeom>
        </p:spPr>
        <p:txBody>
          <a:bodyPr wrap="none">
            <a:spAutoFit/>
          </a:bodyPr>
          <a:lstStyle/>
          <a:p>
            <a:r>
              <a:rPr lang="en-US" sz="2800" u="sng" dirty="0">
                <a:solidFill>
                  <a:srgbClr val="000099"/>
                </a:solidFill>
                <a:latin typeface="Symbol" pitchFamily="98" charset="2"/>
              </a:rPr>
              <a:t>- </a:t>
            </a:r>
            <a:r>
              <a:rPr lang="en-US" sz="2800" u="sng" dirty="0">
                <a:solidFill>
                  <a:srgbClr val="000099"/>
                </a:solidFill>
                <a:latin typeface="Calibri" pitchFamily="34" charset="0"/>
              </a:rPr>
              <a:t>49</a:t>
            </a:r>
            <a:endParaRPr lang="en-US" sz="2800" u="sng" dirty="0">
              <a:solidFill>
                <a:srgbClr val="000099"/>
              </a:solidFill>
            </a:endParaRPr>
          </a:p>
        </p:txBody>
      </p:sp>
      <p:sp>
        <p:nvSpPr>
          <p:cNvPr id="19" name="Rectangle 18"/>
          <p:cNvSpPr/>
          <p:nvPr/>
        </p:nvSpPr>
        <p:spPr>
          <a:xfrm>
            <a:off x="1842392" y="4191000"/>
            <a:ext cx="367408" cy="523220"/>
          </a:xfrm>
          <a:prstGeom prst="rect">
            <a:avLst/>
          </a:prstGeom>
        </p:spPr>
        <p:txBody>
          <a:bodyPr wrap="none">
            <a:spAutoFit/>
          </a:bodyPr>
          <a:lstStyle/>
          <a:p>
            <a:r>
              <a:rPr lang="en-US" sz="2800" dirty="0">
                <a:solidFill>
                  <a:srgbClr val="FF0000"/>
                </a:solidFill>
                <a:latin typeface="Calibri" pitchFamily="34" charset="0"/>
              </a:rPr>
              <a:t>4</a:t>
            </a:r>
            <a:endParaRPr lang="en-US" sz="2800" dirty="0">
              <a:solidFill>
                <a:srgbClr val="FF0000"/>
              </a:solidFill>
            </a:endParaRPr>
          </a:p>
        </p:txBody>
      </p:sp>
      <p:sp>
        <p:nvSpPr>
          <p:cNvPr id="20" name="Rectangle 19"/>
          <p:cNvSpPr/>
          <p:nvPr/>
        </p:nvSpPr>
        <p:spPr>
          <a:xfrm>
            <a:off x="2240280" y="1936704"/>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240280" y="3210018"/>
            <a:ext cx="3931920" cy="707886"/>
          </a:xfrm>
          <a:prstGeom prst="rect">
            <a:avLst/>
          </a:prstGeom>
        </p:spPr>
        <p:txBody>
          <a:bodyPr wrap="square">
            <a:spAutoFit/>
          </a:bodyPr>
          <a:lstStyle/>
          <a:p>
            <a:r>
              <a:rPr lang="en-US" sz="2000" dirty="0">
                <a:solidFill>
                  <a:srgbClr val="008080"/>
                </a:solidFill>
                <a:latin typeface="Calibri" pitchFamily="34" charset="0"/>
              </a:rPr>
              <a:t>Bring down the 3 from the dividend, then trial divide 7 into 53.</a:t>
            </a:r>
            <a:endParaRPr lang="en-US" sz="2000" dirty="0"/>
          </a:p>
        </p:txBody>
      </p:sp>
      <p:sp>
        <p:nvSpPr>
          <p:cNvPr id="22" name="Rectangle 21"/>
          <p:cNvSpPr/>
          <p:nvPr/>
        </p:nvSpPr>
        <p:spPr>
          <a:xfrm>
            <a:off x="2240280" y="3898794"/>
            <a:ext cx="3889783" cy="400110"/>
          </a:xfrm>
          <a:prstGeom prst="rect">
            <a:avLst/>
          </a:prstGeom>
        </p:spPr>
        <p:txBody>
          <a:bodyPr wrap="none">
            <a:spAutoFit/>
          </a:bodyPr>
          <a:lstStyle/>
          <a:p>
            <a:r>
              <a:rPr lang="en-US" sz="2000" dirty="0">
                <a:solidFill>
                  <a:srgbClr val="008080"/>
                </a:solidFill>
                <a:latin typeface="Calibri" pitchFamily="34" charset="0"/>
              </a:rPr>
              <a:t>Now multiply 7 ⋅ 7 and subtract 49. </a:t>
            </a:r>
            <a:endParaRPr lang="en-US" sz="2000" dirty="0"/>
          </a:p>
        </p:txBody>
      </p:sp>
      <p:sp>
        <p:nvSpPr>
          <p:cNvPr id="23" name="Rectangle 22"/>
          <p:cNvSpPr/>
          <p:nvPr/>
        </p:nvSpPr>
        <p:spPr>
          <a:xfrm>
            <a:off x="2240280" y="4340068"/>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1713440" y="1828800"/>
            <a:ext cx="367408" cy="523220"/>
          </a:xfrm>
          <a:prstGeom prst="rect">
            <a:avLst/>
          </a:prstGeom>
        </p:spPr>
        <p:txBody>
          <a:bodyPr wrap="none">
            <a:spAutoFit/>
          </a:bodyPr>
          <a:lstStyle/>
          <a:p>
            <a:r>
              <a:rPr lang="en-US" sz="2800" dirty="0">
                <a:solidFill>
                  <a:srgbClr val="FF0000"/>
                </a:solidFill>
                <a:latin typeface="Calibri" pitchFamily="34" charset="0"/>
              </a:rPr>
              <a:t>7</a:t>
            </a:r>
            <a:endParaRPr lang="en-US" sz="2800" dirty="0"/>
          </a:p>
        </p:txBody>
      </p:sp>
      <p:sp>
        <p:nvSpPr>
          <p:cNvPr id="25" name="Rectangle 24"/>
          <p:cNvSpPr/>
          <p:nvPr/>
        </p:nvSpPr>
        <p:spPr>
          <a:xfrm>
            <a:off x="1726140" y="3276600"/>
            <a:ext cx="367408" cy="523220"/>
          </a:xfrm>
          <a:prstGeom prst="rect">
            <a:avLst/>
          </a:prstGeom>
        </p:spPr>
        <p:txBody>
          <a:bodyPr wrap="none">
            <a:spAutoFit/>
          </a:bodyPr>
          <a:lstStyle/>
          <a:p>
            <a:r>
              <a:rPr lang="en-US" sz="2800" dirty="0">
                <a:solidFill>
                  <a:srgbClr val="000099"/>
                </a:solidFill>
                <a:latin typeface="Calibri" pitchFamily="34" charset="0"/>
              </a:rPr>
              <a:t>3</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3: Dividing Whole Numbers (cont.)</a:t>
            </a:r>
            <a:endParaRPr lang="en-US" dirty="0"/>
          </a:p>
        </p:txBody>
      </p:sp>
      <p:graphicFrame>
        <p:nvGraphicFramePr>
          <p:cNvPr id="16388" name="Object 5"/>
          <p:cNvGraphicFramePr>
            <a:graphicFrameLocks noGrp="1" noChangeAspect="1"/>
          </p:cNvGraphicFramePr>
          <p:nvPr>
            <p:ph idx="1"/>
            <p:extLst>
              <p:ext uri="{D42A27DB-BD31-4B8C-83A1-F6EECF244321}">
                <p14:modId xmlns:p14="http://schemas.microsoft.com/office/powerpoint/2010/main" val="1054511291"/>
              </p:ext>
            </p:extLst>
          </p:nvPr>
        </p:nvGraphicFramePr>
        <p:xfrm>
          <a:off x="685800" y="3946525"/>
          <a:ext cx="2590800" cy="311150"/>
        </p:xfrm>
        <a:graphic>
          <a:graphicData uri="http://schemas.openxmlformats.org/presentationml/2006/ole">
            <mc:AlternateContent xmlns:mc="http://schemas.openxmlformats.org/markup-compatibility/2006">
              <mc:Choice xmlns:v="urn:schemas-microsoft-com:vml" Requires="v">
                <p:oleObj name="Equation" r:id="rId2" imgW="2755800" imgH="330120" progId="Equation.DSMT4">
                  <p:embed/>
                </p:oleObj>
              </mc:Choice>
              <mc:Fallback>
                <p:oleObj name="Equation" r:id="rId2" imgW="2755800" imgH="330120" progId="Equation.DSMT4">
                  <p:embed/>
                  <p:pic>
                    <p:nvPicPr>
                      <p:cNvPr id="0" name="Picture 63"/>
                      <p:cNvPicPr>
                        <a:picLocks noGrp="1" noChangeAspect="1" noChangeArrowheads="1"/>
                      </p:cNvPicPr>
                      <p:nvPr/>
                    </p:nvPicPr>
                    <p:blipFill>
                      <a:blip r:embed="rId3"/>
                      <a:srcRect/>
                      <a:stretch>
                        <a:fillRect/>
                      </a:stretch>
                    </p:blipFill>
                    <p:spPr bwMode="auto">
                      <a:xfrm>
                        <a:off x="685800" y="3946525"/>
                        <a:ext cx="25908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38917" name="Object 5"/>
          <p:cNvGraphicFramePr>
            <a:graphicFrameLocks noChangeAspect="1"/>
          </p:cNvGraphicFramePr>
          <p:nvPr/>
        </p:nvGraphicFramePr>
        <p:xfrm>
          <a:off x="1543050" y="2674938"/>
          <a:ext cx="203200" cy="279400"/>
        </p:xfrm>
        <a:graphic>
          <a:graphicData uri="http://schemas.openxmlformats.org/presentationml/2006/ole">
            <mc:AlternateContent xmlns:mc="http://schemas.openxmlformats.org/markup-compatibility/2006">
              <mc:Choice xmlns:v="urn:schemas-microsoft-com:vml" Requires="v">
                <p:oleObj name="Equation" r:id="rId4" imgW="203112" imgH="279279" progId="Equation.DSMT4">
                  <p:embed/>
                </p:oleObj>
              </mc:Choice>
              <mc:Fallback>
                <p:oleObj name="Equation" r:id="rId4" imgW="203112" imgH="279279" progId="Equation.DSMT4">
                  <p:embed/>
                  <p:pic>
                    <p:nvPicPr>
                      <p:cNvPr id="0" name="Picture 6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43050" y="26749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8" name="Object 6"/>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name="Equation" r:id="rId6" imgW="380835" imgH="291973" progId="Equation.DSMT4">
                  <p:embed/>
                </p:oleObj>
              </mc:Choice>
              <mc:Fallback>
                <p:oleObj name="Equation" r:id="rId6" imgW="380835" imgH="291973" progId="Equation.DSMT4">
                  <p:embed/>
                  <p:pic>
                    <p:nvPicPr>
                      <p:cNvPr id="0" name="Picture 6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name="Equation" r:id="rId8" imgW="88707" imgH="164742" progId="Equation.DSMT4">
                  <p:embed/>
                </p:oleObj>
              </mc:Choice>
              <mc:Fallback>
                <p:oleObj name="Equation" r:id="rId8" imgW="88707" imgH="164742" progId="Equation.DSMT4">
                  <p:embed/>
                  <p:pic>
                    <p:nvPicPr>
                      <p:cNvPr id="0" name="Picture 6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name="Equation" r:id="rId10" imgW="215806" imgH="228501" progId="Equation.DSMT4">
                  <p:embed/>
                </p:oleObj>
              </mc:Choice>
              <mc:Fallback>
                <p:oleObj name="Equation" r:id="rId10" imgW="215806" imgH="228501" progId="Equation.DSMT4">
                  <p:embed/>
                  <p:pic>
                    <p:nvPicPr>
                      <p:cNvPr id="0" name="Picture 6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4910138" y="2674938"/>
          <a:ext cx="215900" cy="279400"/>
        </p:xfrm>
        <a:graphic>
          <a:graphicData uri="http://schemas.openxmlformats.org/presentationml/2006/ole">
            <mc:AlternateContent xmlns:mc="http://schemas.openxmlformats.org/markup-compatibility/2006">
              <mc:Choice xmlns:v="urn:schemas-microsoft-com:vml" Requires="v">
                <p:oleObj name="Equation" r:id="rId12" imgW="215806" imgH="279279" progId="Equation.DSMT4">
                  <p:embed/>
                </p:oleObj>
              </mc:Choice>
              <mc:Fallback>
                <p:oleObj name="Equation" r:id="rId12" imgW="215806" imgH="279279" progId="Equation.DSMT4">
                  <p:embed/>
                  <p:pic>
                    <p:nvPicPr>
                      <p:cNvPr id="0" name="Picture 6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10138" y="2674938"/>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name="Equation" r:id="rId14" imgW="203024" imgH="203024" progId="Equation.DSMT4">
                  <p:embed/>
                </p:oleObj>
              </mc:Choice>
              <mc:Fallback>
                <p:oleObj name="Equation" r:id="rId14" imgW="203024" imgH="203024" progId="Equation.DSMT4">
                  <p:embed/>
                  <p:pic>
                    <p:nvPicPr>
                      <p:cNvPr id="0" name="Picture 6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4"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name="Equation" r:id="rId16" imgW="1015920" imgH="291960" progId="Equation.DSMT4">
                  <p:embed/>
                </p:oleObj>
              </mc:Choice>
              <mc:Fallback>
                <p:oleObj name="Equation" r:id="rId16" imgW="1015920" imgH="291960" progId="Equation.DSMT4">
                  <p:embed/>
                  <p:pic>
                    <p:nvPicPr>
                      <p:cNvPr id="0" name="Picture 7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5"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name="Equation" r:id="rId18" imgW="1333440" imgH="317160" progId="Equation.DSMT4">
                  <p:embed/>
                </p:oleObj>
              </mc:Choice>
              <mc:Fallback>
                <p:oleObj name="Equation" r:id="rId18" imgW="1333440" imgH="317160" progId="Equation.DSMT4">
                  <p:embed/>
                  <p:pic>
                    <p:nvPicPr>
                      <p:cNvPr id="0" name="Picture 7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6"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name="Equation" r:id="rId20" imgW="1612800" imgH="304560" progId="Equation.DSMT4">
                  <p:embed/>
                </p:oleObj>
              </mc:Choice>
              <mc:Fallback>
                <p:oleObj name="Equation" r:id="rId20" imgW="1612800" imgH="304560" progId="Equation.DSMT4">
                  <p:embed/>
                  <p:pic>
                    <p:nvPicPr>
                      <p:cNvPr id="0" name="Picture 7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7"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name="Equation" r:id="rId22" imgW="1295280" imgH="304560" progId="Equation.DSMT4">
                  <p:embed/>
                </p:oleObj>
              </mc:Choice>
              <mc:Fallback>
                <p:oleObj name="Equation" r:id="rId22" imgW="1295280" imgH="304560" progId="Equation.DSMT4">
                  <p:embed/>
                  <p:pic>
                    <p:nvPicPr>
                      <p:cNvPr id="0" name="Picture 7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8"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name="Equation" r:id="rId24" imgW="88707" imgH="164742" progId="Equation.DSMT4">
                  <p:embed/>
                </p:oleObj>
              </mc:Choice>
              <mc:Fallback>
                <p:oleObj name="Equation" r:id="rId24" imgW="88707" imgH="164742" progId="Equation.DSMT4">
                  <p:embed/>
                  <p:pic>
                    <p:nvPicPr>
                      <p:cNvPr id="0" name="Picture 7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9"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name="Equation" r:id="rId25" imgW="215806" imgH="228501" progId="Equation.DSMT4">
                  <p:embed/>
                </p:oleObj>
              </mc:Choice>
              <mc:Fallback>
                <p:oleObj name="Equation" r:id="rId25" imgW="215806" imgH="228501" progId="Equation.DSMT4">
                  <p:embed/>
                  <p:pic>
                    <p:nvPicPr>
                      <p:cNvPr id="0" name="Picture 7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6" name="Object 24"/>
          <p:cNvGraphicFramePr>
            <a:graphicFrameLocks noChangeAspect="1"/>
          </p:cNvGraphicFramePr>
          <p:nvPr/>
        </p:nvGraphicFramePr>
        <p:xfrm>
          <a:off x="6610350" y="3365500"/>
          <a:ext cx="546100" cy="292100"/>
        </p:xfrm>
        <a:graphic>
          <a:graphicData uri="http://schemas.openxmlformats.org/presentationml/2006/ole">
            <mc:AlternateContent xmlns:mc="http://schemas.openxmlformats.org/markup-compatibility/2006">
              <mc:Choice xmlns:v="urn:schemas-microsoft-com:vml" Requires="v">
                <p:oleObj name="Equation" r:id="rId26" imgW="545863" imgH="291973" progId="Equation.DSMT4">
                  <p:embed/>
                </p:oleObj>
              </mc:Choice>
              <mc:Fallback>
                <p:oleObj name="Equation" r:id="rId26" imgW="545863" imgH="291973" progId="Equation.DSMT4">
                  <p:embed/>
                  <p:pic>
                    <p:nvPicPr>
                      <p:cNvPr id="0" name="Picture 7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610350" y="336550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7" name="Object 25"/>
          <p:cNvGraphicFramePr>
            <a:graphicFrameLocks noChangeAspect="1"/>
          </p:cNvGraphicFramePr>
          <p:nvPr/>
        </p:nvGraphicFramePr>
        <p:xfrm>
          <a:off x="5916613" y="3409950"/>
          <a:ext cx="203200" cy="203200"/>
        </p:xfrm>
        <a:graphic>
          <a:graphicData uri="http://schemas.openxmlformats.org/presentationml/2006/ole">
            <mc:AlternateContent xmlns:mc="http://schemas.openxmlformats.org/markup-compatibility/2006">
              <mc:Choice xmlns:v="urn:schemas-microsoft-com:vml" Requires="v">
                <p:oleObj name="Equation" r:id="rId28" imgW="203024" imgH="203024" progId="Equation.DSMT4">
                  <p:embed/>
                </p:oleObj>
              </mc:Choice>
              <mc:Fallback>
                <p:oleObj name="Equation" r:id="rId28" imgW="203024" imgH="203024" progId="Equation.DSMT4">
                  <p:embed/>
                  <p:pic>
                    <p:nvPicPr>
                      <p:cNvPr id="0" name="Picture 7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340995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38" name="Object 26"/>
          <p:cNvGraphicFramePr>
            <a:graphicFrameLocks noChangeAspect="1"/>
          </p:cNvGraphicFramePr>
          <p:nvPr/>
        </p:nvGraphicFramePr>
        <p:xfrm>
          <a:off x="2127250" y="3365500"/>
          <a:ext cx="558800" cy="292100"/>
        </p:xfrm>
        <a:graphic>
          <a:graphicData uri="http://schemas.openxmlformats.org/presentationml/2006/ole">
            <mc:AlternateContent xmlns:mc="http://schemas.openxmlformats.org/markup-compatibility/2006">
              <mc:Choice xmlns:v="urn:schemas-microsoft-com:vml" Requires="v">
                <p:oleObj name="Equation" r:id="rId29" imgW="558720" imgH="291960" progId="Equation.DSMT4">
                  <p:embed/>
                </p:oleObj>
              </mc:Choice>
              <mc:Fallback>
                <p:oleObj name="Equation" r:id="rId29" imgW="558720" imgH="291960" progId="Equation.DSMT4">
                  <p:embed/>
                  <p:pic>
                    <p:nvPicPr>
                      <p:cNvPr id="0" name="Picture 80"/>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127250" y="33655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2" name="Left Brace 21"/>
          <p:cNvSpPr/>
          <p:nvPr/>
        </p:nvSpPr>
        <p:spPr>
          <a:xfrm rot="16200000">
            <a:off x="2301240" y="23774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38993" name="Object 81"/>
          <p:cNvGraphicFramePr>
            <a:graphicFrameLocks noChangeAspect="1"/>
          </p:cNvGraphicFramePr>
          <p:nvPr/>
        </p:nvGraphicFramePr>
        <p:xfrm>
          <a:off x="4911725" y="3378200"/>
          <a:ext cx="215900" cy="279400"/>
        </p:xfrm>
        <a:graphic>
          <a:graphicData uri="http://schemas.openxmlformats.org/presentationml/2006/ole">
            <mc:AlternateContent xmlns:mc="http://schemas.openxmlformats.org/markup-compatibility/2006">
              <mc:Choice xmlns:v="urn:schemas-microsoft-com:vml" Requires="v">
                <p:oleObj name="Equation" r:id="rId31" imgW="215640" imgH="279360" progId="Equation.DSMT4">
                  <p:embed/>
                </p:oleObj>
              </mc:Choice>
              <mc:Fallback>
                <p:oleObj name="Equation" r:id="rId31" imgW="215640" imgH="279360" progId="Equation.DSMT4">
                  <p:embed/>
                  <p:pic>
                    <p:nvPicPr>
                      <p:cNvPr id="0" name="Picture 81"/>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911725" y="33782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94" name="Object 82"/>
          <p:cNvGraphicFramePr>
            <a:graphicFrameLocks noChangeAspect="1"/>
          </p:cNvGraphicFramePr>
          <p:nvPr/>
        </p:nvGraphicFramePr>
        <p:xfrm>
          <a:off x="3914775" y="3411538"/>
          <a:ext cx="215900" cy="228600"/>
        </p:xfrm>
        <a:graphic>
          <a:graphicData uri="http://schemas.openxmlformats.org/presentationml/2006/ole">
            <mc:AlternateContent xmlns:mc="http://schemas.openxmlformats.org/markup-compatibility/2006">
              <mc:Choice xmlns:v="urn:schemas-microsoft-com:vml" Requires="v">
                <p:oleObj name="Equation" r:id="rId33" imgW="215806" imgH="228501" progId="Equation.DSMT4">
                  <p:embed/>
                </p:oleObj>
              </mc:Choice>
              <mc:Fallback>
                <p:oleObj name="Equation" r:id="rId33" imgW="215806" imgH="228501" progId="Equation.DSMT4">
                  <p:embed/>
                  <p:pic>
                    <p:nvPicPr>
                      <p:cNvPr id="0" name="Picture 8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14775" y="34115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92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89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89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89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9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892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89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89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89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8938"/>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893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893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8994"/>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899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63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1557349"/>
          </a:xfrm>
        </p:spPr>
        <p:txBody>
          <a:bodyPr>
            <a:spAutoFit/>
          </a:bodyPr>
          <a:lstStyle/>
          <a:p>
            <a:pPr marL="342900" indent="-342900" algn="just"/>
            <a:r>
              <a:rPr lang="en-US" dirty="0">
                <a:latin typeface="Calibri" pitchFamily="34" charset="0"/>
              </a:rPr>
              <a:t>Divide: </a:t>
            </a:r>
            <a:r>
              <a:rPr lang="en-US" dirty="0">
                <a:solidFill>
                  <a:srgbClr val="0000FF"/>
                </a:solidFill>
                <a:latin typeface="Calibri" pitchFamily="34" charset="0"/>
              </a:rPr>
              <a:t>696 ÷ 30</a:t>
            </a:r>
            <a:endParaRPr lang="en-US" dirty="0">
              <a:latin typeface="Calibri" pitchFamily="34" charset="0"/>
            </a:endParaRPr>
          </a:p>
          <a:p>
            <a:pPr marL="342900" indent="-342900" algn="just"/>
            <a:r>
              <a:rPr lang="en-US" b="1" dirty="0">
                <a:latin typeface="Calibri" pitchFamily="34" charset="0"/>
              </a:rPr>
              <a:t>Solution</a:t>
            </a:r>
          </a:p>
          <a:p>
            <a:pPr marL="342900" indent="-342900" algn="just"/>
            <a:r>
              <a:rPr lang="en-US" b="1" dirty="0">
                <a:latin typeface="Calibri" pitchFamily="34" charset="0"/>
              </a:rPr>
              <a:t>Step 1:</a:t>
            </a:r>
            <a:endParaRPr lang="en-US" dirty="0"/>
          </a:p>
        </p:txBody>
      </p:sp>
      <p:sp>
        <p:nvSpPr>
          <p:cNvPr id="17414" name="Text Box 7"/>
          <p:cNvSpPr txBox="1">
            <a:spLocks noChangeArrowheads="1"/>
          </p:cNvSpPr>
          <p:nvPr/>
        </p:nvSpPr>
        <p:spPr bwMode="auto">
          <a:xfrm>
            <a:off x="3352800" y="2895600"/>
            <a:ext cx="41148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30 into 69, or 3 into 6.</a:t>
            </a:r>
          </a:p>
          <a:p>
            <a:r>
              <a:rPr lang="en-US" sz="2000" dirty="0">
                <a:solidFill>
                  <a:srgbClr val="008080"/>
                </a:solidFill>
                <a:latin typeface="Calibri" pitchFamily="34" charset="0"/>
              </a:rPr>
              <a:t>This gives 2 in the tens position.</a:t>
            </a:r>
          </a:p>
          <a:p>
            <a:r>
              <a:rPr lang="en-US" sz="2000" dirty="0">
                <a:solidFill>
                  <a:srgbClr val="008080"/>
                </a:solidFill>
                <a:latin typeface="Calibri" pitchFamily="34" charset="0"/>
              </a:rPr>
              <a:t>Now multiply 30 ⋅ 2 and subtract 60.</a:t>
            </a:r>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a:t>
            </a:r>
            <a:endParaRPr lang="en-US" dirty="0"/>
          </a:p>
        </p:txBody>
      </p:sp>
      <p:graphicFrame>
        <p:nvGraphicFramePr>
          <p:cNvPr id="9" name="Object 4"/>
          <p:cNvGraphicFramePr>
            <a:graphicFrameLocks noChangeAspect="1"/>
          </p:cNvGraphicFramePr>
          <p:nvPr/>
        </p:nvGraphicFramePr>
        <p:xfrm>
          <a:off x="1936956" y="2789238"/>
          <a:ext cx="1092200" cy="901700"/>
        </p:xfrm>
        <a:graphic>
          <a:graphicData uri="http://schemas.openxmlformats.org/presentationml/2006/ole">
            <mc:AlternateContent xmlns:mc="http://schemas.openxmlformats.org/markup-compatibility/2006">
              <mc:Choice xmlns:v="urn:schemas-microsoft-com:vml" Requires="v">
                <p:oleObj name="Equation" r:id="rId2" imgW="1091726" imgH="901309" progId="Equation.DSMT4">
                  <p:embed/>
                </p:oleObj>
              </mc:Choice>
              <mc:Fallback>
                <p:oleObj name="Equation" r:id="rId2" imgW="1091726" imgH="901309" progId="Equation.DSMT4">
                  <p:embed/>
                  <p:pic>
                    <p:nvPicPr>
                      <p:cNvPr id="0"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36956" y="2789238"/>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Rectangle 9"/>
          <p:cNvSpPr/>
          <p:nvPr/>
        </p:nvSpPr>
        <p:spPr>
          <a:xfrm>
            <a:off x="2528192" y="2620888"/>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1" name="Rectangle 10"/>
          <p:cNvSpPr/>
          <p:nvPr/>
        </p:nvSpPr>
        <p:spPr>
          <a:xfrm>
            <a:off x="2171700" y="3601760"/>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2" name="Rectangle 11"/>
          <p:cNvSpPr/>
          <p:nvPr/>
        </p:nvSpPr>
        <p:spPr>
          <a:xfrm>
            <a:off x="2573420" y="4124980"/>
            <a:ext cx="367408" cy="523220"/>
          </a:xfrm>
          <a:prstGeom prst="rect">
            <a:avLst/>
          </a:prstGeom>
        </p:spPr>
        <p:txBody>
          <a:bodyPr wrap="none">
            <a:spAutoFit/>
          </a:bodyPr>
          <a:lstStyle/>
          <a:p>
            <a:r>
              <a:rPr lang="en-US" sz="2800" dirty="0">
                <a:solidFill>
                  <a:srgbClr val="000099"/>
                </a:solidFill>
                <a:latin typeface="Calibri" pitchFamily="34" charset="0"/>
              </a:rPr>
              <a:t>9</a:t>
            </a:r>
            <a:endParaRPr lang="en-US" sz="2800" dirty="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41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4" grpId="0"/>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523220"/>
          </a:xfrm>
        </p:spPr>
        <p:txBody>
          <a:bodyPr>
            <a:spAutoFit/>
          </a:bodyPr>
          <a:lstStyle/>
          <a:p>
            <a:pPr marL="342900" indent="-342900" algn="just"/>
            <a:r>
              <a:rPr lang="en-US" b="1" dirty="0">
                <a:latin typeface="Calibri" pitchFamily="34" charset="0"/>
              </a:rPr>
              <a:t>Step 2:</a:t>
            </a:r>
            <a:endParaRPr lang="en-US" dirty="0"/>
          </a:p>
        </p:txBody>
      </p:sp>
      <p:sp>
        <p:nvSpPr>
          <p:cNvPr id="7" name="Title 6"/>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4" name="Object 4"/>
          <p:cNvGraphicFramePr>
            <a:graphicFrameLocks noChangeAspect="1"/>
          </p:cNvGraphicFramePr>
          <p:nvPr>
            <p:extLst>
              <p:ext uri="{D42A27DB-BD31-4B8C-83A1-F6EECF244321}">
                <p14:modId xmlns:p14="http://schemas.microsoft.com/office/powerpoint/2010/main" val="151347479"/>
              </p:ext>
            </p:extLst>
          </p:nvPr>
        </p:nvGraphicFramePr>
        <p:xfrm>
          <a:off x="1358900" y="1914525"/>
          <a:ext cx="1092200" cy="901700"/>
        </p:xfrm>
        <a:graphic>
          <a:graphicData uri="http://schemas.openxmlformats.org/presentationml/2006/ole">
            <mc:AlternateContent xmlns:mc="http://schemas.openxmlformats.org/markup-compatibility/2006">
              <mc:Choice xmlns:v="urn:schemas-microsoft-com:vml" Requires="v">
                <p:oleObj name="Equation" r:id="rId2" imgW="1091880" imgH="901440" progId="Equation.DSMT4">
                  <p:embed/>
                </p:oleObj>
              </mc:Choice>
              <mc:Fallback>
                <p:oleObj name="Equation" r:id="rId2" imgW="1091880" imgH="901440" progId="Equation.DSMT4">
                  <p:embed/>
                  <p:pic>
                    <p:nvPicPr>
                      <p:cNvPr id="0" name="Picture 6"/>
                      <p:cNvPicPr>
                        <a:picLocks noChangeAspect="1" noChangeArrowheads="1"/>
                      </p:cNvPicPr>
                      <p:nvPr/>
                    </p:nvPicPr>
                    <p:blipFill>
                      <a:blip r:embed="rId3"/>
                      <a:srcRect/>
                      <a:stretch>
                        <a:fillRect/>
                      </a:stretch>
                    </p:blipFill>
                    <p:spPr bwMode="auto">
                      <a:xfrm>
                        <a:off x="1358900" y="1914525"/>
                        <a:ext cx="1092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Rectangle 14"/>
          <p:cNvSpPr/>
          <p:nvPr/>
        </p:nvSpPr>
        <p:spPr>
          <a:xfrm>
            <a:off x="1880060" y="1760560"/>
            <a:ext cx="367408" cy="523220"/>
          </a:xfrm>
          <a:prstGeom prst="rect">
            <a:avLst/>
          </a:prstGeom>
        </p:spPr>
        <p:txBody>
          <a:bodyPr wrap="none">
            <a:spAutoFit/>
          </a:bodyPr>
          <a:lstStyle/>
          <a:p>
            <a:r>
              <a:rPr lang="en-US" sz="2800" dirty="0">
                <a:solidFill>
                  <a:srgbClr val="FF0000"/>
                </a:solidFill>
                <a:latin typeface="Calibri" pitchFamily="34" charset="0"/>
              </a:rPr>
              <a:t>2</a:t>
            </a:r>
            <a:endParaRPr lang="en-US" sz="2800" dirty="0">
              <a:solidFill>
                <a:srgbClr val="FF0000"/>
              </a:solidFill>
            </a:endParaRPr>
          </a:p>
        </p:txBody>
      </p:sp>
      <p:sp>
        <p:nvSpPr>
          <p:cNvPr id="16" name="Rectangle 15"/>
          <p:cNvSpPr/>
          <p:nvPr/>
        </p:nvSpPr>
        <p:spPr>
          <a:xfrm>
            <a:off x="1512887" y="2726684"/>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60</a:t>
            </a:r>
            <a:endParaRPr lang="en-US" sz="2800" u="sng" dirty="0">
              <a:solidFill>
                <a:srgbClr val="000099"/>
              </a:solidFill>
            </a:endParaRPr>
          </a:p>
        </p:txBody>
      </p:sp>
      <p:sp>
        <p:nvSpPr>
          <p:cNvPr id="17" name="Rectangle 16"/>
          <p:cNvSpPr/>
          <p:nvPr/>
        </p:nvSpPr>
        <p:spPr>
          <a:xfrm>
            <a:off x="1894636" y="3251200"/>
            <a:ext cx="367408" cy="523220"/>
          </a:xfrm>
          <a:prstGeom prst="rect">
            <a:avLst/>
          </a:prstGeom>
        </p:spPr>
        <p:txBody>
          <a:bodyPr wrap="none">
            <a:spAutoFit/>
          </a:bodyPr>
          <a:lstStyle/>
          <a:p>
            <a:r>
              <a:rPr lang="en-US" sz="2800" dirty="0">
                <a:solidFill>
                  <a:srgbClr val="002060"/>
                </a:solidFill>
                <a:latin typeface="Calibri" pitchFamily="34" charset="0"/>
              </a:rPr>
              <a:t>9</a:t>
            </a:r>
            <a:endParaRPr lang="en-US" sz="2800" dirty="0">
              <a:solidFill>
                <a:srgbClr val="002060"/>
              </a:solidFill>
            </a:endParaRPr>
          </a:p>
        </p:txBody>
      </p:sp>
      <p:sp>
        <p:nvSpPr>
          <p:cNvPr id="18" name="Rectangle 17"/>
          <p:cNvSpPr/>
          <p:nvPr/>
        </p:nvSpPr>
        <p:spPr>
          <a:xfrm>
            <a:off x="1727592" y="3697276"/>
            <a:ext cx="747320" cy="523220"/>
          </a:xfrm>
          <a:prstGeom prst="rect">
            <a:avLst/>
          </a:prstGeom>
        </p:spPr>
        <p:txBody>
          <a:bodyPr wrap="none">
            <a:spAutoFit/>
          </a:bodyPr>
          <a:lstStyle/>
          <a:p>
            <a:r>
              <a:rPr lang="en-US" sz="2800" u="sng" dirty="0">
                <a:solidFill>
                  <a:srgbClr val="000099"/>
                </a:solidFill>
                <a:latin typeface="Symbol" pitchFamily="98" charset="2"/>
              </a:rPr>
              <a:t>-</a:t>
            </a:r>
            <a:r>
              <a:rPr lang="en-US" sz="2800" u="sng" dirty="0">
                <a:solidFill>
                  <a:srgbClr val="000099"/>
                </a:solidFill>
                <a:latin typeface="Calibri" pitchFamily="34" charset="0"/>
              </a:rPr>
              <a:t>90</a:t>
            </a:r>
            <a:endParaRPr lang="en-US" sz="2800" u="sng" dirty="0">
              <a:solidFill>
                <a:srgbClr val="000099"/>
              </a:solidFill>
            </a:endParaRPr>
          </a:p>
        </p:txBody>
      </p:sp>
      <p:sp>
        <p:nvSpPr>
          <p:cNvPr id="19" name="Rectangle 18"/>
          <p:cNvSpPr/>
          <p:nvPr/>
        </p:nvSpPr>
        <p:spPr>
          <a:xfrm>
            <a:off x="2108660" y="4201180"/>
            <a:ext cx="367408" cy="523220"/>
          </a:xfrm>
          <a:prstGeom prst="rect">
            <a:avLst/>
          </a:prstGeom>
        </p:spPr>
        <p:txBody>
          <a:bodyPr wrap="none">
            <a:spAutoFit/>
          </a:bodyPr>
          <a:lstStyle/>
          <a:p>
            <a:r>
              <a:rPr lang="en-US" sz="2800" dirty="0">
                <a:solidFill>
                  <a:srgbClr val="FF0000"/>
                </a:solidFill>
                <a:latin typeface="Calibri" pitchFamily="34" charset="0"/>
              </a:rPr>
              <a:t>6</a:t>
            </a:r>
            <a:endParaRPr lang="en-US" sz="2800" dirty="0">
              <a:solidFill>
                <a:srgbClr val="FF0000"/>
              </a:solidFill>
            </a:endParaRPr>
          </a:p>
        </p:txBody>
      </p:sp>
      <p:sp>
        <p:nvSpPr>
          <p:cNvPr id="20" name="Rectangle 19"/>
          <p:cNvSpPr/>
          <p:nvPr/>
        </p:nvSpPr>
        <p:spPr>
          <a:xfrm>
            <a:off x="2455676" y="1858296"/>
            <a:ext cx="1120050" cy="400110"/>
          </a:xfrm>
          <a:prstGeom prst="rect">
            <a:avLst/>
          </a:prstGeom>
        </p:spPr>
        <p:txBody>
          <a:bodyPr wrap="none">
            <a:spAutoFit/>
          </a:bodyPr>
          <a:lstStyle/>
          <a:p>
            <a:pPr marL="342900" indent="-342900" algn="just">
              <a:buFont typeface="Courier New" pitchFamily="49" charset="0"/>
              <a:buNone/>
            </a:pPr>
            <a:r>
              <a:rPr lang="en-US" sz="2000" dirty="0">
                <a:solidFill>
                  <a:srgbClr val="008080"/>
                </a:solidFill>
                <a:latin typeface="Calibri" pitchFamily="34" charset="0"/>
              </a:rPr>
              <a:t>Quotient</a:t>
            </a:r>
          </a:p>
        </p:txBody>
      </p:sp>
      <p:sp>
        <p:nvSpPr>
          <p:cNvPr id="21" name="Rectangle 20"/>
          <p:cNvSpPr/>
          <p:nvPr/>
        </p:nvSpPr>
        <p:spPr>
          <a:xfrm>
            <a:off x="2474912" y="3102114"/>
            <a:ext cx="6019800" cy="707886"/>
          </a:xfrm>
          <a:prstGeom prst="rect">
            <a:avLst/>
          </a:prstGeom>
        </p:spPr>
        <p:txBody>
          <a:bodyPr wrap="square">
            <a:spAutoFit/>
          </a:bodyPr>
          <a:lstStyle/>
          <a:p>
            <a:r>
              <a:rPr lang="en-US" sz="2000" dirty="0">
                <a:solidFill>
                  <a:srgbClr val="008080"/>
                </a:solidFill>
              </a:rPr>
              <a:t>Bring down the 6 from the dividend, then trial divide 30 into 96, or 3 into 9. This gives 3 in the ones position.</a:t>
            </a:r>
          </a:p>
        </p:txBody>
      </p:sp>
      <p:sp>
        <p:nvSpPr>
          <p:cNvPr id="22" name="Rectangle 21"/>
          <p:cNvSpPr/>
          <p:nvPr/>
        </p:nvSpPr>
        <p:spPr>
          <a:xfrm>
            <a:off x="2474912" y="3820386"/>
            <a:ext cx="3961918" cy="400110"/>
          </a:xfrm>
          <a:prstGeom prst="rect">
            <a:avLst/>
          </a:prstGeom>
        </p:spPr>
        <p:txBody>
          <a:bodyPr wrap="none">
            <a:spAutoFit/>
          </a:bodyPr>
          <a:lstStyle/>
          <a:p>
            <a:r>
              <a:rPr lang="en-US" sz="2000" dirty="0">
                <a:solidFill>
                  <a:srgbClr val="008080"/>
                </a:solidFill>
                <a:latin typeface="Calibri" pitchFamily="34" charset="0"/>
              </a:rPr>
              <a:t>Now multiply 30 ⋅ 3 and subtract 90.</a:t>
            </a:r>
            <a:endParaRPr lang="en-US" sz="2000" dirty="0"/>
          </a:p>
        </p:txBody>
      </p:sp>
      <p:sp>
        <p:nvSpPr>
          <p:cNvPr id="23" name="Rectangle 22"/>
          <p:cNvSpPr/>
          <p:nvPr/>
        </p:nvSpPr>
        <p:spPr>
          <a:xfrm>
            <a:off x="2474912" y="4261660"/>
            <a:ext cx="1323119" cy="400110"/>
          </a:xfrm>
          <a:prstGeom prst="rect">
            <a:avLst/>
          </a:prstGeom>
        </p:spPr>
        <p:txBody>
          <a:bodyPr wrap="none">
            <a:spAutoFit/>
          </a:bodyPr>
          <a:lstStyle/>
          <a:p>
            <a:r>
              <a:rPr lang="en-US" sz="2000" dirty="0">
                <a:solidFill>
                  <a:srgbClr val="008080"/>
                </a:solidFill>
                <a:latin typeface="Calibri" pitchFamily="34" charset="0"/>
              </a:rPr>
              <a:t>Remainder</a:t>
            </a:r>
            <a:endParaRPr lang="en-US" sz="2000" dirty="0"/>
          </a:p>
        </p:txBody>
      </p:sp>
      <p:sp>
        <p:nvSpPr>
          <p:cNvPr id="24" name="Rectangle 23"/>
          <p:cNvSpPr/>
          <p:nvPr/>
        </p:nvSpPr>
        <p:spPr>
          <a:xfrm>
            <a:off x="2081212" y="3251200"/>
            <a:ext cx="367408" cy="523220"/>
          </a:xfrm>
          <a:prstGeom prst="rect">
            <a:avLst/>
          </a:prstGeom>
        </p:spPr>
        <p:txBody>
          <a:bodyPr wrap="none">
            <a:spAutoFit/>
          </a:bodyPr>
          <a:lstStyle/>
          <a:p>
            <a:r>
              <a:rPr lang="en-US" sz="2800" dirty="0">
                <a:solidFill>
                  <a:srgbClr val="000099"/>
                </a:solidFill>
                <a:latin typeface="Calibri" pitchFamily="34" charset="0"/>
              </a:rPr>
              <a:t>6</a:t>
            </a:r>
            <a:endParaRPr lang="en-US" sz="2800" dirty="0">
              <a:solidFill>
                <a:srgbClr val="000099"/>
              </a:solidFill>
            </a:endParaRPr>
          </a:p>
        </p:txBody>
      </p:sp>
      <p:sp>
        <p:nvSpPr>
          <p:cNvPr id="25" name="Rectangle 24"/>
          <p:cNvSpPr/>
          <p:nvPr/>
        </p:nvSpPr>
        <p:spPr>
          <a:xfrm>
            <a:off x="2055812" y="1760560"/>
            <a:ext cx="367408" cy="523220"/>
          </a:xfrm>
          <a:prstGeom prst="rect">
            <a:avLst/>
          </a:prstGeom>
        </p:spPr>
        <p:txBody>
          <a:bodyPr wrap="none">
            <a:spAutoFit/>
          </a:bodyPr>
          <a:lstStyle/>
          <a:p>
            <a:r>
              <a:rPr lang="en-US" sz="2800" dirty="0">
                <a:solidFill>
                  <a:srgbClr val="FF0000"/>
                </a:solidFill>
                <a:latin typeface="Calibri" pitchFamily="34" charset="0"/>
              </a:rPr>
              <a:t>3</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p:bldP spid="19" grpId="0"/>
      <p:bldP spid="20" grpId="0"/>
      <p:bldP spid="21" grpId="0"/>
      <p:bldP spid="22" grpId="0"/>
      <p:bldP spid="23" grpId="0"/>
      <p:bldP spid="24" grpId="0"/>
      <p:bldP spid="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solidFill>
                  <a:schemeClr val="accent1"/>
                </a:solidFill>
                <a:latin typeface="Calibri" pitchFamily="34" charset="0"/>
              </a:rPr>
              <a:t>Example 4: Dividing Whole Numbers (cont.)</a:t>
            </a:r>
            <a:endParaRPr lang="en-US" dirty="0"/>
          </a:p>
        </p:txBody>
      </p:sp>
      <p:graphicFrame>
        <p:nvGraphicFramePr>
          <p:cNvPr id="18437" name="Object 5"/>
          <p:cNvGraphicFramePr>
            <a:graphicFrameLocks noGrp="1" noChangeAspect="1"/>
          </p:cNvGraphicFramePr>
          <p:nvPr>
            <p:ph sz="quarter" idx="4294967295"/>
            <p:extLst>
              <p:ext uri="{D42A27DB-BD31-4B8C-83A1-F6EECF244321}">
                <p14:modId xmlns:p14="http://schemas.microsoft.com/office/powerpoint/2010/main" val="788954423"/>
              </p:ext>
            </p:extLst>
          </p:nvPr>
        </p:nvGraphicFramePr>
        <p:xfrm>
          <a:off x="588963" y="4140200"/>
          <a:ext cx="2687637" cy="346075"/>
        </p:xfrm>
        <a:graphic>
          <a:graphicData uri="http://schemas.openxmlformats.org/presentationml/2006/ole">
            <mc:AlternateContent xmlns:mc="http://schemas.openxmlformats.org/markup-compatibility/2006">
              <mc:Choice xmlns:v="urn:schemas-microsoft-com:vml" Requires="v">
                <p:oleObj name="Equation" r:id="rId2" imgW="2958840" imgH="380880" progId="Equation.DSMT4">
                  <p:embed/>
                </p:oleObj>
              </mc:Choice>
              <mc:Fallback>
                <p:oleObj name="Equation" r:id="rId2" imgW="2958840" imgH="380880" progId="Equation.DSMT4">
                  <p:embed/>
                  <p:pic>
                    <p:nvPicPr>
                      <p:cNvPr id="0" name="Picture 58"/>
                      <p:cNvPicPr>
                        <a:picLocks noGrp="1" noChangeAspect="1" noChangeArrowheads="1"/>
                      </p:cNvPicPr>
                      <p:nvPr/>
                    </p:nvPicPr>
                    <p:blipFill>
                      <a:blip r:embed="rId3"/>
                      <a:srcRect/>
                      <a:stretch>
                        <a:fillRect/>
                      </a:stretch>
                    </p:blipFill>
                    <p:spPr bwMode="auto">
                      <a:xfrm>
                        <a:off x="588963" y="4140200"/>
                        <a:ext cx="2687637" cy="3460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Check</a:t>
            </a:r>
            <a:endParaRPr lang="en-US" sz="2800" dirty="0">
              <a:solidFill>
                <a:srgbClr val="C00C08"/>
              </a:solidFill>
              <a:latin typeface="Calibri" pitchFamily="34" charset="0"/>
            </a:endParaRPr>
          </a:p>
        </p:txBody>
      </p:sp>
      <p:graphicFrame>
        <p:nvGraphicFramePr>
          <p:cNvPr id="9221" name="Object 5"/>
          <p:cNvGraphicFramePr>
            <a:graphicFrameLocks noChangeAspect="1"/>
          </p:cNvGraphicFramePr>
          <p:nvPr/>
        </p:nvGraphicFramePr>
        <p:xfrm>
          <a:off x="1454150" y="2668588"/>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5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54150"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951163" y="2668588"/>
          <a:ext cx="368300" cy="292100"/>
        </p:xfrm>
        <a:graphic>
          <a:graphicData uri="http://schemas.openxmlformats.org/presentationml/2006/ole">
            <mc:AlternateContent xmlns:mc="http://schemas.openxmlformats.org/markup-compatibility/2006">
              <mc:Choice xmlns:v="urn:schemas-microsoft-com:vml" Requires="v">
                <p:oleObj name="Equation" r:id="rId6" imgW="368140" imgH="291973" progId="Equation.DSMT4">
                  <p:embed/>
                </p:oleObj>
              </mc:Choice>
              <mc:Fallback>
                <p:oleObj name="Equation" r:id="rId6" imgW="368140" imgH="291973" progId="Equation.DSMT4">
                  <p:embed/>
                  <p:pic>
                    <p:nvPicPr>
                      <p:cNvPr id="0" name="Picture 6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51163"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name="Equation" r:id="rId8" imgW="88707" imgH="164742" progId="Equation.DSMT4">
                  <p:embed/>
                </p:oleObj>
              </mc:Choice>
              <mc:Fallback>
                <p:oleObj name="Equation" r:id="rId8" imgW="88707" imgH="164742" progId="Equation.DSMT4">
                  <p:embed/>
                  <p:pic>
                    <p:nvPicPr>
                      <p:cNvPr id="0" name="Picture 6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4" name="Object 8"/>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name="Equation" r:id="rId10" imgW="215806" imgH="228501" progId="Equation.DSMT4">
                  <p:embed/>
                </p:oleObj>
              </mc:Choice>
              <mc:Fallback>
                <p:oleObj name="Equation" r:id="rId10" imgW="215806" imgH="228501" progId="Equation.DSMT4">
                  <p:embed/>
                  <p:pic>
                    <p:nvPicPr>
                      <p:cNvPr id="0" name="Picture 6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5" name="Object 9"/>
          <p:cNvGraphicFramePr>
            <a:graphicFrameLocks noChangeAspect="1"/>
          </p:cNvGraphicFramePr>
          <p:nvPr/>
        </p:nvGraphicFramePr>
        <p:xfrm>
          <a:off x="4916488" y="2668588"/>
          <a:ext cx="203200" cy="292100"/>
        </p:xfrm>
        <a:graphic>
          <a:graphicData uri="http://schemas.openxmlformats.org/presentationml/2006/ole">
            <mc:AlternateContent xmlns:mc="http://schemas.openxmlformats.org/markup-compatibility/2006">
              <mc:Choice xmlns:v="urn:schemas-microsoft-com:vml" Requires="v">
                <p:oleObj name="Equation" r:id="rId12" imgW="203112" imgH="291973" progId="Equation.DSMT4">
                  <p:embed/>
                </p:oleObj>
              </mc:Choice>
              <mc:Fallback>
                <p:oleObj name="Equation" r:id="rId12" imgW="203112" imgH="291973" progId="Equation.DSMT4">
                  <p:embed/>
                  <p:pic>
                    <p:nvPicPr>
                      <p:cNvPr id="0" name="Picture 6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16488" y="266858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6" name="Object 10"/>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name="Equation" r:id="rId14" imgW="203024" imgH="203024" progId="Equation.DSMT4">
                  <p:embed/>
                </p:oleObj>
              </mc:Choice>
              <mc:Fallback>
                <p:oleObj name="Equation" r:id="rId14" imgW="203024" imgH="203024" progId="Equation.DSMT4">
                  <p:embed/>
                  <p:pic>
                    <p:nvPicPr>
                      <p:cNvPr id="0" name="Picture 6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8" name="Object 12"/>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name="Equation" r:id="rId16" imgW="1015920" imgH="291960" progId="Equation.DSMT4">
                  <p:embed/>
                </p:oleObj>
              </mc:Choice>
              <mc:Fallback>
                <p:oleObj name="Equation" r:id="rId16" imgW="1015920" imgH="291960" progId="Equation.DSMT4">
                  <p:embed/>
                  <p:pic>
                    <p:nvPicPr>
                      <p:cNvPr id="0" name="Picture 6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9" name="Object 13"/>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name="Equation" r:id="rId18" imgW="1333440" imgH="317160" progId="Equation.DSMT4">
                  <p:embed/>
                </p:oleObj>
              </mc:Choice>
              <mc:Fallback>
                <p:oleObj name="Equation" r:id="rId18" imgW="1333440" imgH="317160" progId="Equation.DSMT4">
                  <p:embed/>
                  <p:pic>
                    <p:nvPicPr>
                      <p:cNvPr id="0" name="Picture 6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0" name="Object 14"/>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name="Equation" r:id="rId20" imgW="1612800" imgH="304560" progId="Equation.DSMT4">
                  <p:embed/>
                </p:oleObj>
              </mc:Choice>
              <mc:Fallback>
                <p:oleObj name="Equation" r:id="rId20" imgW="1612800" imgH="304560" progId="Equation.DSMT4">
                  <p:embed/>
                  <p:pic>
                    <p:nvPicPr>
                      <p:cNvPr id="0" name="Picture 6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1" name="Object 15"/>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name="Equation" r:id="rId22" imgW="1295280" imgH="304560" progId="Equation.DSMT4">
                  <p:embed/>
                </p:oleObj>
              </mc:Choice>
              <mc:Fallback>
                <p:oleObj name="Equation" r:id="rId22" imgW="1295280" imgH="304560" progId="Equation.DSMT4">
                  <p:embed/>
                  <p:pic>
                    <p:nvPicPr>
                      <p:cNvPr id="0" name="Picture 6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2" name="Object 16"/>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name="Equation" r:id="rId24" imgW="88707" imgH="164742" progId="Equation.DSMT4">
                  <p:embed/>
                </p:oleObj>
              </mc:Choice>
              <mc:Fallback>
                <p:oleObj name="Equation" r:id="rId24" imgW="88707" imgH="164742" progId="Equation.DSMT4">
                  <p:embed/>
                  <p:pic>
                    <p:nvPicPr>
                      <p:cNvPr id="0" name="Picture 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3" name="Object 17"/>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name="Equation" r:id="rId25" imgW="215806" imgH="228501" progId="Equation.DSMT4">
                  <p:embed/>
                </p:oleObj>
              </mc:Choice>
              <mc:Fallback>
                <p:oleObj name="Equation" r:id="rId25" imgW="215806" imgH="228501" progId="Equation.DSMT4">
                  <p:embed/>
                  <p:pic>
                    <p:nvPicPr>
                      <p:cNvPr id="0" name="Picture 7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5" name="Object 19"/>
          <p:cNvGraphicFramePr>
            <a:graphicFrameLocks noChangeAspect="1"/>
          </p:cNvGraphicFramePr>
          <p:nvPr/>
        </p:nvGraphicFramePr>
        <p:xfrm>
          <a:off x="6604000" y="3517900"/>
          <a:ext cx="558800" cy="292100"/>
        </p:xfrm>
        <a:graphic>
          <a:graphicData uri="http://schemas.openxmlformats.org/presentationml/2006/ole">
            <mc:AlternateContent xmlns:mc="http://schemas.openxmlformats.org/markup-compatibility/2006">
              <mc:Choice xmlns:v="urn:schemas-microsoft-com:vml" Requires="v">
                <p:oleObj name="Equation" r:id="rId26" imgW="558558" imgH="291973" progId="Equation.DSMT4">
                  <p:embed/>
                </p:oleObj>
              </mc:Choice>
              <mc:Fallback>
                <p:oleObj name="Equation" r:id="rId26" imgW="558558" imgH="291973" progId="Equation.DSMT4">
                  <p:embed/>
                  <p:pic>
                    <p:nvPicPr>
                      <p:cNvPr id="0" name="Picture 7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66040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6" name="Object 20"/>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name="Equation" r:id="rId28" imgW="203024" imgH="203024" progId="Equation.DSMT4">
                  <p:embed/>
                </p:oleObj>
              </mc:Choice>
              <mc:Fallback>
                <p:oleObj name="Equation" r:id="rId28" imgW="203024" imgH="203024" progId="Equation.DSMT4">
                  <p:embed/>
                  <p:pic>
                    <p:nvPicPr>
                      <p:cNvPr id="0" name="Picture 74"/>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37" name="Object 21"/>
          <p:cNvGraphicFramePr>
            <a:graphicFrameLocks noChangeAspect="1"/>
          </p:cNvGraphicFramePr>
          <p:nvPr/>
        </p:nvGraphicFramePr>
        <p:xfrm>
          <a:off x="2184400" y="3517900"/>
          <a:ext cx="558800" cy="292100"/>
        </p:xfrm>
        <a:graphic>
          <a:graphicData uri="http://schemas.openxmlformats.org/presentationml/2006/ole">
            <mc:AlternateContent xmlns:mc="http://schemas.openxmlformats.org/markup-compatibility/2006">
              <mc:Choice xmlns:v="urn:schemas-microsoft-com:vml" Requires="v">
                <p:oleObj name="Equation" r:id="rId29" imgW="558720" imgH="291960" progId="Equation.DSMT4">
                  <p:embed/>
                </p:oleObj>
              </mc:Choice>
              <mc:Fallback>
                <p:oleObj name="Equation" r:id="rId29" imgW="558720" imgH="291960" progId="Equation.DSMT4">
                  <p:embed/>
                  <p:pic>
                    <p:nvPicPr>
                      <p:cNvPr id="0" name="Picture 7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184400" y="35179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92" name="Object 76"/>
          <p:cNvGraphicFramePr>
            <a:graphicFrameLocks noChangeAspect="1"/>
          </p:cNvGraphicFramePr>
          <p:nvPr/>
        </p:nvGraphicFramePr>
        <p:xfrm>
          <a:off x="4930775" y="3517900"/>
          <a:ext cx="203200" cy="292100"/>
        </p:xfrm>
        <a:graphic>
          <a:graphicData uri="http://schemas.openxmlformats.org/presentationml/2006/ole">
            <mc:AlternateContent xmlns:mc="http://schemas.openxmlformats.org/markup-compatibility/2006">
              <mc:Choice xmlns:v="urn:schemas-microsoft-com:vml" Requires="v">
                <p:oleObj name="Equation" r:id="rId31" imgW="203040" imgH="291960" progId="Equation.DSMT4">
                  <p:embed/>
                </p:oleObj>
              </mc:Choice>
              <mc:Fallback>
                <p:oleObj name="Equation" r:id="rId31" imgW="203040" imgH="291960" progId="Equation.DSMT4">
                  <p:embed/>
                  <p:pic>
                    <p:nvPicPr>
                      <p:cNvPr id="0" name="Picture 7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4930775" y="3517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93" name="Object 77"/>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name="Equation" r:id="rId33" imgW="215806" imgH="228501" progId="Equation.DSMT4">
                  <p:embed/>
                </p:oleObj>
              </mc:Choice>
              <mc:Fallback>
                <p:oleObj name="Equation" r:id="rId33" imgW="215806" imgH="228501" progId="Equation.DSMT4">
                  <p:embed/>
                  <p:pic>
                    <p:nvPicPr>
                      <p:cNvPr id="0" name="Picture 7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2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22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2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2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23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22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3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2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23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923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923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929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9292"/>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a:t>
            </a:r>
            <a:endParaRPr lang="en-US" dirty="0"/>
          </a:p>
        </p:txBody>
      </p:sp>
      <p:graphicFrame>
        <p:nvGraphicFramePr>
          <p:cNvPr id="19460" name="Object 4"/>
          <p:cNvGraphicFramePr>
            <a:graphicFrameLocks noGrp="1" noChangeAspect="1"/>
          </p:cNvGraphicFramePr>
          <p:nvPr>
            <p:ph idx="1"/>
          </p:nvPr>
        </p:nvGraphicFramePr>
        <p:xfrm>
          <a:off x="1143000" y="3356114"/>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Picture 38"/>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3356114"/>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9462" name="Text Box 7"/>
          <p:cNvSpPr txBox="1">
            <a:spLocks noChangeArrowheads="1"/>
          </p:cNvSpPr>
          <p:nvPr/>
        </p:nvSpPr>
        <p:spPr bwMode="auto">
          <a:xfrm>
            <a:off x="2590800" y="3505200"/>
            <a:ext cx="4724400" cy="1015663"/>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Trial divide 45 into 93, or 4 into 9. </a:t>
            </a:r>
          </a:p>
          <a:p>
            <a:r>
              <a:rPr lang="en-US" sz="2000" dirty="0">
                <a:solidFill>
                  <a:srgbClr val="008080"/>
                </a:solidFill>
                <a:latin typeface="Calibri" pitchFamily="34" charset="0"/>
              </a:rPr>
              <a:t>This gives 2 in the hundreds position. </a:t>
            </a:r>
          </a:p>
          <a:p>
            <a:r>
              <a:rPr lang="en-US" sz="2000" dirty="0">
                <a:solidFill>
                  <a:srgbClr val="008080"/>
                </a:solidFill>
                <a:latin typeface="Calibri" pitchFamily="34" charset="0"/>
              </a:rPr>
              <a:t>Now multiply 45 ⋅ 2 and subtract 90.</a:t>
            </a:r>
          </a:p>
        </p:txBody>
      </p:sp>
      <p:sp>
        <p:nvSpPr>
          <p:cNvPr id="8" name="Content Placeholder 6"/>
          <p:cNvSpPr txBox="1">
            <a:spLocks/>
          </p:cNvSpPr>
          <p:nvPr/>
        </p:nvSpPr>
        <p:spPr>
          <a:xfrm>
            <a:off x="457200" y="1280160"/>
            <a:ext cx="8229600" cy="1692771"/>
          </a:xfrm>
          <a:prstGeom prst="rect">
            <a:avLst/>
          </a:prstGeom>
        </p:spPr>
        <p:txBody>
          <a:bodyPr>
            <a:spAutoFit/>
          </a:bodyPr>
          <a:lstStyle/>
          <a:p>
            <a:pPr marL="342900" indent="-342900" algn="just">
              <a:spcBef>
                <a:spcPts val="1200"/>
              </a:spcBef>
              <a:buFont typeface="Courier New" pitchFamily="49" charset="0"/>
              <a:buNone/>
            </a:pPr>
            <a:r>
              <a:rPr lang="en-US" sz="2800" dirty="0">
                <a:latin typeface="Calibri" pitchFamily="34" charset="0"/>
              </a:rPr>
              <a:t>Divide: </a:t>
            </a:r>
            <a:r>
              <a:rPr lang="en-US" sz="2800" dirty="0">
                <a:solidFill>
                  <a:srgbClr val="0000FF"/>
                </a:solidFill>
                <a:latin typeface="Calibri" pitchFamily="34" charset="0"/>
              </a:rPr>
              <a:t>9325 ÷ 45</a:t>
            </a:r>
            <a:endParaRPr lang="en-US" sz="2800" dirty="0">
              <a:latin typeface="Calibri" pitchFamily="34" charset="0"/>
            </a:endParaRPr>
          </a:p>
          <a:p>
            <a:pPr marL="342900" indent="-342900" algn="just">
              <a:spcBef>
                <a:spcPts val="1200"/>
              </a:spcBef>
              <a:buFont typeface="Courier New" pitchFamily="49" charset="0"/>
              <a:buNone/>
            </a:pPr>
            <a:r>
              <a:rPr lang="en-US" sz="2800" b="1" dirty="0">
                <a:latin typeface="Calibri" pitchFamily="34" charset="0"/>
              </a:rPr>
              <a:t>Solution</a:t>
            </a:r>
          </a:p>
          <a:p>
            <a:pPr marL="342900" indent="-342900" algn="just">
              <a:spcBef>
                <a:spcPts val="1200"/>
              </a:spcBef>
              <a:buFont typeface="Courier New" pitchFamily="49" charset="0"/>
              <a:buNone/>
            </a:pPr>
            <a:r>
              <a:rPr lang="en-US" sz="2800" b="1" dirty="0">
                <a:latin typeface="Calibri" pitchFamily="34" charset="0"/>
              </a:rPr>
              <a:t>Step 1:</a:t>
            </a:r>
            <a:endParaRPr lang="en-US" sz="2800" dirty="0">
              <a:solidFill>
                <a:srgbClr val="C00C08"/>
              </a:solidFill>
              <a:latin typeface="Calibri" pitchFamily="34" charset="0"/>
            </a:endParaRPr>
          </a:p>
        </p:txBody>
      </p:sp>
      <p:graphicFrame>
        <p:nvGraphicFramePr>
          <p:cNvPr id="10243" name="Object 3"/>
          <p:cNvGraphicFramePr>
            <a:graphicFrameLocks noChangeAspect="1"/>
          </p:cNvGraphicFramePr>
          <p:nvPr/>
        </p:nvGraphicFramePr>
        <p:xfrm>
          <a:off x="1828800" y="3076714"/>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3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28800" y="307671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1447800" y="393700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Picture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47800" y="39370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1816100" y="4397514"/>
          <a:ext cx="190500" cy="292100"/>
        </p:xfrm>
        <a:graphic>
          <a:graphicData uri="http://schemas.openxmlformats.org/presentationml/2006/ole">
            <mc:AlternateContent xmlns:mc="http://schemas.openxmlformats.org/markup-compatibility/2006">
              <mc:Choice xmlns:v="urn:schemas-microsoft-com:vml" Requires="v">
                <p:oleObj name="Equation" r:id="rId8" imgW="190417" imgH="291973" progId="Equation.DSMT4">
                  <p:embed/>
                </p:oleObj>
              </mc:Choice>
              <mc:Fallback>
                <p:oleObj name="Equation" r:id="rId8" imgW="190417" imgH="291973" progId="Equation.DSMT4">
                  <p:embed/>
                  <p:pic>
                    <p:nvPicPr>
                      <p:cNvPr id="0" name="Picture 4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16100" y="4397514"/>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946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8" name="Content Placeholder 6"/>
          <p:cNvSpPr txBox="1">
            <a:spLocks/>
          </p:cNvSpPr>
          <p:nvPr/>
        </p:nvSpPr>
        <p:spPr>
          <a:xfrm>
            <a:off x="457200" y="1280160"/>
            <a:ext cx="8229600" cy="523220"/>
          </a:xfrm>
          <a:prstGeom prst="rect">
            <a:avLst/>
          </a:prstGeom>
        </p:spPr>
        <p:txBody>
          <a:bodyPr>
            <a:spAutoFit/>
          </a:bodyPr>
          <a:lstStyle/>
          <a:p>
            <a:pPr marL="342900" indent="-342900" algn="just">
              <a:spcBef>
                <a:spcPts val="1200"/>
              </a:spcBef>
              <a:buFont typeface="Courier New" pitchFamily="49" charset="0"/>
              <a:buNone/>
            </a:pPr>
            <a:r>
              <a:rPr lang="en-US" sz="2800" b="1" dirty="0">
                <a:latin typeface="Calibri" pitchFamily="34" charset="0"/>
              </a:rPr>
              <a:t>Step 2:</a:t>
            </a:r>
            <a:endParaRPr lang="en-US" sz="2800" dirty="0">
              <a:solidFill>
                <a:srgbClr val="C00C08"/>
              </a:solidFill>
              <a:latin typeface="Calibri" pitchFamily="34" charset="0"/>
            </a:endParaRPr>
          </a:p>
        </p:txBody>
      </p:sp>
      <p:sp>
        <p:nvSpPr>
          <p:cNvPr id="10" name="Text Box 9"/>
          <p:cNvSpPr txBox="1">
            <a:spLocks noChangeArrowheads="1"/>
          </p:cNvSpPr>
          <p:nvPr/>
        </p:nvSpPr>
        <p:spPr bwMode="auto">
          <a:xfrm>
            <a:off x="2819400" y="3099137"/>
            <a:ext cx="5105400" cy="1015663"/>
          </a:xfrm>
          <a:prstGeom prst="rect">
            <a:avLst/>
          </a:prstGeom>
          <a:noFill/>
          <a:ln w="9525">
            <a:noFill/>
            <a:miter lim="800000"/>
            <a:headEnd/>
            <a:tailEnd/>
          </a:ln>
        </p:spPr>
        <p:txBody>
          <a:bodyPr wrap="square">
            <a:spAutoFit/>
          </a:bodyPr>
          <a:lstStyle/>
          <a:p>
            <a:pPr>
              <a:buFont typeface="Courier New" pitchFamily="49" charset="0"/>
              <a:buNone/>
            </a:pPr>
            <a:r>
              <a:rPr lang="en-US" sz="2000" dirty="0">
                <a:solidFill>
                  <a:srgbClr val="008080"/>
                </a:solidFill>
                <a:latin typeface="Calibri" pitchFamily="34" charset="0"/>
              </a:rPr>
              <a:t>Bring down the 2 from the dividend. 45 does not divide into 32, so write 0 in the tens column. Now multiply 45 ⋅ 0 and subtract 0.</a:t>
            </a:r>
          </a:p>
        </p:txBody>
      </p:sp>
      <p:graphicFrame>
        <p:nvGraphicFramePr>
          <p:cNvPr id="11" name="Object 4"/>
          <p:cNvGraphicFramePr>
            <a:graphicFrameLocks noChangeAspect="1"/>
          </p:cNvGraphicFramePr>
          <p:nvPr/>
        </p:nvGraphicFramePr>
        <p:xfrm>
          <a:off x="1447800" y="2114550"/>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Object 4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211455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4"/>
          <p:cNvGraphicFramePr>
            <a:graphicFrameLocks noChangeAspect="1"/>
          </p:cNvGraphicFramePr>
          <p:nvPr/>
        </p:nvGraphicFramePr>
        <p:xfrm>
          <a:off x="2133600" y="1828800"/>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Object 4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18288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5"/>
          <p:cNvGraphicFramePr>
            <a:graphicFrameLocks noChangeAspect="1"/>
          </p:cNvGraphicFramePr>
          <p:nvPr/>
        </p:nvGraphicFramePr>
        <p:xfrm>
          <a:off x="1752600" y="269875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Object 4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52600" y="26987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6"/>
          <p:cNvGraphicFramePr>
            <a:graphicFrameLocks noChangeAspect="1"/>
          </p:cNvGraphicFramePr>
          <p:nvPr/>
        </p:nvGraphicFramePr>
        <p:xfrm>
          <a:off x="2120900" y="3155950"/>
          <a:ext cx="190500" cy="292100"/>
        </p:xfrm>
        <a:graphic>
          <a:graphicData uri="http://schemas.openxmlformats.org/presentationml/2006/ole">
            <mc:AlternateContent xmlns:mc="http://schemas.openxmlformats.org/markup-compatibility/2006">
              <mc:Choice xmlns:v="urn:schemas-microsoft-com:vml" Requires="v">
                <p:oleObj name="Equation" r:id="rId8" imgW="190417" imgH="291973" progId="Equation.DSMT4">
                  <p:embed/>
                </p:oleObj>
              </mc:Choice>
              <mc:Fallback>
                <p:oleObj name="Equation" r:id="rId8" imgW="190417" imgH="291973" progId="Equation.DSMT4">
                  <p:embed/>
                  <p:pic>
                    <p:nvPicPr>
                      <p:cNvPr id="0" name="Object 4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20900" y="315595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7"/>
          <p:cNvGraphicFramePr>
            <a:graphicFrameLocks noChangeAspect="1"/>
          </p:cNvGraphicFramePr>
          <p:nvPr/>
        </p:nvGraphicFramePr>
        <p:xfrm>
          <a:off x="2298700" y="1828800"/>
          <a:ext cx="215900" cy="292100"/>
        </p:xfrm>
        <a:graphic>
          <a:graphicData uri="http://schemas.openxmlformats.org/presentationml/2006/ole">
            <mc:AlternateContent xmlns:mc="http://schemas.openxmlformats.org/markup-compatibility/2006">
              <mc:Choice xmlns:v="urn:schemas-microsoft-com:vml" Requires="v">
                <p:oleObj name="Equation" r:id="rId10" imgW="215713" imgH="291847" progId="Equation.DSMT4">
                  <p:embed/>
                </p:oleObj>
              </mc:Choice>
              <mc:Fallback>
                <p:oleObj name="Equation" r:id="rId10" imgW="215713" imgH="291847" progId="Equation.DSMT4">
                  <p:embed/>
                  <p:pic>
                    <p:nvPicPr>
                      <p:cNvPr id="0" name="Object 4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98700" y="18288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8"/>
          <p:cNvGraphicFramePr>
            <a:graphicFrameLocks noChangeAspect="1"/>
          </p:cNvGraphicFramePr>
          <p:nvPr/>
        </p:nvGraphicFramePr>
        <p:xfrm>
          <a:off x="2298700" y="3155950"/>
          <a:ext cx="190500" cy="279400"/>
        </p:xfrm>
        <a:graphic>
          <a:graphicData uri="http://schemas.openxmlformats.org/presentationml/2006/ole">
            <mc:AlternateContent xmlns:mc="http://schemas.openxmlformats.org/markup-compatibility/2006">
              <mc:Choice xmlns:v="urn:schemas-microsoft-com:vml" Requires="v">
                <p:oleObj name="Equation" r:id="rId12" imgW="190500" imgH="279400" progId="Equation.DSMT4">
                  <p:embed/>
                </p:oleObj>
              </mc:Choice>
              <mc:Fallback>
                <p:oleObj name="Equation" r:id="rId12" imgW="190500" imgH="279400" progId="Equation.DSMT4">
                  <p:embed/>
                  <p:pic>
                    <p:nvPicPr>
                      <p:cNvPr id="0" name="Object 4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98700" y="315595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9"/>
          <p:cNvGraphicFramePr>
            <a:graphicFrameLocks noChangeAspect="1"/>
          </p:cNvGraphicFramePr>
          <p:nvPr/>
        </p:nvGraphicFramePr>
        <p:xfrm>
          <a:off x="2117725" y="3524250"/>
          <a:ext cx="419100" cy="406400"/>
        </p:xfrm>
        <a:graphic>
          <a:graphicData uri="http://schemas.openxmlformats.org/presentationml/2006/ole">
            <mc:AlternateContent xmlns:mc="http://schemas.openxmlformats.org/markup-compatibility/2006">
              <mc:Choice xmlns:v="urn:schemas-microsoft-com:vml" Requires="v">
                <p:oleObj name="Equation" r:id="rId14" imgW="419040" imgH="406080" progId="Equation.DSMT4">
                  <p:embed/>
                </p:oleObj>
              </mc:Choice>
              <mc:Fallback>
                <p:oleObj name="Equation" r:id="rId14" imgW="419040" imgH="406080" progId="Equation.DSMT4">
                  <p:embed/>
                  <p:pic>
                    <p:nvPicPr>
                      <p:cNvPr id="0" name="Object 4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17725" y="35242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 name="Object 10"/>
          <p:cNvGraphicFramePr>
            <a:graphicFrameLocks noChangeAspect="1"/>
          </p:cNvGraphicFramePr>
          <p:nvPr/>
        </p:nvGraphicFramePr>
        <p:xfrm>
          <a:off x="2133600" y="3981450"/>
          <a:ext cx="381000" cy="292100"/>
        </p:xfrm>
        <a:graphic>
          <a:graphicData uri="http://schemas.openxmlformats.org/presentationml/2006/ole">
            <mc:AlternateContent xmlns:mc="http://schemas.openxmlformats.org/markup-compatibility/2006">
              <mc:Choice xmlns:v="urn:schemas-microsoft-com:vml" Requires="v">
                <p:oleObj name="Equation" r:id="rId16" imgW="380835" imgH="291973" progId="Equation.DSMT4">
                  <p:embed/>
                </p:oleObj>
              </mc:Choice>
              <mc:Fallback>
                <p:oleObj name="Equation" r:id="rId16" imgW="380835" imgH="291973" progId="Equation.DSMT4">
                  <p:embed/>
                  <p:pic>
                    <p:nvPicPr>
                      <p:cNvPr id="0" name="Object 4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133600" y="398145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6"/>
          <p:cNvSpPr txBox="1">
            <a:spLocks/>
          </p:cNvSpPr>
          <p:nvPr/>
        </p:nvSpPr>
        <p:spPr>
          <a:xfrm>
            <a:off x="457200" y="1280160"/>
            <a:ext cx="8229600" cy="523220"/>
          </a:xfrm>
          <a:prstGeom prst="rect">
            <a:avLst/>
          </a:prstGeom>
        </p:spPr>
        <p:txBody>
          <a:bodyPr>
            <a:spAutoFit/>
          </a:bodyPr>
          <a:lstStyle/>
          <a:p>
            <a:pPr marL="342900" indent="-342900" algn="just">
              <a:buFont typeface="Courier New" pitchFamily="49" charset="0"/>
              <a:buNone/>
            </a:pPr>
            <a:r>
              <a:rPr lang="en-US" sz="2800" b="1" dirty="0">
                <a:latin typeface="Calibri" pitchFamily="34" charset="0"/>
              </a:rPr>
              <a:t>Step 3:</a:t>
            </a:r>
            <a:endParaRPr lang="en-US" sz="2000" dirty="0">
              <a:solidFill>
                <a:srgbClr val="C00C08"/>
              </a:solidFill>
              <a:latin typeface="Calibri" pitchFamily="34" charset="0"/>
            </a:endParaRPr>
          </a:p>
        </p:txBody>
      </p:sp>
      <p:sp>
        <p:nvSpPr>
          <p:cNvPr id="8" name="Title 7"/>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10" name="Rectangle 9"/>
          <p:cNvSpPr/>
          <p:nvPr/>
        </p:nvSpPr>
        <p:spPr>
          <a:xfrm>
            <a:off x="2743200" y="4032587"/>
            <a:ext cx="5638800" cy="1015663"/>
          </a:xfrm>
          <a:prstGeom prst="rect">
            <a:avLst/>
          </a:prstGeom>
        </p:spPr>
        <p:txBody>
          <a:bodyPr wrap="square">
            <a:spAutoFit/>
          </a:bodyPr>
          <a:lstStyle/>
          <a:p>
            <a:pPr>
              <a:buFont typeface="Courier New" pitchFamily="49" charset="0"/>
              <a:buNone/>
            </a:pPr>
            <a:r>
              <a:rPr lang="en-US" sz="2000" dirty="0">
                <a:solidFill>
                  <a:srgbClr val="008080"/>
                </a:solidFill>
                <a:latin typeface="Calibri" pitchFamily="34" charset="0"/>
              </a:rPr>
              <a:t>Bring down the 5 from the dividend, then trial divide 45 into 325, or 4 into 32. The trial quotient of 8 is too large since 45 ⋅ 8 = 360 is larger than 325.</a:t>
            </a:r>
          </a:p>
        </p:txBody>
      </p:sp>
      <p:graphicFrame>
        <p:nvGraphicFramePr>
          <p:cNvPr id="12291" name="Object 3"/>
          <p:cNvGraphicFramePr>
            <a:graphicFrameLocks noChangeAspect="1"/>
          </p:cNvGraphicFramePr>
          <p:nvPr/>
        </p:nvGraphicFramePr>
        <p:xfrm>
          <a:off x="1295400" y="2197100"/>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95400" y="219710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1962150" y="190500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62150" y="1905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600200" y="277495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0200" y="27749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968500" y="3238500"/>
          <a:ext cx="381000" cy="29210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68500" y="32385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2324100" y="1905000"/>
          <a:ext cx="203200" cy="292100"/>
        </p:xfrm>
        <a:graphic>
          <a:graphicData uri="http://schemas.openxmlformats.org/presentationml/2006/ole">
            <mc:AlternateContent xmlns:mc="http://schemas.openxmlformats.org/markup-compatibility/2006">
              <mc:Choice xmlns:v="urn:schemas-microsoft-com:vml" Requires="v">
                <p:oleObj name="Equation" r:id="rId10" imgW="203112" imgH="291973" progId="Equation.DSMT4">
                  <p:embed/>
                </p:oleObj>
              </mc:Choice>
              <mc:Fallback>
                <p:oleObj name="Equation" r:id="rId10" imgW="203112" imgH="291973" progId="Equation.DSMT4">
                  <p:embed/>
                  <p:pic>
                    <p:nvPicPr>
                      <p:cNvPr id="0" name="Picture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24100" y="1905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1952625" y="3600450"/>
          <a:ext cx="419100" cy="406400"/>
        </p:xfrm>
        <a:graphic>
          <a:graphicData uri="http://schemas.openxmlformats.org/presentationml/2006/ole">
            <mc:AlternateContent xmlns:mc="http://schemas.openxmlformats.org/markup-compatibility/2006">
              <mc:Choice xmlns:v="urn:schemas-microsoft-com:vml" Requires="v">
                <p:oleObj name="Equation" r:id="rId12" imgW="419040" imgH="406080" progId="Equation.DSMT4">
                  <p:embed/>
                </p:oleObj>
              </mc:Choice>
              <mc:Fallback>
                <p:oleObj name="Equation" r:id="rId12" imgW="419040" imgH="406080" progId="Equation.DSMT4">
                  <p:embed/>
                  <p:pic>
                    <p:nvPicPr>
                      <p:cNvPr id="0" name="Picture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2625" y="360045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1981200" y="4064000"/>
          <a:ext cx="381000" cy="292100"/>
        </p:xfrm>
        <a:graphic>
          <a:graphicData uri="http://schemas.openxmlformats.org/presentationml/2006/ole">
            <mc:AlternateContent xmlns:mc="http://schemas.openxmlformats.org/markup-compatibility/2006">
              <mc:Choice xmlns:v="urn:schemas-microsoft-com:vml" Requires="v">
                <p:oleObj name="Equation" r:id="rId14" imgW="380835" imgH="291973" progId="Equation.DSMT4">
                  <p:embed/>
                </p:oleObj>
              </mc:Choice>
              <mc:Fallback>
                <p:oleObj name="Equation" r:id="rId14" imgW="380835" imgH="291973"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981200" y="406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2336800" y="4064000"/>
          <a:ext cx="203200" cy="292100"/>
        </p:xfrm>
        <a:graphic>
          <a:graphicData uri="http://schemas.openxmlformats.org/presentationml/2006/ole">
            <mc:AlternateContent xmlns:mc="http://schemas.openxmlformats.org/markup-compatibility/2006">
              <mc:Choice xmlns:v="urn:schemas-microsoft-com:vml" Requires="v">
                <p:oleObj name="Equation" r:id="rId16" imgW="203112" imgH="291973" progId="Equation.DSMT4">
                  <p:embed/>
                </p:oleObj>
              </mc:Choice>
              <mc:Fallback>
                <p:oleObj name="Equation" r:id="rId16" imgW="203112" imgH="291973" progId="Equation.DSMT4">
                  <p:embed/>
                  <p:pic>
                    <p:nvPicPr>
                      <p:cNvPr id="0" name="Picture 3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36800" y="4064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1981200" y="4425950"/>
          <a:ext cx="558800" cy="406400"/>
        </p:xfrm>
        <a:graphic>
          <a:graphicData uri="http://schemas.openxmlformats.org/presentationml/2006/ole">
            <mc:AlternateContent xmlns:mc="http://schemas.openxmlformats.org/markup-compatibility/2006">
              <mc:Choice xmlns:v="urn:schemas-microsoft-com:vml" Requires="v">
                <p:oleObj name="Equation" r:id="rId18" imgW="558558" imgH="406224" progId="Equation.DSMT4">
                  <p:embed/>
                </p:oleObj>
              </mc:Choice>
              <mc:Fallback>
                <p:oleObj name="Equation" r:id="rId18" imgW="558558" imgH="406224" progId="Equation.DSMT4">
                  <p:embed/>
                  <p:pic>
                    <p:nvPicPr>
                      <p:cNvPr id="0" name="Picture 3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981200" y="4425950"/>
                        <a:ext cx="558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3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2534" name="Text Box 7"/>
          <p:cNvSpPr txBox="1">
            <a:spLocks noChangeArrowheads="1"/>
          </p:cNvSpPr>
          <p:nvPr/>
        </p:nvSpPr>
        <p:spPr bwMode="auto">
          <a:xfrm>
            <a:off x="2725736" y="3997404"/>
            <a:ext cx="5580064" cy="707886"/>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Now the trial quotient is 7.  Since 45 ⋅ 7 = 315 and 315 is smaller than 325, 7 is the desired number.</a:t>
            </a:r>
          </a:p>
        </p:txBody>
      </p:sp>
      <p:sp>
        <p:nvSpPr>
          <p:cNvPr id="10" name="Content Placeholder 6"/>
          <p:cNvSpPr txBox="1">
            <a:spLocks/>
          </p:cNvSpPr>
          <p:nvPr/>
        </p:nvSpPr>
        <p:spPr>
          <a:xfrm>
            <a:off x="457200" y="1280160"/>
            <a:ext cx="8229600" cy="4572000"/>
          </a:xfrm>
          <a:prstGeom prst="rect">
            <a:avLst/>
          </a:prstGeom>
        </p:spPr>
        <p:txBody>
          <a:bodyPr>
            <a:noAutofit/>
          </a:bodyPr>
          <a:lstStyle/>
          <a:p>
            <a:pPr marL="342900" indent="-342900" algn="just">
              <a:buFont typeface="Courier New" pitchFamily="49" charset="0"/>
              <a:buNone/>
            </a:pPr>
            <a:r>
              <a:rPr lang="en-US" sz="2800" b="1" dirty="0">
                <a:latin typeface="Calibri" pitchFamily="34" charset="0"/>
              </a:rPr>
              <a:t>Step 4:</a:t>
            </a:r>
            <a:r>
              <a:rPr lang="en-US" sz="2000" dirty="0">
                <a:solidFill>
                  <a:srgbClr val="C00C08"/>
                </a:solidFill>
                <a:latin typeface="Calibri" pitchFamily="34" charset="0"/>
              </a:rPr>
              <a:t>			</a:t>
            </a: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a:p>
            <a:pPr marL="342900" indent="-342900" algn="just">
              <a:buFont typeface="Courier New" pitchFamily="49" charset="0"/>
              <a:buNone/>
            </a:pPr>
            <a:endParaRPr lang="en-US" sz="2000" dirty="0">
              <a:solidFill>
                <a:srgbClr val="C00C08"/>
              </a:solidFill>
              <a:latin typeface="Calibri" pitchFamily="34" charset="0"/>
            </a:endParaRPr>
          </a:p>
        </p:txBody>
      </p:sp>
      <p:graphicFrame>
        <p:nvGraphicFramePr>
          <p:cNvPr id="13315" name="Object 3"/>
          <p:cNvGraphicFramePr>
            <a:graphicFrameLocks noChangeAspect="1"/>
          </p:cNvGraphicFramePr>
          <p:nvPr/>
        </p:nvGraphicFramePr>
        <p:xfrm>
          <a:off x="1143000" y="2177990"/>
          <a:ext cx="1257300" cy="571500"/>
        </p:xfrm>
        <a:graphic>
          <a:graphicData uri="http://schemas.openxmlformats.org/presentationml/2006/ole">
            <mc:AlternateContent xmlns:mc="http://schemas.openxmlformats.org/markup-compatibility/2006">
              <mc:Choice xmlns:v="urn:schemas-microsoft-com:vml" Requires="v">
                <p:oleObj name="Equation" r:id="rId2" imgW="1257300" imgH="571500" progId="Equation.DSMT4">
                  <p:embed/>
                </p:oleObj>
              </mc:Choice>
              <mc:Fallback>
                <p:oleObj name="Equation" r:id="rId2" imgW="1257300" imgH="571500" progId="Equation.DSMT4">
                  <p:embed/>
                  <p:pic>
                    <p:nvPicPr>
                      <p:cNvPr id="0" name="Picture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2177990"/>
                        <a:ext cx="12573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809750" y="1879540"/>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09750" y="187954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419225" y="2762250"/>
          <a:ext cx="596900" cy="406400"/>
        </p:xfrm>
        <a:graphic>
          <a:graphicData uri="http://schemas.openxmlformats.org/presentationml/2006/ole">
            <mc:AlternateContent xmlns:mc="http://schemas.openxmlformats.org/markup-compatibility/2006">
              <mc:Choice xmlns:v="urn:schemas-microsoft-com:vml" Requires="v">
                <p:oleObj name="Equation" r:id="rId6" imgW="596880" imgH="406080" progId="Equation.DSMT4">
                  <p:embed/>
                </p:oleObj>
              </mc:Choice>
              <mc:Fallback>
                <p:oleObj name="Equation" r:id="rId6" imgW="596880" imgH="40608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19225" y="276225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16100" y="3219390"/>
          <a:ext cx="381000" cy="292100"/>
        </p:xfrm>
        <a:graphic>
          <a:graphicData uri="http://schemas.openxmlformats.org/presentationml/2006/ole">
            <mc:AlternateContent xmlns:mc="http://schemas.openxmlformats.org/markup-compatibility/2006">
              <mc:Choice xmlns:v="urn:schemas-microsoft-com:vml" Requires="v">
                <p:oleObj name="Equation" r:id="rId8" imgW="380835" imgH="291973" progId="Equation.DSMT4">
                  <p:embed/>
                </p:oleObj>
              </mc:Choice>
              <mc:Fallback>
                <p:oleObj name="Equation" r:id="rId8" imgW="380835" imgH="291973"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16100" y="321939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171700" y="1879540"/>
          <a:ext cx="203200" cy="279400"/>
        </p:xfrm>
        <a:graphic>
          <a:graphicData uri="http://schemas.openxmlformats.org/presentationml/2006/ole">
            <mc:AlternateContent xmlns:mc="http://schemas.openxmlformats.org/markup-compatibility/2006">
              <mc:Choice xmlns:v="urn:schemas-microsoft-com:vml" Requires="v">
                <p:oleObj name="Equation" r:id="rId10" imgW="203112" imgH="279279" progId="Equation.DSMT4">
                  <p:embed/>
                </p:oleObj>
              </mc:Choice>
              <mc:Fallback>
                <p:oleObj name="Equation" r:id="rId10" imgW="203112" imgH="279279" progId="Equation.DSMT4">
                  <p:embed/>
                  <p:pic>
                    <p:nvPicPr>
                      <p:cNvPr id="0" name="Picture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71700" y="187954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581150" y="3587750"/>
          <a:ext cx="609600" cy="406400"/>
        </p:xfrm>
        <a:graphic>
          <a:graphicData uri="http://schemas.openxmlformats.org/presentationml/2006/ole">
            <mc:AlternateContent xmlns:mc="http://schemas.openxmlformats.org/markup-compatibility/2006">
              <mc:Choice xmlns:v="urn:schemas-microsoft-com:vml" Requires="v">
                <p:oleObj name="Equation" r:id="rId12" imgW="609480" imgH="406080" progId="Equation.DSMT4">
                  <p:embed/>
                </p:oleObj>
              </mc:Choice>
              <mc:Fallback>
                <p:oleObj name="Equation" r:id="rId12" imgW="609480" imgH="406080" progId="Equation.DSMT4">
                  <p:embed/>
                  <p:pic>
                    <p:nvPicPr>
                      <p:cNvPr id="0" name="Picture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1150" y="3587750"/>
                        <a:ext cx="609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1828800" y="4044890"/>
          <a:ext cx="546100" cy="292100"/>
        </p:xfrm>
        <a:graphic>
          <a:graphicData uri="http://schemas.openxmlformats.org/presentationml/2006/ole">
            <mc:AlternateContent xmlns:mc="http://schemas.openxmlformats.org/markup-compatibility/2006">
              <mc:Choice xmlns:v="urn:schemas-microsoft-com:vml" Requires="v">
                <p:oleObj name="Equation" r:id="rId14" imgW="545863" imgH="291973" progId="Equation.DSMT4">
                  <p:embed/>
                </p:oleObj>
              </mc:Choice>
              <mc:Fallback>
                <p:oleObj name="Equation" r:id="rId14" imgW="545863" imgH="291973"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828800" y="4044890"/>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1651000" y="4406900"/>
          <a:ext cx="762000" cy="406400"/>
        </p:xfrm>
        <a:graphic>
          <a:graphicData uri="http://schemas.openxmlformats.org/presentationml/2006/ole">
            <mc:AlternateContent xmlns:mc="http://schemas.openxmlformats.org/markup-compatibility/2006">
              <mc:Choice xmlns:v="urn:schemas-microsoft-com:vml" Requires="v">
                <p:oleObj name="Equation" r:id="rId16" imgW="761760" imgH="406080" progId="Equation.DSMT4">
                  <p:embed/>
                </p:oleObj>
              </mc:Choice>
              <mc:Fallback>
                <p:oleObj name="Equation" r:id="rId16" imgW="761760" imgH="406080" progId="Equation.DSMT4">
                  <p:embed/>
                  <p:pic>
                    <p:nvPicPr>
                      <p:cNvPr id="0" name="Picture 3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51000" y="4406900"/>
                        <a:ext cx="762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4" name="Object 12"/>
          <p:cNvGraphicFramePr>
            <a:graphicFrameLocks noChangeAspect="1"/>
          </p:cNvGraphicFramePr>
          <p:nvPr>
            <p:extLst>
              <p:ext uri="{D42A27DB-BD31-4B8C-83A1-F6EECF244321}">
                <p14:modId xmlns:p14="http://schemas.microsoft.com/office/powerpoint/2010/main" val="1829285193"/>
              </p:ext>
            </p:extLst>
          </p:nvPr>
        </p:nvGraphicFramePr>
        <p:xfrm>
          <a:off x="2019300" y="4857690"/>
          <a:ext cx="368300" cy="292100"/>
        </p:xfrm>
        <a:graphic>
          <a:graphicData uri="http://schemas.openxmlformats.org/presentationml/2006/ole">
            <mc:AlternateContent xmlns:mc="http://schemas.openxmlformats.org/markup-compatibility/2006">
              <mc:Choice xmlns:v="urn:schemas-microsoft-com:vml" Requires="v">
                <p:oleObj name="Equation" r:id="rId18" imgW="368280" imgH="291960" progId="Equation.DSMT4">
                  <p:embed/>
                </p:oleObj>
              </mc:Choice>
              <mc:Fallback>
                <p:oleObj name="Equation" r:id="rId18" imgW="368280" imgH="291960" progId="Equation.DSMT4">
                  <p:embed/>
                  <p:pic>
                    <p:nvPicPr>
                      <p:cNvPr id="0" name="Picture 39"/>
                      <p:cNvPicPr>
                        <a:picLocks noChangeAspect="1" noChangeArrowheads="1"/>
                      </p:cNvPicPr>
                      <p:nvPr/>
                    </p:nvPicPr>
                    <p:blipFill>
                      <a:blip r:embed="rId19"/>
                      <a:srcRect/>
                      <a:stretch>
                        <a:fillRect/>
                      </a:stretch>
                    </p:blipFill>
                    <p:spPr bwMode="auto">
                      <a:xfrm>
                        <a:off x="2019300" y="485769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6" name="Rectangle 15"/>
          <p:cNvSpPr/>
          <p:nvPr/>
        </p:nvSpPr>
        <p:spPr>
          <a:xfrm>
            <a:off x="2725737" y="1809690"/>
            <a:ext cx="1120050" cy="400110"/>
          </a:xfrm>
          <a:prstGeom prst="rect">
            <a:avLst/>
          </a:prstGeom>
        </p:spPr>
        <p:txBody>
          <a:bodyPr wrap="none">
            <a:spAutoFit/>
          </a:bodyPr>
          <a:lstStyle/>
          <a:p>
            <a:r>
              <a:rPr lang="en-US" sz="2000" dirty="0">
                <a:solidFill>
                  <a:srgbClr val="008080"/>
                </a:solidFill>
                <a:latin typeface="Calibri" pitchFamily="34" charset="0"/>
              </a:rPr>
              <a:t>Quotient</a:t>
            </a:r>
            <a:endParaRPr lang="en-US" sz="2000" dirty="0"/>
          </a:p>
        </p:txBody>
      </p:sp>
      <p:sp>
        <p:nvSpPr>
          <p:cNvPr id="17" name="Rectangle 16"/>
          <p:cNvSpPr/>
          <p:nvPr/>
        </p:nvSpPr>
        <p:spPr>
          <a:xfrm>
            <a:off x="2725737" y="4781490"/>
            <a:ext cx="1361463" cy="400110"/>
          </a:xfrm>
          <a:prstGeom prst="rect">
            <a:avLst/>
          </a:prstGeom>
        </p:spPr>
        <p:txBody>
          <a:bodyPr wrap="none">
            <a:spAutoFit/>
          </a:bodyPr>
          <a:lstStyle/>
          <a:p>
            <a:r>
              <a:rPr lang="en-US" sz="2000" dirty="0">
                <a:solidFill>
                  <a:srgbClr val="008080"/>
                </a:solidFill>
                <a:latin typeface="Calibri" pitchFamily="34" charset="0"/>
              </a:rPr>
              <a:t>Remainder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32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253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4" grpId="0"/>
      <p:bldP spid="16" grpId="0"/>
      <p:bldP spid="1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395462"/>
            <a:ext cx="8229600" cy="489236"/>
          </a:xfrm>
          <a:prstGeom prst="rect">
            <a:avLst/>
          </a:prstGeom>
          <a:noFill/>
        </p:spPr>
        <p:txBody>
          <a:bodyPr>
            <a:spAutoFit/>
          </a:bodyPr>
          <a:lstStyle/>
          <a:p>
            <a:pPr eaLnBrk="1" hangingPunct="1"/>
            <a:r>
              <a:rPr lang="en-US" sz="3200" dirty="0">
                <a:solidFill>
                  <a:schemeClr val="accent1"/>
                </a:solidFill>
              </a:rPr>
              <a:t>Procedure: Division with Whole Numbers</a:t>
            </a:r>
          </a:p>
        </p:txBody>
      </p:sp>
      <p:sp>
        <p:nvSpPr>
          <p:cNvPr id="6147" name="TextBox 3"/>
          <p:cNvSpPr>
            <a:spLocks noGrp="1" noChangeArrowheads="1"/>
          </p:cNvSpPr>
          <p:nvPr>
            <p:ph idx="1"/>
          </p:nvPr>
        </p:nvSpPr>
        <p:spPr>
          <a:xfrm>
            <a:off x="457200" y="1280161"/>
            <a:ext cx="8229600" cy="2074414"/>
          </a:xfrm>
          <a:prstGeom prst="rect">
            <a:avLst/>
          </a:prstGeom>
          <a:solidFill>
            <a:srgbClr val="FFFFCC"/>
          </a:solidFill>
          <a:ln w="28575">
            <a:solidFill>
              <a:srgbClr val="000000"/>
            </a:solidFill>
          </a:ln>
        </p:spPr>
        <p:txBody>
          <a:bodyPr wrap="square">
            <a:spAutoFit/>
          </a:bodyPr>
          <a:lstStyle/>
          <a:p>
            <a:pPr marL="0" indent="0" algn="ctr" eaLnBrk="1" hangingPunct="1">
              <a:buFont typeface="Courier New" pitchFamily="49" charset="0"/>
              <a:buNone/>
            </a:pPr>
            <a:endParaRPr lang="en-US" b="1"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a:p>
            <a:pPr marL="0" indent="0" algn="ctr" eaLnBrk="1" hangingPunct="1">
              <a:buFont typeface="Courier New" pitchFamily="49" charset="0"/>
              <a:buNone/>
            </a:pPr>
            <a:endParaRPr lang="en-US" b="1" i="0" dirty="0">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009106503"/>
              </p:ext>
            </p:extLst>
          </p:nvPr>
        </p:nvGraphicFramePr>
        <p:xfrm>
          <a:off x="640079" y="1402967"/>
          <a:ext cx="7863841" cy="1828801"/>
        </p:xfrm>
        <a:graphic>
          <a:graphicData uri="http://schemas.openxmlformats.org/drawingml/2006/table">
            <a:tbl>
              <a:tblPr firstRow="1" bandRow="1">
                <a:tableStyleId>{5C22544A-7EE6-4342-B048-85BDC9FD1C3A}</a:tableStyleId>
              </a:tblPr>
              <a:tblGrid>
                <a:gridCol w="1192262">
                  <a:extLst>
                    <a:ext uri="{9D8B030D-6E8A-4147-A177-3AD203B41FA5}">
                      <a16:colId xmlns:a16="http://schemas.microsoft.com/office/drawing/2014/main" val="20000"/>
                    </a:ext>
                  </a:extLst>
                </a:gridCol>
                <a:gridCol w="352888">
                  <a:extLst>
                    <a:ext uri="{9D8B030D-6E8A-4147-A177-3AD203B41FA5}">
                      <a16:colId xmlns:a16="http://schemas.microsoft.com/office/drawing/2014/main" val="20001"/>
                    </a:ext>
                  </a:extLst>
                </a:gridCol>
                <a:gridCol w="937958">
                  <a:extLst>
                    <a:ext uri="{9D8B030D-6E8A-4147-A177-3AD203B41FA5}">
                      <a16:colId xmlns:a16="http://schemas.microsoft.com/office/drawing/2014/main" val="20002"/>
                    </a:ext>
                  </a:extLst>
                </a:gridCol>
                <a:gridCol w="286511">
                  <a:extLst>
                    <a:ext uri="{9D8B030D-6E8A-4147-A177-3AD203B41FA5}">
                      <a16:colId xmlns:a16="http://schemas.microsoft.com/office/drawing/2014/main" val="20003"/>
                    </a:ext>
                  </a:extLst>
                </a:gridCol>
                <a:gridCol w="1432564">
                  <a:extLst>
                    <a:ext uri="{9D8B030D-6E8A-4147-A177-3AD203B41FA5}">
                      <a16:colId xmlns:a16="http://schemas.microsoft.com/office/drawing/2014/main" val="20004"/>
                    </a:ext>
                  </a:extLst>
                </a:gridCol>
                <a:gridCol w="822346">
                  <a:extLst>
                    <a:ext uri="{9D8B030D-6E8A-4147-A177-3AD203B41FA5}">
                      <a16:colId xmlns:a16="http://schemas.microsoft.com/office/drawing/2014/main" val="20005"/>
                    </a:ext>
                  </a:extLst>
                </a:gridCol>
                <a:gridCol w="1277425">
                  <a:extLst>
                    <a:ext uri="{9D8B030D-6E8A-4147-A177-3AD203B41FA5}">
                      <a16:colId xmlns:a16="http://schemas.microsoft.com/office/drawing/2014/main" val="20006"/>
                    </a:ext>
                  </a:extLst>
                </a:gridCol>
                <a:gridCol w="521675">
                  <a:extLst>
                    <a:ext uri="{9D8B030D-6E8A-4147-A177-3AD203B41FA5}">
                      <a16:colId xmlns:a16="http://schemas.microsoft.com/office/drawing/2014/main" val="20007"/>
                    </a:ext>
                  </a:extLst>
                </a:gridCol>
                <a:gridCol w="1040212">
                  <a:extLst>
                    <a:ext uri="{9D8B030D-6E8A-4147-A177-3AD203B41FA5}">
                      <a16:colId xmlns:a16="http://schemas.microsoft.com/office/drawing/2014/main" val="20008"/>
                    </a:ext>
                  </a:extLst>
                </a:gridCol>
              </a:tblGrid>
              <a:tr h="428368">
                <a:tc gridSpan="9">
                  <a:txBody>
                    <a:bodyPr/>
                    <a:lstStyle/>
                    <a:p>
                      <a:pPr algn="ctr"/>
                      <a:r>
                        <a:rPr lang="en-US" sz="2000" dirty="0">
                          <a:solidFill>
                            <a:srgbClr val="000000"/>
                          </a:solidFill>
                        </a:rPr>
                        <a:t>            Division                                                       Multiplication</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tc hMerge="1">
                  <a:txBody>
                    <a:bodyPr/>
                    <a:lstStyle/>
                    <a:p>
                      <a:pPr algn="ctr"/>
                      <a:endParaRPr lang="en-US" dirty="0"/>
                    </a:p>
                  </a:txBody>
                  <a:tcPr/>
                </a:tc>
                <a:extLst>
                  <a:ext uri="{0D108BD9-81ED-4DB2-BD59-A6C34878D82A}">
                    <a16:rowId xmlns:a16="http://schemas.microsoft.com/office/drawing/2014/main" val="10000"/>
                  </a:ext>
                </a:extLst>
              </a:tr>
              <a:tr h="428368">
                <a:tc>
                  <a:txBody>
                    <a:bodyPr/>
                    <a:lstStyle/>
                    <a:p>
                      <a:pPr algn="ctr"/>
                      <a:r>
                        <a:rPr lang="en-US" sz="2000" b="1" dirty="0">
                          <a:solidFill>
                            <a:srgbClr val="000000"/>
                          </a:solidFill>
                        </a:rPr>
                        <a:t>Dividend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b="1" dirty="0">
                          <a:solidFill>
                            <a:srgbClr val="000000"/>
                          </a:solidFill>
                        </a:rPr>
                        <a:t>Divisor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000" b="1"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Quotient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Factors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dirty="0">
                          <a:solidFill>
                            <a:srgbClr val="000000"/>
                          </a:solidFill>
                        </a:rPr>
                        <a:t>Product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543697">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marR="0" indent="-34290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Symbol"/>
                        </a:rPr>
                        <a:t>6    4</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24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428368">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sym typeface="Euclid Symbol"/>
                        </a:rPr>
                        <a:t>÷</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since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000000"/>
                          </a:solidFill>
                          <a:sym typeface="Symbol"/>
                        </a:rPr>
                        <a:t>7    5</a:t>
                      </a:r>
                      <a:endParaRPr lang="en-US" sz="2000" dirty="0">
                        <a:solidFill>
                          <a:srgbClr val="000000"/>
                        </a:solidFill>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2000" dirty="0">
                          <a:solidFill>
                            <a:srgbClr val="000000"/>
                          </a:solidFill>
                        </a:rPr>
                        <a:t>35</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solidFill>
                  <a:schemeClr val="accent1"/>
                </a:solidFill>
                <a:latin typeface="Calibri" pitchFamily="34" charset="0"/>
              </a:rPr>
              <a:t>Example 5: Dividing Whole Numbers (cont.)</a:t>
            </a:r>
            <a:endParaRPr lang="en-US" dirty="0"/>
          </a:p>
        </p:txBody>
      </p:sp>
      <p:sp>
        <p:nvSpPr>
          <p:cNvPr id="23554" name="Rectangle 2"/>
          <p:cNvSpPr>
            <a:spLocks noGrp="1"/>
          </p:cNvSpPr>
          <p:nvPr>
            <p:ph idx="1"/>
          </p:nvPr>
        </p:nvSpPr>
        <p:spPr>
          <a:xfrm>
            <a:off x="457200" y="1280160"/>
            <a:ext cx="8229600" cy="523220"/>
          </a:xfrm>
          <a:prstGeom prst="rect">
            <a:avLst/>
          </a:prstGeom>
        </p:spPr>
        <p:txBody>
          <a:bodyPr>
            <a:spAutoFit/>
          </a:bodyPr>
          <a:lstStyle/>
          <a:p>
            <a:pPr eaLnBrk="1" hangingPunct="1">
              <a:buFont typeface="Courier New" pitchFamily="49" charset="0"/>
              <a:buNone/>
            </a:pPr>
            <a:r>
              <a:rPr lang="en-US" b="1" i="0" dirty="0">
                <a:solidFill>
                  <a:schemeClr val="tx1"/>
                </a:solidFill>
              </a:rPr>
              <a:t>Check:</a:t>
            </a:r>
            <a:endParaRPr lang="en-US" i="0" dirty="0">
              <a:solidFill>
                <a:schemeClr val="tx1"/>
              </a:solidFill>
            </a:endParaRPr>
          </a:p>
        </p:txBody>
      </p:sp>
      <p:sp>
        <p:nvSpPr>
          <p:cNvPr id="6" name="Rectangle 5"/>
          <p:cNvSpPr/>
          <p:nvPr/>
        </p:nvSpPr>
        <p:spPr>
          <a:xfrm>
            <a:off x="457200" y="4124980"/>
            <a:ext cx="3685624" cy="523220"/>
          </a:xfrm>
          <a:prstGeom prst="rect">
            <a:avLst/>
          </a:prstGeom>
        </p:spPr>
        <p:txBody>
          <a:bodyPr wrap="none">
            <a:spAutoFit/>
          </a:bodyPr>
          <a:lstStyle/>
          <a:p>
            <a:r>
              <a:rPr lang="en-US" sz="2800" dirty="0"/>
              <a:t>So </a:t>
            </a:r>
            <a:r>
              <a:rPr lang="en-US" sz="2800" dirty="0">
                <a:solidFill>
                  <a:srgbClr val="0000FF"/>
                </a:solidFill>
              </a:rPr>
              <a:t>9325 ÷ 45 </a:t>
            </a:r>
            <a:r>
              <a:rPr lang="en-US" sz="2800" dirty="0"/>
              <a:t>= </a:t>
            </a:r>
            <a:r>
              <a:rPr lang="en-US" sz="2800" dirty="0">
                <a:solidFill>
                  <a:srgbClr val="FF0008"/>
                </a:solidFill>
              </a:rPr>
              <a:t>207 R10</a:t>
            </a:r>
            <a:r>
              <a:rPr lang="en-US" sz="2800" dirty="0"/>
              <a:t>.</a:t>
            </a:r>
          </a:p>
        </p:txBody>
      </p:sp>
      <p:graphicFrame>
        <p:nvGraphicFramePr>
          <p:cNvPr id="14339" name="Object 3"/>
          <p:cNvGraphicFramePr>
            <a:graphicFrameLocks noChangeAspect="1"/>
          </p:cNvGraphicFramePr>
          <p:nvPr/>
        </p:nvGraphicFramePr>
        <p:xfrm>
          <a:off x="1371600" y="2668588"/>
          <a:ext cx="546100" cy="292100"/>
        </p:xfrm>
        <a:graphic>
          <a:graphicData uri="http://schemas.openxmlformats.org/presentationml/2006/ole">
            <mc:AlternateContent xmlns:mc="http://schemas.openxmlformats.org/markup-compatibility/2006">
              <mc:Choice xmlns:v="urn:schemas-microsoft-com:vml" Requires="v">
                <p:oleObj name="Equation" r:id="rId2" imgW="545863" imgH="291973" progId="Equation.DSMT4">
                  <p:embed/>
                </p:oleObj>
              </mc:Choice>
              <mc:Fallback>
                <p:oleObj name="Equation" r:id="rId2" imgW="545863" imgH="291973" progId="Equation.DSMT4">
                  <p:embed/>
                  <p:pic>
                    <p:nvPicPr>
                      <p:cNvPr id="0" name="Picture 5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1600" y="2668588"/>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944813" y="2668588"/>
          <a:ext cx="381000" cy="292100"/>
        </p:xfrm>
        <a:graphic>
          <a:graphicData uri="http://schemas.openxmlformats.org/presentationml/2006/ole">
            <mc:AlternateContent xmlns:mc="http://schemas.openxmlformats.org/markup-compatibility/2006">
              <mc:Choice xmlns:v="urn:schemas-microsoft-com:vml" Requires="v">
                <p:oleObj name="Equation" r:id="rId4" imgW="380835" imgH="291973" progId="Equation.DSMT4">
                  <p:embed/>
                </p:oleObj>
              </mc:Choice>
              <mc:Fallback>
                <p:oleObj name="Equation" r:id="rId4" imgW="380835" imgH="291973" progId="Equation.DSMT4">
                  <p:embed/>
                  <p:pic>
                    <p:nvPicPr>
                      <p:cNvPr id="0" name="Picture 5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44813" y="2668588"/>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66950" y="2266950"/>
          <a:ext cx="88900" cy="165100"/>
        </p:xfrm>
        <a:graphic>
          <a:graphicData uri="http://schemas.openxmlformats.org/presentationml/2006/ole">
            <mc:AlternateContent xmlns:mc="http://schemas.openxmlformats.org/markup-compatibility/2006">
              <mc:Choice xmlns:v="urn:schemas-microsoft-com:vml" Requires="v">
                <p:oleObj name="Equation" r:id="rId6" imgW="88707" imgH="164742" progId="Equation.DSMT4">
                  <p:embed/>
                </p:oleObj>
              </mc:Choice>
              <mc:Fallback>
                <p:oleObj name="Equation" r:id="rId6" imgW="88707" imgH="164742" progId="Equation.DSMT4">
                  <p:embed/>
                  <p:pic>
                    <p:nvPicPr>
                      <p:cNvPr id="0" name="Picture 5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6950" y="2266950"/>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3905250" y="2209800"/>
          <a:ext cx="215900" cy="228600"/>
        </p:xfrm>
        <a:graphic>
          <a:graphicData uri="http://schemas.openxmlformats.org/presentationml/2006/ole">
            <mc:AlternateContent xmlns:mc="http://schemas.openxmlformats.org/markup-compatibility/2006">
              <mc:Choice xmlns:v="urn:schemas-microsoft-com:vml" Requires="v">
                <p:oleObj name="Equation" r:id="rId8" imgW="215806" imgH="228501" progId="Equation.DSMT4">
                  <p:embed/>
                </p:oleObj>
              </mc:Choice>
              <mc:Fallback>
                <p:oleObj name="Equation" r:id="rId8" imgW="215806" imgH="228501" progId="Equation.DSMT4">
                  <p:embed/>
                  <p:pic>
                    <p:nvPicPr>
                      <p:cNvPr id="0" name="Picture 5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5250" y="22098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4833938" y="2668588"/>
          <a:ext cx="368300" cy="292100"/>
        </p:xfrm>
        <a:graphic>
          <a:graphicData uri="http://schemas.openxmlformats.org/presentationml/2006/ole">
            <mc:AlternateContent xmlns:mc="http://schemas.openxmlformats.org/markup-compatibility/2006">
              <mc:Choice xmlns:v="urn:schemas-microsoft-com:vml" Requires="v">
                <p:oleObj name="Equation" r:id="rId10" imgW="368140" imgH="291973" progId="Equation.DSMT4">
                  <p:embed/>
                </p:oleObj>
              </mc:Choice>
              <mc:Fallback>
                <p:oleObj name="Equation" r:id="rId10" imgW="368140" imgH="291973" progId="Equation.DSMT4">
                  <p:embed/>
                  <p:pic>
                    <p:nvPicPr>
                      <p:cNvPr id="0" name="Picture 5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33938" y="2668588"/>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5916613" y="2247900"/>
          <a:ext cx="203200" cy="203200"/>
        </p:xfrm>
        <a:graphic>
          <a:graphicData uri="http://schemas.openxmlformats.org/presentationml/2006/ole">
            <mc:AlternateContent xmlns:mc="http://schemas.openxmlformats.org/markup-compatibility/2006">
              <mc:Choice xmlns:v="urn:schemas-microsoft-com:vml" Requires="v">
                <p:oleObj name="Equation" r:id="rId12" imgW="203024" imgH="203024" progId="Equation.DSMT4">
                  <p:embed/>
                </p:oleObj>
              </mc:Choice>
              <mc:Fallback>
                <p:oleObj name="Equation" r:id="rId12" imgW="203024" imgH="203024" progId="Equation.DSMT4">
                  <p:embed/>
                  <p:pic>
                    <p:nvPicPr>
                      <p:cNvPr id="0" name="Picture 5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16613" y="22479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1136650" y="2139950"/>
          <a:ext cx="1016000" cy="292100"/>
        </p:xfrm>
        <a:graphic>
          <a:graphicData uri="http://schemas.openxmlformats.org/presentationml/2006/ole">
            <mc:AlternateContent xmlns:mc="http://schemas.openxmlformats.org/markup-compatibility/2006">
              <mc:Choice xmlns:v="urn:schemas-microsoft-com:vml" Requires="v">
                <p:oleObj name="Equation" r:id="rId14" imgW="1015920" imgH="291960" progId="Equation.DSMT4">
                  <p:embed/>
                </p:oleObj>
              </mc:Choice>
              <mc:Fallback>
                <p:oleObj name="Equation" r:id="rId14" imgW="1015920" imgH="291960" progId="Equation.DSMT4">
                  <p:embed/>
                  <p:pic>
                    <p:nvPicPr>
                      <p:cNvPr id="0" name="Picture 6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136650" y="2139950"/>
                        <a:ext cx="1016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2463800" y="2152650"/>
          <a:ext cx="1333500" cy="317500"/>
        </p:xfrm>
        <a:graphic>
          <a:graphicData uri="http://schemas.openxmlformats.org/presentationml/2006/ole">
            <mc:AlternateContent xmlns:mc="http://schemas.openxmlformats.org/markup-compatibility/2006">
              <mc:Choice xmlns:v="urn:schemas-microsoft-com:vml" Requires="v">
                <p:oleObj name="Equation" r:id="rId16" imgW="1333440" imgH="317160" progId="Equation.DSMT4">
                  <p:embed/>
                </p:oleObj>
              </mc:Choice>
              <mc:Fallback>
                <p:oleObj name="Equation" r:id="rId16" imgW="1333440" imgH="317160" progId="Equation.DSMT4">
                  <p:embed/>
                  <p:pic>
                    <p:nvPicPr>
                      <p:cNvPr id="0" name="Picture 6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63800" y="2152650"/>
                        <a:ext cx="13335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03700" y="2133600"/>
          <a:ext cx="1612900" cy="304800"/>
        </p:xfrm>
        <a:graphic>
          <a:graphicData uri="http://schemas.openxmlformats.org/presentationml/2006/ole">
            <mc:AlternateContent xmlns:mc="http://schemas.openxmlformats.org/markup-compatibility/2006">
              <mc:Choice xmlns:v="urn:schemas-microsoft-com:vml" Requires="v">
                <p:oleObj name="Equation" r:id="rId18" imgW="1612800" imgH="304560" progId="Equation.DSMT4">
                  <p:embed/>
                </p:oleObj>
              </mc:Choice>
              <mc:Fallback>
                <p:oleObj name="Equation" r:id="rId18" imgW="1612800" imgH="304560" progId="Equation.DSMT4">
                  <p:embed/>
                  <p:pic>
                    <p:nvPicPr>
                      <p:cNvPr id="0" name="Picture 6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203700" y="2133600"/>
                        <a:ext cx="1612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6235700" y="2133600"/>
          <a:ext cx="1295400" cy="304800"/>
        </p:xfrm>
        <a:graphic>
          <a:graphicData uri="http://schemas.openxmlformats.org/presentationml/2006/ole">
            <mc:AlternateContent xmlns:mc="http://schemas.openxmlformats.org/markup-compatibility/2006">
              <mc:Choice xmlns:v="urn:schemas-microsoft-com:vml" Requires="v">
                <p:oleObj name="Equation" r:id="rId20" imgW="1295280" imgH="304560" progId="Equation.DSMT4">
                  <p:embed/>
                </p:oleObj>
              </mc:Choice>
              <mc:Fallback>
                <p:oleObj name="Equation" r:id="rId20" imgW="1295280" imgH="304560" progId="Equation.DSMT4">
                  <p:embed/>
                  <p:pic>
                    <p:nvPicPr>
                      <p:cNvPr id="0" name="Picture 6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235700" y="213360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0" name="Object 14"/>
          <p:cNvGraphicFramePr>
            <a:graphicFrameLocks noChangeAspect="1"/>
          </p:cNvGraphicFramePr>
          <p:nvPr/>
        </p:nvGraphicFramePr>
        <p:xfrm>
          <a:off x="2266950" y="2732088"/>
          <a:ext cx="88900" cy="165100"/>
        </p:xfrm>
        <a:graphic>
          <a:graphicData uri="http://schemas.openxmlformats.org/presentationml/2006/ole">
            <mc:AlternateContent xmlns:mc="http://schemas.openxmlformats.org/markup-compatibility/2006">
              <mc:Choice xmlns:v="urn:schemas-microsoft-com:vml" Requires="v">
                <p:oleObj name="Equation" r:id="rId22" imgW="88707" imgH="164742" progId="Equation.DSMT4">
                  <p:embed/>
                </p:oleObj>
              </mc:Choice>
              <mc:Fallback>
                <p:oleObj name="Equation" r:id="rId22" imgW="88707" imgH="164742" progId="Equation.DSMT4">
                  <p:embed/>
                  <p:pic>
                    <p:nvPicPr>
                      <p:cNvPr id="0" name="Picture 6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6950" y="2732088"/>
                        <a:ext cx="889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1" name="Object 15"/>
          <p:cNvGraphicFramePr>
            <a:graphicFrameLocks noChangeAspect="1"/>
          </p:cNvGraphicFramePr>
          <p:nvPr/>
        </p:nvGraphicFramePr>
        <p:xfrm>
          <a:off x="3905250" y="2700338"/>
          <a:ext cx="215900" cy="228600"/>
        </p:xfrm>
        <a:graphic>
          <a:graphicData uri="http://schemas.openxmlformats.org/presentationml/2006/ole">
            <mc:AlternateContent xmlns:mc="http://schemas.openxmlformats.org/markup-compatibility/2006">
              <mc:Choice xmlns:v="urn:schemas-microsoft-com:vml" Requires="v">
                <p:oleObj name="Equation" r:id="rId23" imgW="215806" imgH="228501" progId="Equation.DSMT4">
                  <p:embed/>
                </p:oleObj>
              </mc:Choice>
              <mc:Fallback>
                <p:oleObj name="Equation" r:id="rId23" imgW="215806" imgH="228501" progId="Equation.DSMT4">
                  <p:embed/>
                  <p:pic>
                    <p:nvPicPr>
                      <p:cNvPr id="0" name="Picture 6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05250" y="2700338"/>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3" name="Object 17"/>
          <p:cNvGraphicFramePr>
            <a:graphicFrameLocks noChangeAspect="1"/>
          </p:cNvGraphicFramePr>
          <p:nvPr/>
        </p:nvGraphicFramePr>
        <p:xfrm>
          <a:off x="6521450" y="3517900"/>
          <a:ext cx="723900" cy="292100"/>
        </p:xfrm>
        <a:graphic>
          <a:graphicData uri="http://schemas.openxmlformats.org/presentationml/2006/ole">
            <mc:AlternateContent xmlns:mc="http://schemas.openxmlformats.org/markup-compatibility/2006">
              <mc:Choice xmlns:v="urn:schemas-microsoft-com:vml" Requires="v">
                <p:oleObj name="Equation" r:id="rId24" imgW="723586" imgH="291973" progId="Equation.DSMT4">
                  <p:embed/>
                </p:oleObj>
              </mc:Choice>
              <mc:Fallback>
                <p:oleObj name="Equation" r:id="rId24" imgW="723586" imgH="291973" progId="Equation.DSMT4">
                  <p:embed/>
                  <p:pic>
                    <p:nvPicPr>
                      <p:cNvPr id="0" name="Picture 68"/>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652145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4" name="Object 18"/>
          <p:cNvGraphicFramePr>
            <a:graphicFrameLocks noChangeAspect="1"/>
          </p:cNvGraphicFramePr>
          <p:nvPr/>
        </p:nvGraphicFramePr>
        <p:xfrm>
          <a:off x="5916613" y="3606800"/>
          <a:ext cx="203200" cy="203200"/>
        </p:xfrm>
        <a:graphic>
          <a:graphicData uri="http://schemas.openxmlformats.org/presentationml/2006/ole">
            <mc:AlternateContent xmlns:mc="http://schemas.openxmlformats.org/markup-compatibility/2006">
              <mc:Choice xmlns:v="urn:schemas-microsoft-com:vml" Requires="v">
                <p:oleObj name="Equation" r:id="rId26" imgW="203024" imgH="203024" progId="Equation.DSMT4">
                  <p:embed/>
                </p:oleObj>
              </mc:Choice>
              <mc:Fallback>
                <p:oleObj name="Equation" r:id="rId26" imgW="203024" imgH="203024" progId="Equation.DSMT4">
                  <p:embed/>
                  <p:pic>
                    <p:nvPicPr>
                      <p:cNvPr id="0" name="Picture 6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916613" y="3606800"/>
                        <a:ext cx="2032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55" name="Object 19"/>
          <p:cNvGraphicFramePr>
            <a:graphicFrameLocks noChangeAspect="1"/>
          </p:cNvGraphicFramePr>
          <p:nvPr/>
        </p:nvGraphicFramePr>
        <p:xfrm>
          <a:off x="2057400" y="3517900"/>
          <a:ext cx="723900" cy="292100"/>
        </p:xfrm>
        <a:graphic>
          <a:graphicData uri="http://schemas.openxmlformats.org/presentationml/2006/ole">
            <mc:AlternateContent xmlns:mc="http://schemas.openxmlformats.org/markup-compatibility/2006">
              <mc:Choice xmlns:v="urn:schemas-microsoft-com:vml" Requires="v">
                <p:oleObj name="Equation" r:id="rId27" imgW="723600" imgH="291960" progId="Equation.DSMT4">
                  <p:embed/>
                </p:oleObj>
              </mc:Choice>
              <mc:Fallback>
                <p:oleObj name="Equation" r:id="rId27" imgW="723600" imgH="291960" progId="Equation.DSMT4">
                  <p:embed/>
                  <p:pic>
                    <p:nvPicPr>
                      <p:cNvPr id="0" name="Picture 70"/>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2057400" y="35179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407" name="Object 71"/>
          <p:cNvGraphicFramePr>
            <a:graphicFrameLocks noChangeAspect="1"/>
          </p:cNvGraphicFramePr>
          <p:nvPr/>
        </p:nvGraphicFramePr>
        <p:xfrm>
          <a:off x="4841875" y="3517900"/>
          <a:ext cx="368300" cy="292100"/>
        </p:xfrm>
        <a:graphic>
          <a:graphicData uri="http://schemas.openxmlformats.org/presentationml/2006/ole">
            <mc:AlternateContent xmlns:mc="http://schemas.openxmlformats.org/markup-compatibility/2006">
              <mc:Choice xmlns:v="urn:schemas-microsoft-com:vml" Requires="v">
                <p:oleObj name="Equation" r:id="rId29" imgW="368280" imgH="291960" progId="Equation.DSMT4">
                  <p:embed/>
                </p:oleObj>
              </mc:Choice>
              <mc:Fallback>
                <p:oleObj name="Equation" r:id="rId29" imgW="368280" imgH="291960" progId="Equation.DSMT4">
                  <p:embed/>
                  <p:pic>
                    <p:nvPicPr>
                      <p:cNvPr id="0" name="Picture 71"/>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841875" y="3517900"/>
                        <a:ext cx="36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408" name="Object 72"/>
          <p:cNvGraphicFramePr>
            <a:graphicFrameLocks noChangeAspect="1"/>
          </p:cNvGraphicFramePr>
          <p:nvPr/>
        </p:nvGraphicFramePr>
        <p:xfrm>
          <a:off x="3914775" y="3581400"/>
          <a:ext cx="215900" cy="228600"/>
        </p:xfrm>
        <a:graphic>
          <a:graphicData uri="http://schemas.openxmlformats.org/presentationml/2006/ole">
            <mc:AlternateContent xmlns:mc="http://schemas.openxmlformats.org/markup-compatibility/2006">
              <mc:Choice xmlns:v="urn:schemas-microsoft-com:vml" Requires="v">
                <p:oleObj name="Equation" r:id="rId31" imgW="215806" imgH="228501" progId="Equation.DSMT4">
                  <p:embed/>
                </p:oleObj>
              </mc:Choice>
              <mc:Fallback>
                <p:oleObj name="Equation" r:id="rId31" imgW="215806" imgH="228501" progId="Equation.DSMT4">
                  <p:embed/>
                  <p:pic>
                    <p:nvPicPr>
                      <p:cNvPr id="0" name="Picture 7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14775" y="3581400"/>
                        <a:ext cx="215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4" name="Left Brace 23"/>
          <p:cNvSpPr/>
          <p:nvPr/>
        </p:nvSpPr>
        <p:spPr>
          <a:xfrm rot="16200000">
            <a:off x="2301240" y="2453640"/>
            <a:ext cx="274320" cy="1524000"/>
          </a:xfrm>
          <a:prstGeom prst="leftBrace">
            <a:avLst/>
          </a:prstGeom>
          <a:ln w="12700">
            <a:solidFill>
              <a:srgbClr val="0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4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34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34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3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433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35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34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35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3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355"/>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35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435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440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440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pPr eaLnBrk="1" hangingPunct="1"/>
            <a:r>
              <a:rPr lang="en-US" sz="3200" dirty="0">
                <a:solidFill>
                  <a:schemeClr val="accent1"/>
                </a:solidFill>
              </a:rPr>
              <a:t>Long Division</a:t>
            </a:r>
          </a:p>
        </p:txBody>
      </p:sp>
      <p:sp>
        <p:nvSpPr>
          <p:cNvPr id="4" name="Content Placeholder 3"/>
          <p:cNvSpPr>
            <a:spLocks noGrp="1"/>
          </p:cNvSpPr>
          <p:nvPr>
            <p:ph idx="1"/>
          </p:nvPr>
        </p:nvSpPr>
        <p:spPr>
          <a:xfrm>
            <a:off x="457200" y="1280160"/>
            <a:ext cx="8229600" cy="1815882"/>
          </a:xfrm>
          <a:ln w="28575">
            <a:solidFill>
              <a:srgbClr val="FF0000"/>
            </a:solidFill>
          </a:ln>
        </p:spPr>
        <p:txBody>
          <a:bodyPr>
            <a:spAutoFit/>
          </a:bodyPr>
          <a:lstStyle/>
          <a:p>
            <a:r>
              <a:rPr lang="en-US" dirty="0">
                <a:solidFill>
                  <a:srgbClr val="000000"/>
                </a:solidFill>
                <a:latin typeface="Calibri" pitchFamily="34" charset="0"/>
              </a:rPr>
              <a:t>In step 2 of Example 5, we wrote 0 in the quotient because 45 did not divide into 32. Many students fail to write the 0. This error obviously changes the value of the quotient.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Content Placeholder 3"/>
          <p:cNvSpPr txBox="1">
            <a:spLocks/>
          </p:cNvSpPr>
          <p:nvPr/>
        </p:nvSpPr>
        <p:spPr>
          <a:xfrm>
            <a:off x="481405" y="1054528"/>
            <a:ext cx="8213464" cy="4918269"/>
          </a:xfrm>
          <a:prstGeom prst="rect">
            <a:avLst/>
          </a:prstGeom>
          <a:ln w="28575">
            <a:solidFill>
              <a:srgbClr val="FF0000"/>
            </a:solidFill>
          </a:ln>
        </p:spPr>
        <p:txBody>
          <a:bodyPr wrap="square">
            <a:spAutoFit/>
          </a:bodyPr>
          <a:lstStyle/>
          <a:p>
            <a:pPr>
              <a:spcBef>
                <a:spcPct val="20000"/>
              </a:spcBef>
              <a:buFont typeface="Courier New" pitchFamily="49" charset="0"/>
              <a:buNone/>
            </a:pPr>
            <a:r>
              <a:rPr lang="en-US" sz="2800" dirty="0">
                <a:solidFill>
                  <a:srgbClr val="000000"/>
                </a:solidFill>
                <a:latin typeface="Calibri" pitchFamily="34" charset="0"/>
              </a:rPr>
              <a:t>Consider 6936 ÷ 17 as follows.</a:t>
            </a: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i="1"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spcBef>
                <a:spcPct val="20000"/>
              </a:spcBef>
              <a:buFont typeface="Courier New" pitchFamily="49" charset="0"/>
              <a:buNone/>
            </a:pPr>
            <a:endParaRPr lang="en-US" sz="2800" dirty="0">
              <a:solidFill>
                <a:srgbClr val="000000"/>
              </a:solidFill>
              <a:latin typeface="Calibri" pitchFamily="34" charset="0"/>
            </a:endParaRPr>
          </a:p>
          <a:p>
            <a:pPr>
              <a:buFont typeface="Courier New" pitchFamily="49" charset="0"/>
              <a:buNone/>
            </a:pPr>
            <a:endParaRPr lang="en-US" sz="2800" dirty="0">
              <a:solidFill>
                <a:srgbClr val="000000"/>
              </a:solidFill>
              <a:latin typeface="Calibri" pitchFamily="34" charset="0"/>
            </a:endParaRPr>
          </a:p>
          <a:p>
            <a:pPr>
              <a:buFont typeface="Courier New" pitchFamily="49" charset="0"/>
              <a:buNone/>
            </a:pPr>
            <a:r>
              <a:rPr lang="en-US" sz="2800" dirty="0">
                <a:solidFill>
                  <a:srgbClr val="000000"/>
                </a:solidFill>
                <a:latin typeface="Calibri" pitchFamily="34" charset="0"/>
              </a:rPr>
              <a:t>Writing the 0 in the quotient gives the correct quotient of 408, which is considerably different from 48.</a:t>
            </a:r>
          </a:p>
        </p:txBody>
      </p:sp>
      <p:sp>
        <p:nvSpPr>
          <p:cNvPr id="14" name="Rectangle 3"/>
          <p:cNvSpPr>
            <a:spLocks noGrp="1"/>
          </p:cNvSpPr>
          <p:nvPr>
            <p:ph type="title"/>
          </p:nvPr>
        </p:nvSpPr>
        <p:spPr>
          <a:xfrm>
            <a:off x="457200" y="182880"/>
            <a:ext cx="8229600" cy="914400"/>
          </a:xfrm>
          <a:prstGeom prst="rect">
            <a:avLst/>
          </a:prstGeom>
        </p:spPr>
        <p:txBody>
          <a:bodyPr/>
          <a:lstStyle/>
          <a:p>
            <a:pPr eaLnBrk="1" hangingPunct="1"/>
            <a:r>
              <a:rPr lang="en-US" sz="3200" dirty="0">
                <a:solidFill>
                  <a:schemeClr val="accent1"/>
                </a:solidFill>
              </a:rPr>
              <a:t>Caution: Common Error</a:t>
            </a:r>
          </a:p>
        </p:txBody>
      </p:sp>
      <p:graphicFrame>
        <p:nvGraphicFramePr>
          <p:cNvPr id="15" name="Group 22"/>
          <p:cNvGraphicFramePr>
            <a:graphicFrameLocks noGrp="1"/>
          </p:cNvGraphicFramePr>
          <p:nvPr>
            <p:ph idx="1"/>
            <p:extLst>
              <p:ext uri="{D42A27DB-BD31-4B8C-83A1-F6EECF244321}">
                <p14:modId xmlns:p14="http://schemas.microsoft.com/office/powerpoint/2010/main" val="2626973"/>
              </p:ext>
            </p:extLst>
          </p:nvPr>
        </p:nvGraphicFramePr>
        <p:xfrm>
          <a:off x="449131" y="1389855"/>
          <a:ext cx="8229600" cy="3849689"/>
        </p:xfrm>
        <a:graphic>
          <a:graphicData uri="http://schemas.openxmlformats.org/drawingml/2006/table">
            <a:tbl>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518141">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C00000"/>
                          </a:solidFill>
                          <a:effectLst/>
                          <a:latin typeface="Calibri" pitchFamily="34" charset="0"/>
                        </a:rPr>
                        <a:t>Wrong Solution</a:t>
                      </a:r>
                    </a:p>
                  </a:txBody>
                  <a:tcPr marL="95879" marR="95879" marT="45711" marB="45711" horzOverflow="overflow">
                    <a:lnL cap="flat">
                      <a:noFill/>
                    </a:lnL>
                    <a:lnR>
                      <a:noFill/>
                    </a:lnR>
                    <a:lnT cap="fla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 typeface="Courier New" pitchFamily="49" charset="0"/>
                        <a:buNone/>
                        <a:tabLst/>
                      </a:pPr>
                      <a:r>
                        <a:rPr kumimoji="0" lang="en-US" sz="2800" b="1" i="0" u="none" strike="noStrike" cap="none" normalizeH="0" baseline="0" dirty="0">
                          <a:ln>
                            <a:noFill/>
                          </a:ln>
                          <a:solidFill>
                            <a:srgbClr val="006600"/>
                          </a:solidFill>
                          <a:effectLst/>
                          <a:latin typeface="Calibri" pitchFamily="34" charset="0"/>
                        </a:rPr>
                        <a:t>Correct Solution</a:t>
                      </a:r>
                    </a:p>
                  </a:txBody>
                  <a:tcPr marL="95879" marR="95879" marT="45711" marB="45711"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3331547">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10253F"/>
                        </a:solidFill>
                        <a:effectLst/>
                        <a:latin typeface="Calibri" pitchFamily="34" charset="0"/>
                      </a:endParaRPr>
                    </a:p>
                  </a:txBody>
                  <a:tcPr marL="95879" marR="95879" marT="45711" marB="45711"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a:ln>
                          <a:noFill/>
                        </a:ln>
                        <a:solidFill>
                          <a:srgbClr val="10253F"/>
                        </a:solidFill>
                        <a:effectLst/>
                        <a:latin typeface="Calibri" pitchFamily="34" charset="0"/>
                      </a:endParaRPr>
                    </a:p>
                  </a:txBody>
                  <a:tcPr marL="95879" marR="95879" marT="45711" marB="45711"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0001"/>
                  </a:ext>
                </a:extLst>
              </a:tr>
            </a:tbl>
          </a:graphicData>
        </a:graphic>
      </p:graphicFrame>
      <p:graphicFrame>
        <p:nvGraphicFramePr>
          <p:cNvPr id="16" name="Object 17"/>
          <p:cNvGraphicFramePr>
            <a:graphicFrameLocks noGrp="1" noChangeAspect="1"/>
          </p:cNvGraphicFramePr>
          <p:nvPr>
            <p:extLst>
              <p:ext uri="{D42A27DB-BD31-4B8C-83A1-F6EECF244321}">
                <p14:modId xmlns:p14="http://schemas.microsoft.com/office/powerpoint/2010/main" val="3712734689"/>
              </p:ext>
            </p:extLst>
          </p:nvPr>
        </p:nvGraphicFramePr>
        <p:xfrm>
          <a:off x="2120900" y="2022475"/>
          <a:ext cx="1103313" cy="2562225"/>
        </p:xfrm>
        <a:graphic>
          <a:graphicData uri="http://schemas.openxmlformats.org/presentationml/2006/ole">
            <mc:AlternateContent xmlns:mc="http://schemas.openxmlformats.org/markup-compatibility/2006">
              <mc:Choice xmlns:v="urn:schemas-microsoft-com:vml" Requires="v">
                <p:oleObj name="Equation" r:id="rId2" imgW="1104840" imgH="2565360" progId="Equation.DSMT4">
                  <p:embed/>
                </p:oleObj>
              </mc:Choice>
              <mc:Fallback>
                <p:oleObj name="Equation" r:id="rId2" imgW="1104840" imgH="2565360" progId="Equation.DSMT4">
                  <p:embed/>
                  <p:pic>
                    <p:nvPicPr>
                      <p:cNvPr id="0" name="Picture 10"/>
                      <p:cNvPicPr>
                        <a:picLocks noGrp="1" noChangeAspect="1" noChangeArrowheads="1"/>
                      </p:cNvPicPr>
                      <p:nvPr/>
                    </p:nvPicPr>
                    <p:blipFill>
                      <a:blip r:embed="rId3"/>
                      <a:srcRect/>
                      <a:stretch>
                        <a:fillRect/>
                      </a:stretch>
                    </p:blipFill>
                    <p:spPr bwMode="auto">
                      <a:xfrm>
                        <a:off x="2120900" y="2022475"/>
                        <a:ext cx="1103313" cy="2562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9" name="Straight Connector 18"/>
          <p:cNvCxnSpPr/>
          <p:nvPr/>
        </p:nvCxnSpPr>
        <p:spPr>
          <a:xfrm flipV="1">
            <a:off x="2025126" y="205740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2025126" y="2057400"/>
            <a:ext cx="1600200" cy="2514600"/>
          </a:xfrm>
          <a:prstGeom prst="line">
            <a:avLst/>
          </a:prstGeom>
          <a:ln w="25400">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5301726" y="2012576"/>
            <a:ext cx="2362200" cy="3048000"/>
          </a:xfrm>
          <a:prstGeom prst="roundRect">
            <a:avLst/>
          </a:prstGeom>
          <a:noFill/>
          <a:ln w="25400">
            <a:solidFill>
              <a:srgbClr val="006600">
                <a:alpha val="8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Object 4"/>
          <p:cNvGraphicFramePr>
            <a:graphicFrameLocks noChangeAspect="1"/>
          </p:cNvGraphicFramePr>
          <p:nvPr>
            <p:extLst>
              <p:ext uri="{D42A27DB-BD31-4B8C-83A1-F6EECF244321}">
                <p14:modId xmlns:p14="http://schemas.microsoft.com/office/powerpoint/2010/main" val="471816862"/>
              </p:ext>
            </p:extLst>
          </p:nvPr>
        </p:nvGraphicFramePr>
        <p:xfrm>
          <a:off x="6112906" y="2901289"/>
          <a:ext cx="215900" cy="152400"/>
        </p:xfrm>
        <a:graphic>
          <a:graphicData uri="http://schemas.openxmlformats.org/presentationml/2006/ole">
            <mc:AlternateContent xmlns:mc="http://schemas.openxmlformats.org/markup-compatibility/2006">
              <mc:Choice xmlns:v="urn:schemas-microsoft-com:vml" Requires="v">
                <p:oleObj name="Equation" r:id="rId4" imgW="215640" imgH="152280" progId="Equation.DSMT4">
                  <p:embed/>
                </p:oleObj>
              </mc:Choice>
              <mc:Fallback>
                <p:oleObj name="Equation" r:id="rId4" imgW="215640" imgH="15228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2906" y="2901289"/>
                        <a:ext cx="2159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 name="Object 18"/>
          <p:cNvGraphicFramePr>
            <a:graphicFrameLocks noGrp="1" noChangeAspect="1"/>
          </p:cNvGraphicFramePr>
          <p:nvPr>
            <p:extLst>
              <p:ext uri="{D42A27DB-BD31-4B8C-83A1-F6EECF244321}">
                <p14:modId xmlns:p14="http://schemas.microsoft.com/office/powerpoint/2010/main" val="695485145"/>
              </p:ext>
            </p:extLst>
          </p:nvPr>
        </p:nvGraphicFramePr>
        <p:xfrm>
          <a:off x="5857875" y="2028825"/>
          <a:ext cx="1077913" cy="3035300"/>
        </p:xfrm>
        <a:graphic>
          <a:graphicData uri="http://schemas.openxmlformats.org/presentationml/2006/ole">
            <mc:AlternateContent xmlns:mc="http://schemas.openxmlformats.org/markup-compatibility/2006">
              <mc:Choice xmlns:v="urn:schemas-microsoft-com:vml" Requires="v">
                <p:oleObj name="Equation" r:id="rId6" imgW="1104840" imgH="3111480" progId="Equation.DSMT4">
                  <p:embed/>
                </p:oleObj>
              </mc:Choice>
              <mc:Fallback>
                <p:oleObj name="Equation" r:id="rId6" imgW="1104840" imgH="3111480" progId="Equation.DSMT4">
                  <p:embed/>
                  <p:pic>
                    <p:nvPicPr>
                      <p:cNvPr id="0" name="Picture 11"/>
                      <p:cNvPicPr>
                        <a:picLocks noGrp="1" noChangeAspect="1" noChangeArrowheads="1"/>
                      </p:cNvPicPr>
                      <p:nvPr/>
                    </p:nvPicPr>
                    <p:blipFill>
                      <a:blip r:embed="rId7"/>
                      <a:srcRect/>
                      <a:stretch>
                        <a:fillRect/>
                      </a:stretch>
                    </p:blipFill>
                    <p:spPr bwMode="auto">
                      <a:xfrm>
                        <a:off x="5857875" y="2028825"/>
                        <a:ext cx="1077913" cy="303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 name="Straight Connector 2">
            <a:extLst>
              <a:ext uri="{FF2B5EF4-FFF2-40B4-BE49-F238E27FC236}">
                <a16:creationId xmlns:a16="http://schemas.microsoft.com/office/drawing/2014/main" id="{1591D178-A833-1DCC-6297-22ED7ECE0871}"/>
              </a:ext>
            </a:extLst>
          </p:cNvPr>
          <p:cNvCxnSpPr>
            <a:cxnSpLocks/>
          </p:cNvCxnSpPr>
          <p:nvPr/>
        </p:nvCxnSpPr>
        <p:spPr>
          <a:xfrm>
            <a:off x="2395370" y="2999901"/>
            <a:ext cx="1524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3"/>
          <p:cNvSpPr>
            <a:spLocks noGrp="1"/>
          </p:cNvSpPr>
          <p:nvPr>
            <p:ph idx="1"/>
          </p:nvPr>
        </p:nvSpPr>
        <p:spPr>
          <a:xfrm>
            <a:off x="457200" y="1280160"/>
            <a:ext cx="8229600" cy="4573560"/>
          </a:xfrm>
          <a:prstGeom prst="rect">
            <a:avLst/>
          </a:prstGeom>
        </p:spPr>
        <p:txBody>
          <a:bodyPr>
            <a:spAutoFit/>
          </a:bodyPr>
          <a:lstStyle/>
          <a:p>
            <a:pPr marL="0" indent="0" eaLnBrk="1" hangingPunct="1">
              <a:buFont typeface="Courier New" pitchFamily="49" charset="0"/>
              <a:buNone/>
            </a:pPr>
            <a:r>
              <a:rPr lang="en-US" i="0" dirty="0">
                <a:solidFill>
                  <a:schemeClr val="tx1"/>
                </a:solidFill>
              </a:rPr>
              <a:t>Finish the long division process to find the quotient and remainder.</a:t>
            </a: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dirty="0">
              <a:solidFill>
                <a:schemeClr val="tx1"/>
              </a:solidFill>
            </a:endParaRPr>
          </a:p>
          <a:p>
            <a:pPr marL="0" indent="0" eaLnBrk="1" hangingPunct="1">
              <a:buFont typeface="Courier New" pitchFamily="49" charset="0"/>
              <a:buNone/>
            </a:pPr>
            <a:endParaRPr lang="en-US" i="0" dirty="0">
              <a:solidFill>
                <a:schemeClr val="tx1"/>
              </a:solidFill>
            </a:endParaRPr>
          </a:p>
          <a:p>
            <a:r>
              <a:rPr lang="en-US" dirty="0"/>
              <a:t>So, 334 ÷ 4 = ______.</a:t>
            </a:r>
            <a:endParaRPr lang="en-US" i="0" dirty="0">
              <a:solidFill>
                <a:schemeClr val="tx1"/>
              </a:solidFill>
            </a:endParaRPr>
          </a:p>
        </p:txBody>
      </p:sp>
      <p:sp>
        <p:nvSpPr>
          <p:cNvPr id="26627" name="Rectangle 2"/>
          <p:cNvSpPr>
            <a:spLocks noGrp="1"/>
          </p:cNvSpPr>
          <p:nvPr>
            <p:ph type="title"/>
          </p:nvPr>
        </p:nvSpPr>
        <p:spPr>
          <a:prstGeom prst="rect">
            <a:avLst/>
          </a:prstGeom>
          <a:noFill/>
        </p:spPr>
        <p:txBody>
          <a:bodyPr/>
          <a:lstStyle/>
          <a:p>
            <a:r>
              <a:rPr lang="en-US" sz="3200" dirty="0">
                <a:solidFill>
                  <a:schemeClr val="tx1"/>
                </a:solidFill>
              </a:rPr>
              <a:t>Completion Example 6: </a:t>
            </a:r>
            <a:r>
              <a:rPr lang="en-US" dirty="0">
                <a:solidFill>
                  <a:schemeClr val="tx1"/>
                </a:solidFill>
              </a:rPr>
              <a:t>Dividing Whole Numbers</a:t>
            </a:r>
            <a:endParaRPr lang="en-US" sz="3200" dirty="0">
              <a:solidFill>
                <a:schemeClr val="tx1"/>
              </a:solidFill>
            </a:endParaRPr>
          </a:p>
        </p:txBody>
      </p:sp>
      <p:graphicFrame>
        <p:nvGraphicFramePr>
          <p:cNvPr id="16388" name="Object 4"/>
          <p:cNvGraphicFramePr>
            <a:graphicFrameLocks noChangeAspect="1"/>
          </p:cNvGraphicFramePr>
          <p:nvPr/>
        </p:nvGraphicFramePr>
        <p:xfrm>
          <a:off x="3906838" y="4343400"/>
          <a:ext cx="584200" cy="393700"/>
        </p:xfrm>
        <a:graphic>
          <a:graphicData uri="http://schemas.openxmlformats.org/presentationml/2006/ole">
            <mc:AlternateContent xmlns:mc="http://schemas.openxmlformats.org/markup-compatibility/2006">
              <mc:Choice xmlns:v="urn:schemas-microsoft-com:vml" Requires="v">
                <p:oleObj name="Equation" r:id="rId2" imgW="583920" imgH="393480" progId="Equation.DSMT4">
                  <p:embed/>
                </p:oleObj>
              </mc:Choice>
              <mc:Fallback>
                <p:oleObj name="Equation" r:id="rId2" imgW="583920" imgH="39348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06838" y="4343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330700" y="4775200"/>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30700" y="4775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 name="Rectangle 7"/>
          <p:cNvSpPr/>
          <p:nvPr/>
        </p:nvSpPr>
        <p:spPr>
          <a:xfrm>
            <a:off x="5181600" y="4724400"/>
            <a:ext cx="2031325" cy="400110"/>
          </a:xfrm>
          <a:prstGeom prst="rect">
            <a:avLst/>
          </a:prstGeom>
        </p:spPr>
        <p:txBody>
          <a:bodyPr wrap="none">
            <a:spAutoFit/>
          </a:bodyPr>
          <a:lstStyle/>
          <a:p>
            <a:r>
              <a:rPr lang="en-US" sz="2000" dirty="0">
                <a:solidFill>
                  <a:srgbClr val="2D7D9F"/>
                </a:solidFill>
              </a:rPr>
              <a:t>Remainder	</a:t>
            </a:r>
          </a:p>
        </p:txBody>
      </p:sp>
      <p:sp>
        <p:nvSpPr>
          <p:cNvPr id="9" name="Rectangle 8"/>
          <p:cNvSpPr/>
          <p:nvPr/>
        </p:nvSpPr>
        <p:spPr>
          <a:xfrm>
            <a:off x="2490132" y="5283666"/>
            <a:ext cx="1010213" cy="523220"/>
          </a:xfrm>
          <a:prstGeom prst="rect">
            <a:avLst/>
          </a:prstGeom>
        </p:spPr>
        <p:txBody>
          <a:bodyPr wrap="none">
            <a:spAutoFit/>
          </a:bodyPr>
          <a:lstStyle/>
          <a:p>
            <a:r>
              <a:rPr lang="en-US" sz="2800" dirty="0">
                <a:solidFill>
                  <a:srgbClr val="FF0000"/>
                </a:solidFill>
              </a:rPr>
              <a:t>83 R2</a:t>
            </a:r>
            <a:endParaRPr lang="en-US" sz="2800" dirty="0">
              <a:solidFill>
                <a:srgbClr val="2D7D9F"/>
              </a:solidFill>
            </a:endParaRPr>
          </a:p>
        </p:txBody>
      </p:sp>
      <p:graphicFrame>
        <p:nvGraphicFramePr>
          <p:cNvPr id="6" name="Object 10">
            <a:extLst>
              <a:ext uri="{FF2B5EF4-FFF2-40B4-BE49-F238E27FC236}">
                <a16:creationId xmlns:a16="http://schemas.microsoft.com/office/drawing/2014/main" id="{95B0B9DE-ECBA-247A-EBBD-9DB0A1580EC9}"/>
              </a:ext>
            </a:extLst>
          </p:cNvPr>
          <p:cNvGraphicFramePr>
            <a:graphicFrameLocks noChangeAspect="1"/>
          </p:cNvGraphicFramePr>
          <p:nvPr>
            <p:extLst>
              <p:ext uri="{D42A27DB-BD31-4B8C-83A1-F6EECF244321}">
                <p14:modId xmlns:p14="http://schemas.microsoft.com/office/powerpoint/2010/main" val="4071930135"/>
              </p:ext>
            </p:extLst>
          </p:nvPr>
        </p:nvGraphicFramePr>
        <p:xfrm>
          <a:off x="3398520" y="2288689"/>
          <a:ext cx="1104900" cy="1981200"/>
        </p:xfrm>
        <a:graphic>
          <a:graphicData uri="http://schemas.openxmlformats.org/presentationml/2006/ole">
            <mc:AlternateContent xmlns:mc="http://schemas.openxmlformats.org/markup-compatibility/2006">
              <mc:Choice xmlns:v="urn:schemas-microsoft-com:vml" Requires="v">
                <p:oleObj name="Equation" r:id="rId6" imgW="1104840" imgH="1981080" progId="Equation.DSMT4">
                  <p:embed/>
                </p:oleObj>
              </mc:Choice>
              <mc:Fallback>
                <p:oleObj name="Equation" r:id="rId6" imgW="1104840" imgH="1981080" progId="Equation.DSMT4">
                  <p:embed/>
                  <p:pic>
                    <p:nvPicPr>
                      <p:cNvPr id="26626" name="Object 10"/>
                      <p:cNvPicPr>
                        <a:picLocks noChangeAspect="1" noChangeArrowheads="1"/>
                      </p:cNvPicPr>
                      <p:nvPr/>
                    </p:nvPicPr>
                    <p:blipFill>
                      <a:blip r:embed="rId7"/>
                      <a:srcRect/>
                      <a:stretch>
                        <a:fillRect/>
                      </a:stretch>
                    </p:blipFill>
                    <p:spPr bwMode="auto">
                      <a:xfrm>
                        <a:off x="3398520" y="2288689"/>
                        <a:ext cx="1104900" cy="1981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0" name="Straight Connector 9">
            <a:extLst>
              <a:ext uri="{FF2B5EF4-FFF2-40B4-BE49-F238E27FC236}">
                <a16:creationId xmlns:a16="http://schemas.microsoft.com/office/drawing/2014/main" id="{987390A3-66B7-1B92-D5FB-8F96B4A6F710}"/>
              </a:ext>
            </a:extLst>
          </p:cNvPr>
          <p:cNvCxnSpPr/>
          <p:nvPr/>
        </p:nvCxnSpPr>
        <p:spPr>
          <a:xfrm>
            <a:off x="4134392" y="4670611"/>
            <a:ext cx="32226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F487C44-6283-F6C4-D64A-D0285487DABB}"/>
              </a:ext>
            </a:extLst>
          </p:cNvPr>
          <p:cNvCxnSpPr>
            <a:cxnSpLocks/>
          </p:cNvCxnSpPr>
          <p:nvPr/>
        </p:nvCxnSpPr>
        <p:spPr>
          <a:xfrm>
            <a:off x="4177189" y="5076115"/>
            <a:ext cx="327279" cy="9711"/>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a:noFill/>
        </p:spPr>
        <p:txBody>
          <a:bodyPr/>
          <a:lstStyle/>
          <a:p>
            <a:r>
              <a:rPr lang="en-US" sz="3200" dirty="0">
                <a:solidFill>
                  <a:schemeClr val="accent1"/>
                </a:solidFill>
              </a:rPr>
              <a:t>Example 7: </a:t>
            </a:r>
            <a:r>
              <a:rPr lang="en-US" dirty="0"/>
              <a:t>Using Division to Find Factors</a:t>
            </a:r>
            <a:endParaRPr lang="en-US" sz="3200" dirty="0">
              <a:solidFill>
                <a:schemeClr val="accent1"/>
              </a:solidFill>
            </a:endParaRPr>
          </a:p>
        </p:txBody>
      </p:sp>
      <p:sp>
        <p:nvSpPr>
          <p:cNvPr id="7" name="Rectangle 3"/>
          <p:cNvSpPr txBox="1">
            <a:spLocks/>
          </p:cNvSpPr>
          <p:nvPr/>
        </p:nvSpPr>
        <p:spPr>
          <a:xfrm>
            <a:off x="457200" y="1219200"/>
            <a:ext cx="8229600" cy="3416320"/>
          </a:xfrm>
          <a:prstGeom prst="rect">
            <a:avLst/>
          </a:prstGeom>
        </p:spPr>
        <p:txBody>
          <a:bodyPr>
            <a:spAutoFit/>
          </a:bodyPr>
          <a:lstStyle/>
          <a:p>
            <a:pPr>
              <a:spcAft>
                <a:spcPts val="1200"/>
              </a:spcAft>
            </a:pPr>
            <a:r>
              <a:rPr lang="en-US" sz="2800" dirty="0"/>
              <a:t>Show that </a:t>
            </a:r>
            <a:r>
              <a:rPr lang="en-US" sz="2800" dirty="0">
                <a:solidFill>
                  <a:srgbClr val="0000FF"/>
                </a:solidFill>
              </a:rPr>
              <a:t>19</a:t>
            </a:r>
            <a:r>
              <a:rPr lang="en-US" sz="2800" dirty="0"/>
              <a:t> and </a:t>
            </a:r>
            <a:r>
              <a:rPr lang="en-US" sz="2800" dirty="0">
                <a:solidFill>
                  <a:srgbClr val="0000FF"/>
                </a:solidFill>
              </a:rPr>
              <a:t>43</a:t>
            </a:r>
            <a:r>
              <a:rPr lang="en-US" sz="2800" dirty="0"/>
              <a:t> are </a:t>
            </a:r>
            <a:r>
              <a:rPr lang="en-US" sz="2800" b="1" dirty="0"/>
              <a:t>factors</a:t>
            </a:r>
            <a:r>
              <a:rPr lang="en-US" sz="2800" dirty="0"/>
              <a:t> (or </a:t>
            </a:r>
            <a:r>
              <a:rPr lang="en-US" sz="2800" b="1" dirty="0"/>
              <a:t>divisors</a:t>
            </a:r>
            <a:r>
              <a:rPr lang="en-US" sz="2800" dirty="0"/>
              <a:t>) of </a:t>
            </a:r>
            <a:r>
              <a:rPr lang="en-US" sz="2800" dirty="0">
                <a:solidFill>
                  <a:srgbClr val="0000FF"/>
                </a:solidFill>
              </a:rPr>
              <a:t>817</a:t>
            </a:r>
            <a:r>
              <a:rPr lang="en-US" sz="2800" dirty="0"/>
              <a:t>.</a:t>
            </a:r>
          </a:p>
          <a:p>
            <a:pPr>
              <a:spcAft>
                <a:spcPts val="1200"/>
              </a:spcAft>
            </a:pPr>
            <a:r>
              <a:rPr lang="en-US" sz="2800" b="1" dirty="0"/>
              <a:t>Solution</a:t>
            </a:r>
          </a:p>
          <a:p>
            <a:pPr>
              <a:spcAft>
                <a:spcPts val="1200"/>
              </a:spcAft>
            </a:pPr>
            <a:r>
              <a:rPr lang="en-US" sz="2800" dirty="0"/>
              <a:t>In order to show that </a:t>
            </a:r>
            <a:r>
              <a:rPr lang="en-US" sz="2800" dirty="0">
                <a:solidFill>
                  <a:srgbClr val="0000FF"/>
                </a:solidFill>
              </a:rPr>
              <a:t>19</a:t>
            </a:r>
            <a:r>
              <a:rPr lang="en-US" sz="2800" dirty="0"/>
              <a:t> and </a:t>
            </a:r>
            <a:r>
              <a:rPr lang="en-US" sz="2800" dirty="0">
                <a:solidFill>
                  <a:srgbClr val="0000FF"/>
                </a:solidFill>
              </a:rPr>
              <a:t>43</a:t>
            </a:r>
            <a:r>
              <a:rPr lang="en-US" sz="2800" dirty="0"/>
              <a:t> are factors of </a:t>
            </a:r>
            <a:r>
              <a:rPr lang="en-US" sz="2800" dirty="0">
                <a:solidFill>
                  <a:srgbClr val="0000FF"/>
                </a:solidFill>
              </a:rPr>
              <a:t>817</a:t>
            </a:r>
            <a:r>
              <a:rPr lang="en-US" sz="2800" dirty="0"/>
              <a:t>, we divide. Both </a:t>
            </a:r>
            <a:r>
              <a:rPr lang="en-US" sz="2800" dirty="0">
                <a:solidFill>
                  <a:srgbClr val="0000FF"/>
                </a:solidFill>
              </a:rPr>
              <a:t>817 ÷ 19 </a:t>
            </a:r>
            <a:r>
              <a:rPr lang="en-US" sz="2800" dirty="0"/>
              <a:t>and </a:t>
            </a:r>
            <a:r>
              <a:rPr lang="en-US" sz="2800" dirty="0">
                <a:solidFill>
                  <a:srgbClr val="0000FF"/>
                </a:solidFill>
              </a:rPr>
              <a:t>817 ÷ 43 </a:t>
            </a:r>
            <a:r>
              <a:rPr lang="en-US" sz="2800" dirty="0"/>
              <a:t>will give a remainder of 0 if indeed these numbers are factors of </a:t>
            </a:r>
            <a:r>
              <a:rPr lang="en-US" sz="2800" dirty="0">
                <a:solidFill>
                  <a:srgbClr val="0000FF"/>
                </a:solidFill>
              </a:rPr>
              <a:t>817</a:t>
            </a:r>
            <a:r>
              <a:rPr lang="en-US" sz="2800" dirty="0"/>
              <a:t>. We only need to try one of them to find out if the remainder is 0.</a:t>
            </a:r>
            <a:endParaRPr lang="en-US"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3754874"/>
          </a:xfrm>
          <a:prstGeom prst="rect">
            <a:avLst/>
          </a:prstGeom>
        </p:spPr>
        <p:txBody>
          <a:bodyPr>
            <a:spAutoFit/>
          </a:bodyPr>
          <a:lstStyle/>
          <a:p>
            <a:endParaRPr lang="en-US" sz="2800" dirty="0"/>
          </a:p>
          <a:p>
            <a:endParaRPr lang="en-US" sz="2800" dirty="0"/>
          </a:p>
          <a:p>
            <a:endParaRPr lang="en-US" sz="2800" dirty="0"/>
          </a:p>
          <a:p>
            <a:endParaRPr lang="en-US" sz="2800" dirty="0"/>
          </a:p>
          <a:p>
            <a:endParaRPr lang="en-US" sz="2800" dirty="0"/>
          </a:p>
          <a:p>
            <a:pPr>
              <a:lnSpc>
                <a:spcPct val="150000"/>
              </a:lnSpc>
            </a:pPr>
            <a:endParaRPr lang="en-US" sz="2800" dirty="0"/>
          </a:p>
          <a:p>
            <a:endParaRPr lang="en-US" sz="2800" dirty="0">
              <a:solidFill>
                <a:srgbClr val="FF0000"/>
              </a:solidFill>
            </a:endParaRPr>
          </a:p>
          <a:p>
            <a:r>
              <a:rPr lang="en-US" sz="2800" dirty="0"/>
              <a:t>Thus, </a:t>
            </a:r>
            <a:r>
              <a:rPr lang="en-US" sz="2800" dirty="0">
                <a:solidFill>
                  <a:srgbClr val="0000FF"/>
                </a:solidFill>
              </a:rPr>
              <a:t>19</a:t>
            </a:r>
            <a:r>
              <a:rPr lang="en-US" sz="2800" dirty="0"/>
              <a:t> and </a:t>
            </a:r>
            <a:r>
              <a:rPr lang="en-US" sz="2800" dirty="0">
                <a:solidFill>
                  <a:srgbClr val="0000FF"/>
                </a:solidFill>
              </a:rPr>
              <a:t>43</a:t>
            </a:r>
            <a:r>
              <a:rPr lang="en-US" sz="2800" dirty="0"/>
              <a:t> are indeed factors of </a:t>
            </a:r>
            <a:r>
              <a:rPr lang="en-US" sz="2800" dirty="0">
                <a:solidFill>
                  <a:srgbClr val="0000FF"/>
                </a:solidFill>
              </a:rPr>
              <a:t>817</a:t>
            </a:r>
            <a:r>
              <a:rPr lang="en-US" sz="2800" dirty="0"/>
              <a:t>.</a:t>
            </a:r>
          </a:p>
        </p:txBody>
      </p:sp>
      <p:sp>
        <p:nvSpPr>
          <p:cNvPr id="30722" name="Rectangle 2"/>
          <p:cNvSpPr>
            <a:spLocks noGrp="1"/>
          </p:cNvSpPr>
          <p:nvPr>
            <p:ph type="title"/>
          </p:nvPr>
        </p:nvSpPr>
        <p:spPr>
          <a:prstGeom prst="rect">
            <a:avLst/>
          </a:prstGeom>
        </p:spPr>
        <p:txBody>
          <a:bodyPr/>
          <a:lstStyle/>
          <a:p>
            <a:r>
              <a:rPr lang="en-US" dirty="0">
                <a:solidFill>
                  <a:schemeClr val="accent1"/>
                </a:solidFill>
              </a:rPr>
              <a:t>Example 7: </a:t>
            </a:r>
            <a:r>
              <a:rPr lang="en-US" dirty="0"/>
              <a:t>Using Division to Find Factors (cont.)</a:t>
            </a:r>
            <a:endParaRPr lang="en-US" sz="3200" dirty="0">
              <a:solidFill>
                <a:schemeClr val="accent1"/>
              </a:solidFill>
            </a:endParaRPr>
          </a:p>
        </p:txBody>
      </p:sp>
      <p:graphicFrame>
        <p:nvGraphicFramePr>
          <p:cNvPr id="19487" name="Object 31"/>
          <p:cNvGraphicFramePr>
            <a:graphicFrameLocks noGrp="1" noChangeAspect="1"/>
          </p:cNvGraphicFramePr>
          <p:nvPr/>
        </p:nvGraphicFramePr>
        <p:xfrm>
          <a:off x="774700" y="1295400"/>
          <a:ext cx="1193800" cy="901700"/>
        </p:xfrm>
        <a:graphic>
          <a:graphicData uri="http://schemas.openxmlformats.org/presentationml/2006/ole">
            <mc:AlternateContent xmlns:mc="http://schemas.openxmlformats.org/markup-compatibility/2006">
              <mc:Choice xmlns:v="urn:schemas-microsoft-com:vml" Requires="v">
                <p:oleObj name="Equation" r:id="rId2" imgW="1193760" imgH="901440" progId="Equation.DSMT4">
                  <p:embed/>
                </p:oleObj>
              </mc:Choice>
              <mc:Fallback>
                <p:oleObj name="Equation" r:id="rId2" imgW="1193760" imgH="901440" progId="Equation.DSMT4">
                  <p:embed/>
                  <p:pic>
                    <p:nvPicPr>
                      <p:cNvPr id="0" name="Picture 31"/>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4700" y="1295400"/>
                        <a:ext cx="11938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88" name="Object 32"/>
          <p:cNvGraphicFramePr>
            <a:graphicFrameLocks noChangeAspect="1"/>
          </p:cNvGraphicFramePr>
          <p:nvPr/>
        </p:nvGraphicFramePr>
        <p:xfrm>
          <a:off x="1466850" y="1327150"/>
          <a:ext cx="215900" cy="279400"/>
        </p:xfrm>
        <a:graphic>
          <a:graphicData uri="http://schemas.openxmlformats.org/presentationml/2006/ole">
            <mc:AlternateContent xmlns:mc="http://schemas.openxmlformats.org/markup-compatibility/2006">
              <mc:Choice xmlns:v="urn:schemas-microsoft-com:vml" Requires="v">
                <p:oleObj name="Equation" r:id="rId4" imgW="215640" imgH="279360" progId="Equation.DSMT4">
                  <p:embed/>
                </p:oleObj>
              </mc:Choice>
              <mc:Fallback>
                <p:oleObj name="Equation" r:id="rId4" imgW="215640" imgH="279360" progId="Equation.DSMT4">
                  <p:embed/>
                  <p:pic>
                    <p:nvPicPr>
                      <p:cNvPr id="0" name="Picture 3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6850" y="132715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89" name="Object 33"/>
          <p:cNvGraphicFramePr>
            <a:graphicFrameLocks noChangeAspect="1"/>
          </p:cNvGraphicFramePr>
          <p:nvPr/>
        </p:nvGraphicFramePr>
        <p:xfrm>
          <a:off x="1670050" y="1320800"/>
          <a:ext cx="190500" cy="292100"/>
        </p:xfrm>
        <a:graphic>
          <a:graphicData uri="http://schemas.openxmlformats.org/presentationml/2006/ole">
            <mc:AlternateContent xmlns:mc="http://schemas.openxmlformats.org/markup-compatibility/2006">
              <mc:Choice xmlns:v="urn:schemas-microsoft-com:vml" Requires="v">
                <p:oleObj name="Equation" r:id="rId6" imgW="190440" imgH="291960" progId="Equation.DSMT4">
                  <p:embed/>
                </p:oleObj>
              </mc:Choice>
              <mc:Fallback>
                <p:oleObj name="Equation" r:id="rId6" imgW="190440" imgH="291960" progId="Equation.DSMT4">
                  <p:embed/>
                  <p:pic>
                    <p:nvPicPr>
                      <p:cNvPr id="0" name="Picture 3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70050" y="13208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0" name="Object 34"/>
          <p:cNvGraphicFramePr>
            <a:graphicFrameLocks noChangeAspect="1"/>
          </p:cNvGraphicFramePr>
          <p:nvPr/>
        </p:nvGraphicFramePr>
        <p:xfrm>
          <a:off x="1162516" y="2197100"/>
          <a:ext cx="596900" cy="406400"/>
        </p:xfrm>
        <a:graphic>
          <a:graphicData uri="http://schemas.openxmlformats.org/presentationml/2006/ole">
            <mc:AlternateContent xmlns:mc="http://schemas.openxmlformats.org/markup-compatibility/2006">
              <mc:Choice xmlns:v="urn:schemas-microsoft-com:vml" Requires="v">
                <p:oleObj name="Equation" r:id="rId8" imgW="596880" imgH="406080" progId="Equation.DSMT4">
                  <p:embed/>
                </p:oleObj>
              </mc:Choice>
              <mc:Fallback>
                <p:oleObj name="Equation" r:id="rId8" imgW="596880" imgH="406080" progId="Equation.DSMT4">
                  <p:embed/>
                  <p:pic>
                    <p:nvPicPr>
                      <p:cNvPr id="0" name="Picture 3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62516" y="21971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1" name="Object 35"/>
          <p:cNvGraphicFramePr>
            <a:graphicFrameLocks noChangeAspect="1"/>
          </p:cNvGraphicFramePr>
          <p:nvPr/>
        </p:nvGraphicFramePr>
        <p:xfrm>
          <a:off x="1575033" y="2794000"/>
          <a:ext cx="381000" cy="292100"/>
        </p:xfrm>
        <a:graphic>
          <a:graphicData uri="http://schemas.openxmlformats.org/presentationml/2006/ole">
            <mc:AlternateContent xmlns:mc="http://schemas.openxmlformats.org/markup-compatibility/2006">
              <mc:Choice xmlns:v="urn:schemas-microsoft-com:vml" Requires="v">
                <p:oleObj name="Equation" r:id="rId10" imgW="380880" imgH="291960" progId="Equation.DSMT4">
                  <p:embed/>
                </p:oleObj>
              </mc:Choice>
              <mc:Fallback>
                <p:oleObj name="Equation" r:id="rId10" imgW="380880" imgH="291960" progId="Equation.DSMT4">
                  <p:embed/>
                  <p:pic>
                    <p:nvPicPr>
                      <p:cNvPr id="0" name="Picture 3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75033" y="2794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2" name="Object 36"/>
          <p:cNvGraphicFramePr>
            <a:graphicFrameLocks noChangeAspect="1"/>
          </p:cNvGraphicFramePr>
          <p:nvPr/>
        </p:nvGraphicFramePr>
        <p:xfrm>
          <a:off x="1402418" y="3276600"/>
          <a:ext cx="584200" cy="406400"/>
        </p:xfrm>
        <a:graphic>
          <a:graphicData uri="http://schemas.openxmlformats.org/presentationml/2006/ole">
            <mc:AlternateContent xmlns:mc="http://schemas.openxmlformats.org/markup-compatibility/2006">
              <mc:Choice xmlns:v="urn:schemas-microsoft-com:vml" Requires="v">
                <p:oleObj name="Equation" r:id="rId12" imgW="583920" imgH="406080" progId="Equation.DSMT4">
                  <p:embed/>
                </p:oleObj>
              </mc:Choice>
              <mc:Fallback>
                <p:oleObj name="Equation" r:id="rId12" imgW="583920" imgH="406080" progId="Equation.DSMT4">
                  <p:embed/>
                  <p:pic>
                    <p:nvPicPr>
                      <p:cNvPr id="0" name="Picture 3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02418" y="3276600"/>
                        <a:ext cx="5842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3" name="Object 37"/>
          <p:cNvGraphicFramePr>
            <a:graphicFrameLocks noChangeAspect="1"/>
          </p:cNvGraphicFramePr>
          <p:nvPr/>
        </p:nvGraphicFramePr>
        <p:xfrm>
          <a:off x="1782078" y="3797300"/>
          <a:ext cx="215900" cy="292100"/>
        </p:xfrm>
        <a:graphic>
          <a:graphicData uri="http://schemas.openxmlformats.org/presentationml/2006/ole">
            <mc:AlternateContent xmlns:mc="http://schemas.openxmlformats.org/markup-compatibility/2006">
              <mc:Choice xmlns:v="urn:schemas-microsoft-com:vml" Requires="v">
                <p:oleObj name="Equation" r:id="rId14" imgW="215713" imgH="291847" progId="Equation.DSMT4">
                  <p:embed/>
                </p:oleObj>
              </mc:Choice>
              <mc:Fallback>
                <p:oleObj name="Equation" r:id="rId14" imgW="215713" imgH="291847" progId="Equation.DSMT4">
                  <p:embed/>
                  <p:pic>
                    <p:nvPicPr>
                      <p:cNvPr id="0" name="Picture 3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82078" y="3797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8" name="TextBox 17"/>
          <p:cNvSpPr txBox="1"/>
          <p:nvPr/>
        </p:nvSpPr>
        <p:spPr>
          <a:xfrm>
            <a:off x="4648200" y="1295400"/>
            <a:ext cx="1143000" cy="523220"/>
          </a:xfrm>
          <a:prstGeom prst="rect">
            <a:avLst/>
          </a:prstGeom>
          <a:noFill/>
        </p:spPr>
        <p:txBody>
          <a:bodyPr wrap="square" rtlCol="0">
            <a:spAutoFit/>
          </a:bodyPr>
          <a:lstStyle/>
          <a:p>
            <a:r>
              <a:rPr lang="en-US" sz="2800" dirty="0"/>
              <a:t>Check</a:t>
            </a:r>
          </a:p>
        </p:txBody>
      </p:sp>
      <p:graphicFrame>
        <p:nvGraphicFramePr>
          <p:cNvPr id="19495" name="Object 39"/>
          <p:cNvGraphicFramePr>
            <a:graphicFrameLocks noChangeAspect="1"/>
          </p:cNvGraphicFramePr>
          <p:nvPr/>
        </p:nvGraphicFramePr>
        <p:xfrm>
          <a:off x="6362700" y="1285875"/>
          <a:ext cx="939800" cy="1016000"/>
        </p:xfrm>
        <a:graphic>
          <a:graphicData uri="http://schemas.openxmlformats.org/presentationml/2006/ole">
            <mc:AlternateContent xmlns:mc="http://schemas.openxmlformats.org/markup-compatibility/2006">
              <mc:Choice xmlns:v="urn:schemas-microsoft-com:vml" Requires="v">
                <p:oleObj name="Equation" r:id="rId16" imgW="939600" imgH="1015920" progId="Equation.DSMT4">
                  <p:embed/>
                </p:oleObj>
              </mc:Choice>
              <mc:Fallback>
                <p:oleObj name="Equation" r:id="rId16" imgW="939600" imgH="1015920" progId="Equation.DSMT4">
                  <p:embed/>
                  <p:pic>
                    <p:nvPicPr>
                      <p:cNvPr id="0" name="Picture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362700" y="1285875"/>
                        <a:ext cx="939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6" name="Object 40"/>
          <p:cNvGraphicFramePr>
            <a:graphicFrameLocks noChangeAspect="1"/>
          </p:cNvGraphicFramePr>
          <p:nvPr/>
        </p:nvGraphicFramePr>
        <p:xfrm>
          <a:off x="6353175" y="2476500"/>
          <a:ext cx="965200" cy="977900"/>
        </p:xfrm>
        <a:graphic>
          <a:graphicData uri="http://schemas.openxmlformats.org/presentationml/2006/ole">
            <mc:AlternateContent xmlns:mc="http://schemas.openxmlformats.org/markup-compatibility/2006">
              <mc:Choice xmlns:v="urn:schemas-microsoft-com:vml" Requires="v">
                <p:oleObj name="Equation" r:id="rId18" imgW="965160" imgH="977760" progId="Equation.DSMT4">
                  <p:embed/>
                </p:oleObj>
              </mc:Choice>
              <mc:Fallback>
                <p:oleObj name="Equation" r:id="rId18" imgW="965160" imgH="977760" progId="Equation.DSMT4">
                  <p:embed/>
                  <p:pic>
                    <p:nvPicPr>
                      <p:cNvPr id="0" name="Picture 4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353175" y="2476500"/>
                        <a:ext cx="965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9497" name="Object 41"/>
          <p:cNvGraphicFramePr>
            <a:graphicFrameLocks noChangeAspect="1"/>
          </p:cNvGraphicFramePr>
          <p:nvPr/>
        </p:nvGraphicFramePr>
        <p:xfrm>
          <a:off x="6362700" y="3581400"/>
          <a:ext cx="901700" cy="381000"/>
        </p:xfrm>
        <a:graphic>
          <a:graphicData uri="http://schemas.openxmlformats.org/presentationml/2006/ole">
            <mc:AlternateContent xmlns:mc="http://schemas.openxmlformats.org/markup-compatibility/2006">
              <mc:Choice xmlns:v="urn:schemas-microsoft-com:vml" Requires="v">
                <p:oleObj name="Equation" r:id="rId20" imgW="901440" imgH="380880" progId="Equation.DSMT4">
                  <p:embed/>
                </p:oleObj>
              </mc:Choice>
              <mc:Fallback>
                <p:oleObj name="Equation" r:id="rId20" imgW="901440" imgH="380880"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362700" y="3581400"/>
                        <a:ext cx="90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9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9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48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49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49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49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949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949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p:nvPr>
        </p:nvSpPr>
        <p:spPr>
          <a:prstGeom prst="rect">
            <a:avLst/>
          </a:prstGeom>
        </p:spPr>
        <p:txBody>
          <a:bodyPr/>
          <a:lstStyle/>
          <a:p>
            <a:r>
              <a:rPr lang="en-US" sz="3200" dirty="0">
                <a:solidFill>
                  <a:schemeClr val="accent1"/>
                </a:solidFill>
              </a:rPr>
              <a:t>Example 8: </a:t>
            </a:r>
            <a:r>
              <a:rPr lang="en-US" dirty="0"/>
              <a:t>Application: Dividing Whole Numbers</a:t>
            </a:r>
            <a:endParaRPr lang="en-US" sz="3200" dirty="0">
              <a:solidFill>
                <a:schemeClr val="accent1"/>
              </a:solidFill>
            </a:endParaRPr>
          </a:p>
        </p:txBody>
      </p:sp>
      <p:sp>
        <p:nvSpPr>
          <p:cNvPr id="34819" name="Rectangle 3"/>
          <p:cNvSpPr>
            <a:spLocks noGrp="1"/>
          </p:cNvSpPr>
          <p:nvPr>
            <p:ph idx="1"/>
          </p:nvPr>
        </p:nvSpPr>
        <p:spPr>
          <a:xfrm>
            <a:off x="457200" y="1280160"/>
            <a:ext cx="8229600" cy="3711785"/>
          </a:xfrm>
          <a:prstGeom prst="rect">
            <a:avLst/>
          </a:prstGeom>
          <a:noFill/>
        </p:spPr>
        <p:txBody>
          <a:bodyPr>
            <a:spAutoFit/>
          </a:bodyPr>
          <a:lstStyle/>
          <a:p>
            <a:pPr marL="0" indent="0" eaLnBrk="1" hangingPunct="1">
              <a:buFont typeface="Courier New" pitchFamily="49" charset="0"/>
              <a:buNone/>
            </a:pPr>
            <a:r>
              <a:rPr lang="en-US" i="0" dirty="0">
                <a:solidFill>
                  <a:schemeClr val="tx1"/>
                </a:solidFill>
              </a:rPr>
              <a:t>Tasty Treat Bakery just received an order for </a:t>
            </a:r>
            <a:r>
              <a:rPr lang="en-US" i="0" dirty="0">
                <a:solidFill>
                  <a:srgbClr val="0000FF"/>
                </a:solidFill>
              </a:rPr>
              <a:t>1296</a:t>
            </a:r>
            <a:r>
              <a:rPr lang="en-US" i="0" dirty="0">
                <a:solidFill>
                  <a:schemeClr val="tx1"/>
                </a:solidFill>
              </a:rPr>
              <a:t> cupcakes. When the order is shipped, </a:t>
            </a:r>
            <a:r>
              <a:rPr lang="en-US" i="0" dirty="0">
                <a:solidFill>
                  <a:srgbClr val="0000FF"/>
                </a:solidFill>
              </a:rPr>
              <a:t>6</a:t>
            </a:r>
            <a:r>
              <a:rPr lang="en-US" i="0" dirty="0">
                <a:solidFill>
                  <a:schemeClr val="tx1"/>
                </a:solidFill>
              </a:rPr>
              <a:t> cupcakes will be put into 1 box. How many boxes will the bakery need to fill the order?</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The number of boxes can be found by dividing the total number of cupcakes by the number of cupcakes in each box.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p:nvPr>
        </p:nvSpPr>
        <p:spPr>
          <a:prstGeom prst="rect">
            <a:avLst/>
          </a:prstGeom>
        </p:spPr>
        <p:txBody>
          <a:bodyPr/>
          <a:lstStyle/>
          <a:p>
            <a:r>
              <a:rPr lang="en-US" dirty="0">
                <a:solidFill>
                  <a:schemeClr val="accent1"/>
                </a:solidFill>
              </a:rPr>
              <a:t>Example 8: </a:t>
            </a:r>
            <a:r>
              <a:rPr lang="en-US" dirty="0"/>
              <a:t>Application: Dividing Whole Numbers </a:t>
            </a:r>
            <a:r>
              <a:rPr lang="en-US" sz="3200" dirty="0">
                <a:solidFill>
                  <a:schemeClr val="accent1"/>
                </a:solidFill>
              </a:rPr>
              <a:t>(cont.)</a:t>
            </a:r>
          </a:p>
        </p:txBody>
      </p:sp>
      <p:graphicFrame>
        <p:nvGraphicFramePr>
          <p:cNvPr id="35843" name="Object 3"/>
          <p:cNvGraphicFramePr>
            <a:graphicFrameLocks noGrp="1" noChangeAspect="1"/>
          </p:cNvGraphicFramePr>
          <p:nvPr>
            <p:ph idx="1"/>
          </p:nvPr>
        </p:nvGraphicFramePr>
        <p:xfrm>
          <a:off x="3505200" y="1589088"/>
          <a:ext cx="1079500" cy="517525"/>
        </p:xfrm>
        <a:graphic>
          <a:graphicData uri="http://schemas.openxmlformats.org/presentationml/2006/ole">
            <mc:AlternateContent xmlns:mc="http://schemas.openxmlformats.org/markup-compatibility/2006">
              <mc:Choice xmlns:v="urn:schemas-microsoft-com:vml" Requires="v">
                <p:oleObj name="Equation" r:id="rId2" imgW="1193760" imgH="571320" progId="Equation.DSMT4">
                  <p:embed/>
                </p:oleObj>
              </mc:Choice>
              <mc:Fallback>
                <p:oleObj name="Equation" r:id="rId2" imgW="1193760" imgH="571320" progId="Equation.DSMT4">
                  <p:embed/>
                  <p:pic>
                    <p:nvPicPr>
                      <p:cNvPr id="0" name="Picture 32"/>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589088"/>
                        <a:ext cx="1079500" cy="517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Rectangle 3"/>
          <p:cNvSpPr txBox="1">
            <a:spLocks/>
          </p:cNvSpPr>
          <p:nvPr/>
        </p:nvSpPr>
        <p:spPr>
          <a:xfrm>
            <a:off x="457200" y="4953000"/>
            <a:ext cx="8229600" cy="523220"/>
          </a:xfrm>
          <a:prstGeom prst="rect">
            <a:avLst/>
          </a:prstGeom>
          <a:noFill/>
        </p:spPr>
        <p:txBody>
          <a:bodyPr>
            <a:spAutoFit/>
          </a:bodyPr>
          <a:lstStyle/>
          <a:p>
            <a:r>
              <a:rPr lang="en-US" sz="2800" dirty="0">
                <a:latin typeface="Calibri" pitchFamily="34" charset="0"/>
              </a:rPr>
              <a:t>Thus, </a:t>
            </a:r>
            <a:r>
              <a:rPr lang="en-US" sz="2800" dirty="0">
                <a:solidFill>
                  <a:srgbClr val="FF0008"/>
                </a:solidFill>
                <a:latin typeface="Calibri" pitchFamily="34" charset="0"/>
              </a:rPr>
              <a:t>216</a:t>
            </a:r>
            <a:r>
              <a:rPr lang="en-US" sz="2800" dirty="0">
                <a:latin typeface="Calibri" pitchFamily="34" charset="0"/>
              </a:rPr>
              <a:t> boxes will be needed.</a:t>
            </a:r>
          </a:p>
        </p:txBody>
      </p:sp>
      <p:graphicFrame>
        <p:nvGraphicFramePr>
          <p:cNvPr id="22531" name="Object 3"/>
          <p:cNvGraphicFramePr>
            <a:graphicFrameLocks noChangeAspect="1"/>
          </p:cNvGraphicFramePr>
          <p:nvPr/>
        </p:nvGraphicFramePr>
        <p:xfrm>
          <a:off x="3987800" y="1219200"/>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0" name="Picture 3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878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2" name="Object 4"/>
          <p:cNvGraphicFramePr>
            <a:graphicFrameLocks noChangeAspect="1"/>
          </p:cNvGraphicFramePr>
          <p:nvPr/>
        </p:nvGraphicFramePr>
        <p:xfrm>
          <a:off x="4165600" y="1219200"/>
          <a:ext cx="190500" cy="279400"/>
        </p:xfrm>
        <a:graphic>
          <a:graphicData uri="http://schemas.openxmlformats.org/presentationml/2006/ole">
            <mc:AlternateContent xmlns:mc="http://schemas.openxmlformats.org/markup-compatibility/2006">
              <mc:Choice xmlns:v="urn:schemas-microsoft-com:vml" Requires="v">
                <p:oleObj name="Equation" r:id="rId6" imgW="190500" imgH="279400" progId="Equation.DSMT4">
                  <p:embed/>
                </p:oleObj>
              </mc:Choice>
              <mc:Fallback>
                <p:oleObj name="Equation" r:id="rId6" imgW="190500" imgH="279400" progId="Equation.DSMT4">
                  <p:embed/>
                  <p:pic>
                    <p:nvPicPr>
                      <p:cNvPr id="0" name="Picture 3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65600" y="12192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3" name="Object 5"/>
          <p:cNvGraphicFramePr>
            <a:graphicFrameLocks noChangeAspect="1"/>
          </p:cNvGraphicFramePr>
          <p:nvPr/>
        </p:nvGraphicFramePr>
        <p:xfrm>
          <a:off x="4343400" y="1219200"/>
          <a:ext cx="203200" cy="292100"/>
        </p:xfrm>
        <a:graphic>
          <a:graphicData uri="http://schemas.openxmlformats.org/presentationml/2006/ole">
            <mc:AlternateContent xmlns:mc="http://schemas.openxmlformats.org/markup-compatibility/2006">
              <mc:Choice xmlns:v="urn:schemas-microsoft-com:vml" Requires="v">
                <p:oleObj name="Equation" r:id="rId8" imgW="203112" imgH="291973" progId="Equation.DSMT4">
                  <p:embed/>
                </p:oleObj>
              </mc:Choice>
              <mc:Fallback>
                <p:oleObj name="Equation" r:id="rId8" imgW="203112" imgH="291973" progId="Equation.DSMT4">
                  <p:embed/>
                  <p:pic>
                    <p:nvPicPr>
                      <p:cNvPr id="0" name="Picture 3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43400" y="12192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4" name="Object 6"/>
          <p:cNvGraphicFramePr>
            <a:graphicFrameLocks noChangeAspect="1"/>
          </p:cNvGraphicFramePr>
          <p:nvPr/>
        </p:nvGraphicFramePr>
        <p:xfrm>
          <a:off x="3714750" y="2057400"/>
          <a:ext cx="584200" cy="393700"/>
        </p:xfrm>
        <a:graphic>
          <a:graphicData uri="http://schemas.openxmlformats.org/presentationml/2006/ole">
            <mc:AlternateContent xmlns:mc="http://schemas.openxmlformats.org/markup-compatibility/2006">
              <mc:Choice xmlns:v="urn:schemas-microsoft-com:vml" Requires="v">
                <p:oleObj name="Equation" r:id="rId10" imgW="583920" imgH="393480" progId="Equation.DSMT4">
                  <p:embed/>
                </p:oleObj>
              </mc:Choice>
              <mc:Fallback>
                <p:oleObj name="Equation" r:id="rId10" imgW="583920" imgH="393480" progId="Equation.DSMT4">
                  <p:embed/>
                  <p:pic>
                    <p:nvPicPr>
                      <p:cNvPr id="0" name="Picture 3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14750" y="2057400"/>
                        <a:ext cx="584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5" name="Object 7"/>
          <p:cNvGraphicFramePr>
            <a:graphicFrameLocks noChangeAspect="1"/>
          </p:cNvGraphicFramePr>
          <p:nvPr/>
        </p:nvGraphicFramePr>
        <p:xfrm>
          <a:off x="4104314" y="2514600"/>
          <a:ext cx="393700" cy="292100"/>
        </p:xfrm>
        <a:graphic>
          <a:graphicData uri="http://schemas.openxmlformats.org/presentationml/2006/ole">
            <mc:AlternateContent xmlns:mc="http://schemas.openxmlformats.org/markup-compatibility/2006">
              <mc:Choice xmlns:v="urn:schemas-microsoft-com:vml" Requires="v">
                <p:oleObj name="Equation" r:id="rId12" imgW="393529" imgH="291973" progId="Equation.DSMT4">
                  <p:embed/>
                </p:oleObj>
              </mc:Choice>
              <mc:Fallback>
                <p:oleObj name="Equation" r:id="rId12" imgW="393529" imgH="291973" progId="Equation.DSMT4">
                  <p:embed/>
                  <p:pic>
                    <p:nvPicPr>
                      <p:cNvPr id="0" name="Picture 3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104314" y="251460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6" name="Object 8"/>
          <p:cNvGraphicFramePr>
            <a:graphicFrameLocks noChangeAspect="1"/>
          </p:cNvGraphicFramePr>
          <p:nvPr/>
        </p:nvGraphicFramePr>
        <p:xfrm>
          <a:off x="4092546" y="2959100"/>
          <a:ext cx="419100" cy="406400"/>
        </p:xfrm>
        <a:graphic>
          <a:graphicData uri="http://schemas.openxmlformats.org/presentationml/2006/ole">
            <mc:AlternateContent xmlns:mc="http://schemas.openxmlformats.org/markup-compatibility/2006">
              <mc:Choice xmlns:v="urn:schemas-microsoft-com:vml" Requires="v">
                <p:oleObj name="Equation" r:id="rId14" imgW="419040" imgH="406080" progId="Equation.DSMT4">
                  <p:embed/>
                </p:oleObj>
              </mc:Choice>
              <mc:Fallback>
                <p:oleObj name="Equation" r:id="rId14" imgW="419040" imgH="406080" progId="Equation.DSMT4">
                  <p:embed/>
                  <p:pic>
                    <p:nvPicPr>
                      <p:cNvPr id="0" name="Picture 3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92546" y="2959100"/>
                        <a:ext cx="419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7" name="Object 9"/>
          <p:cNvGraphicFramePr>
            <a:graphicFrameLocks noChangeAspect="1"/>
          </p:cNvGraphicFramePr>
          <p:nvPr/>
        </p:nvGraphicFramePr>
        <p:xfrm>
          <a:off x="4316602" y="3429000"/>
          <a:ext cx="381000" cy="292100"/>
        </p:xfrm>
        <a:graphic>
          <a:graphicData uri="http://schemas.openxmlformats.org/presentationml/2006/ole">
            <mc:AlternateContent xmlns:mc="http://schemas.openxmlformats.org/markup-compatibility/2006">
              <mc:Choice xmlns:v="urn:schemas-microsoft-com:vml" Requires="v">
                <p:oleObj name="Equation" r:id="rId16" imgW="380835" imgH="291973" progId="Equation.DSMT4">
                  <p:embed/>
                </p:oleObj>
              </mc:Choice>
              <mc:Fallback>
                <p:oleObj name="Equation" r:id="rId16" imgW="380835" imgH="291973" progId="Equation.DSMT4">
                  <p:embed/>
                  <p:pic>
                    <p:nvPicPr>
                      <p:cNvPr id="0" name="Picture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316602" y="3429000"/>
                        <a:ext cx="381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8" name="Object 10"/>
          <p:cNvGraphicFramePr>
            <a:graphicFrameLocks noChangeAspect="1"/>
          </p:cNvGraphicFramePr>
          <p:nvPr/>
        </p:nvGraphicFramePr>
        <p:xfrm>
          <a:off x="4158318" y="3873500"/>
          <a:ext cx="596900" cy="406400"/>
        </p:xfrm>
        <a:graphic>
          <a:graphicData uri="http://schemas.openxmlformats.org/presentationml/2006/ole">
            <mc:AlternateContent xmlns:mc="http://schemas.openxmlformats.org/markup-compatibility/2006">
              <mc:Choice xmlns:v="urn:schemas-microsoft-com:vml" Requires="v">
                <p:oleObj name="Equation" r:id="rId18" imgW="596880" imgH="406080" progId="Equation.DSMT4">
                  <p:embed/>
                </p:oleObj>
              </mc:Choice>
              <mc:Fallback>
                <p:oleObj name="Equation" r:id="rId18" imgW="596880" imgH="406080" progId="Equation.DSMT4">
                  <p:embed/>
                  <p:pic>
                    <p:nvPicPr>
                      <p:cNvPr id="0" name="Picture 4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158318" y="3873500"/>
                        <a:ext cx="596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2539" name="Object 11"/>
          <p:cNvGraphicFramePr>
            <a:graphicFrameLocks noChangeAspect="1"/>
          </p:cNvGraphicFramePr>
          <p:nvPr/>
        </p:nvGraphicFramePr>
        <p:xfrm>
          <a:off x="4557203" y="4343400"/>
          <a:ext cx="215900" cy="292100"/>
        </p:xfrm>
        <a:graphic>
          <a:graphicData uri="http://schemas.openxmlformats.org/presentationml/2006/ole">
            <mc:AlternateContent xmlns:mc="http://schemas.openxmlformats.org/markup-compatibility/2006">
              <mc:Choice xmlns:v="urn:schemas-microsoft-com:vml" Requires="v">
                <p:oleObj name="Equation" r:id="rId20" imgW="215713" imgH="291847" progId="Equation.DSMT4">
                  <p:embed/>
                </p:oleObj>
              </mc:Choice>
              <mc:Fallback>
                <p:oleObj name="Equation" r:id="rId20" imgW="215713" imgH="291847" progId="Equation.DSMT4">
                  <p:embed/>
                  <p:pic>
                    <p:nvPicPr>
                      <p:cNvPr id="0" name="Picture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557203" y="43434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5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53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5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5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5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25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253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a:solidFill>
                  <a:schemeClr val="accent1"/>
                </a:solidFill>
                <a:latin typeface="Calibri" pitchFamily="34" charset="0"/>
              </a:rPr>
              <a:t>Example 1: </a:t>
            </a:r>
            <a:r>
              <a:rPr lang="en-US" dirty="0"/>
              <a:t>Understanding the Basics of Division</a:t>
            </a:r>
          </a:p>
        </p:txBody>
      </p:sp>
      <p:sp>
        <p:nvSpPr>
          <p:cNvPr id="10245" name="Rectangle 5"/>
          <p:cNvSpPr>
            <a:spLocks/>
          </p:cNvSpPr>
          <p:nvPr/>
        </p:nvSpPr>
        <p:spPr bwMode="auto">
          <a:xfrm>
            <a:off x="457200" y="1312327"/>
            <a:ext cx="8229600" cy="4495974"/>
          </a:xfrm>
          <a:prstGeom prst="rect">
            <a:avLst/>
          </a:prstGeom>
          <a:noFill/>
          <a:ln w="9525">
            <a:noFill/>
            <a:miter lim="800000"/>
            <a:headEnd/>
            <a:tailEnd/>
          </a:ln>
        </p:spPr>
        <p:txBody>
          <a:bodyPr>
            <a:spAutoFit/>
          </a:bodyPr>
          <a:lstStyle/>
          <a:p>
            <a:pPr>
              <a:spcBef>
                <a:spcPct val="20000"/>
              </a:spcBef>
            </a:pPr>
            <a:r>
              <a:rPr lang="en-US" sz="2800" dirty="0"/>
              <a:t>These examples illustrate the relationship between division and multiplication.</a:t>
            </a:r>
            <a:endParaRPr lang="en-US" sz="2800" dirty="0">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24 ÷ 6</a:t>
            </a:r>
            <a:endParaRPr lang="en-US" sz="2800" dirty="0">
              <a:solidFill>
                <a:srgbClr val="000099"/>
              </a:solidFill>
              <a:latin typeface="Calibri" pitchFamily="34" charset="0"/>
            </a:endParaRPr>
          </a:p>
          <a:p>
            <a:pPr marL="514350" indent="-514350">
              <a:spcBef>
                <a:spcPct val="20000"/>
              </a:spcBef>
              <a:buFont typeface="+mj-lt"/>
              <a:buAutoNum type="alphaLcPeriod"/>
            </a:pPr>
            <a:r>
              <a:rPr lang="en-US" sz="2800" dirty="0">
                <a:latin typeface="Calibri" pitchFamily="34" charset="0"/>
              </a:rPr>
              <a:t> </a:t>
            </a:r>
            <a:r>
              <a:rPr lang="en-US" sz="2800" dirty="0">
                <a:solidFill>
                  <a:srgbClr val="0000FF"/>
                </a:solidFill>
                <a:latin typeface="Calibri" pitchFamily="34" charset="0"/>
              </a:rPr>
              <a:t>26 ÷ 2</a:t>
            </a:r>
            <a:endParaRPr lang="en-US" sz="2800" b="1" dirty="0">
              <a:solidFill>
                <a:srgbClr val="000099"/>
              </a:solidFill>
              <a:latin typeface="Calibri" pitchFamily="34" charset="0"/>
            </a:endParaRPr>
          </a:p>
          <a:p>
            <a:pPr marL="514350" indent="-514350">
              <a:lnSpc>
                <a:spcPct val="15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endParaRPr lang="en-US" sz="2800" dirty="0">
              <a:solidFill>
                <a:srgbClr val="000099"/>
              </a:solidFill>
              <a:latin typeface="Calibri" pitchFamily="34" charset="0"/>
            </a:endParaRPr>
          </a:p>
          <a:p>
            <a:pPr marL="514350" indent="-514350">
              <a:lnSpc>
                <a:spcPct val="200000"/>
              </a:lnSpc>
              <a:spcBef>
                <a:spcPct val="20000"/>
              </a:spcBef>
              <a:buFont typeface="+mj-lt"/>
              <a:buAutoNum type="alphaLcPeriod"/>
            </a:pPr>
            <a:r>
              <a:rPr lang="en-US" sz="2800" dirty="0">
                <a:latin typeface="Calibri" pitchFamily="34" charset="0"/>
              </a:rPr>
              <a:t>       </a:t>
            </a:r>
          </a:p>
        </p:txBody>
      </p:sp>
      <p:graphicFrame>
        <p:nvGraphicFramePr>
          <p:cNvPr id="10247" name="Object 7"/>
          <p:cNvGraphicFramePr>
            <a:graphicFrameLocks noChangeAspect="1"/>
          </p:cNvGraphicFramePr>
          <p:nvPr/>
        </p:nvGraphicFramePr>
        <p:xfrm>
          <a:off x="1143000" y="4174659"/>
          <a:ext cx="431800" cy="838200"/>
        </p:xfrm>
        <a:graphic>
          <a:graphicData uri="http://schemas.openxmlformats.org/presentationml/2006/ole">
            <mc:AlternateContent xmlns:mc="http://schemas.openxmlformats.org/markup-compatibility/2006">
              <mc:Choice xmlns:v="urn:schemas-microsoft-com:vml" Requires="v">
                <p:oleObj name="Equation" r:id="rId2" imgW="431640" imgH="838080" progId="Equation.DSMT4">
                  <p:embed/>
                </p:oleObj>
              </mc:Choice>
              <mc:Fallback>
                <p:oleObj name="Equation" r:id="rId2" imgW="431640" imgH="838080" progId="Equation.DSMT4">
                  <p:embed/>
                  <p:pic>
                    <p:nvPicPr>
                      <p:cNvPr id="0" name="Picture 2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4174659"/>
                        <a:ext cx="431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8" name="Object 8"/>
          <p:cNvGraphicFramePr>
            <a:graphicFrameLocks noChangeAspect="1"/>
          </p:cNvGraphicFramePr>
          <p:nvPr/>
        </p:nvGraphicFramePr>
        <p:xfrm>
          <a:off x="1134611" y="5114925"/>
          <a:ext cx="419100" cy="838200"/>
        </p:xfrm>
        <a:graphic>
          <a:graphicData uri="http://schemas.openxmlformats.org/presentationml/2006/ole">
            <mc:AlternateContent xmlns:mc="http://schemas.openxmlformats.org/markup-compatibility/2006">
              <mc:Choice xmlns:v="urn:schemas-microsoft-com:vml" Requires="v">
                <p:oleObj name="Equation" r:id="rId4" imgW="419040" imgH="838080" progId="Equation.DSMT4">
                  <p:embed/>
                </p:oleObj>
              </mc:Choice>
              <mc:Fallback>
                <p:oleObj name="Equation" r:id="rId4" imgW="419040" imgH="838080" progId="Equation.DSMT4">
                  <p:embed/>
                  <p:pic>
                    <p:nvPicPr>
                      <p:cNvPr id="0" name="Picture 2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34611" y="5114925"/>
                        <a:ext cx="419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4" name="Object 26"/>
          <p:cNvGraphicFramePr>
            <a:graphicFrameLocks noChangeAspect="1"/>
          </p:cNvGraphicFramePr>
          <p:nvPr/>
        </p:nvGraphicFramePr>
        <p:xfrm>
          <a:off x="1143000" y="3244180"/>
          <a:ext cx="431800" cy="838200"/>
        </p:xfrm>
        <a:graphic>
          <a:graphicData uri="http://schemas.openxmlformats.org/presentationml/2006/ole">
            <mc:AlternateContent xmlns:mc="http://schemas.openxmlformats.org/markup-compatibility/2006">
              <mc:Choice xmlns:v="urn:schemas-microsoft-com:vml" Requires="v">
                <p:oleObj name="Equation" r:id="rId6" imgW="431640" imgH="838080" progId="Equation.DSMT4">
                  <p:embed/>
                </p:oleObj>
              </mc:Choice>
              <mc:Fallback>
                <p:oleObj name="Equation" r:id="rId6" imgW="431640" imgH="838080" progId="Equation.DSMT4">
                  <p:embed/>
                  <p:pic>
                    <p:nvPicPr>
                      <p:cNvPr id="0" name="Picture 2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3244180"/>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6"/>
          <p:cNvSpPr/>
          <p:nvPr/>
        </p:nvSpPr>
        <p:spPr>
          <a:xfrm>
            <a:off x="2676525" y="2258080"/>
            <a:ext cx="2791405"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6 </a:t>
            </a:r>
            <a:r>
              <a:rPr lang="en-US" sz="2800" dirty="0">
                <a:solidFill>
                  <a:srgbClr val="000099"/>
                </a:solidFill>
              </a:rPr>
              <a:t>∙</a:t>
            </a:r>
            <a:r>
              <a:rPr lang="en-US" sz="2800" dirty="0">
                <a:solidFill>
                  <a:srgbClr val="000099"/>
                </a:solidFill>
                <a:latin typeface="Calibri" pitchFamily="34" charset="0"/>
              </a:rPr>
              <a:t> 4 = 24</a:t>
            </a:r>
            <a:endParaRPr lang="en-US" sz="2800" dirty="0"/>
          </a:p>
        </p:txBody>
      </p:sp>
      <p:sp>
        <p:nvSpPr>
          <p:cNvPr id="8" name="Rectangle 7"/>
          <p:cNvSpPr/>
          <p:nvPr/>
        </p:nvSpPr>
        <p:spPr>
          <a:xfrm>
            <a:off x="2066925" y="2248555"/>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4</a:t>
            </a:r>
            <a:endParaRPr lang="en-US" sz="2800" dirty="0"/>
          </a:p>
        </p:txBody>
      </p:sp>
      <p:sp>
        <p:nvSpPr>
          <p:cNvPr id="10" name="Rectangle 9"/>
          <p:cNvSpPr/>
          <p:nvPr/>
        </p:nvSpPr>
        <p:spPr>
          <a:xfrm>
            <a:off x="2047875" y="2743855"/>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13</a:t>
            </a:r>
            <a:endParaRPr lang="en-US" sz="2800" dirty="0"/>
          </a:p>
        </p:txBody>
      </p:sp>
      <p:sp>
        <p:nvSpPr>
          <p:cNvPr id="11" name="Rectangle 10"/>
          <p:cNvSpPr/>
          <p:nvPr/>
        </p:nvSpPr>
        <p:spPr>
          <a:xfrm>
            <a:off x="2769334" y="2743855"/>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2 ⋅ 13 = 26</a:t>
            </a:r>
            <a:endParaRPr lang="en-US" sz="2800" dirty="0"/>
          </a:p>
        </p:txBody>
      </p:sp>
      <p:sp>
        <p:nvSpPr>
          <p:cNvPr id="12" name="Rectangle 11"/>
          <p:cNvSpPr/>
          <p:nvPr/>
        </p:nvSpPr>
        <p:spPr>
          <a:xfrm>
            <a:off x="2151977" y="3386356"/>
            <a:ext cx="2801023"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8 ⋅ 9 = 72</a:t>
            </a:r>
            <a:endParaRPr lang="en-US" sz="2800" dirty="0"/>
          </a:p>
        </p:txBody>
      </p:sp>
      <p:sp>
        <p:nvSpPr>
          <p:cNvPr id="13" name="Rectangle 12"/>
          <p:cNvSpPr/>
          <p:nvPr/>
        </p:nvSpPr>
        <p:spPr>
          <a:xfrm>
            <a:off x="1628775" y="3395881"/>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9</a:t>
            </a:r>
            <a:endParaRPr lang="en-US" sz="2800" dirty="0"/>
          </a:p>
        </p:txBody>
      </p:sp>
      <p:sp>
        <p:nvSpPr>
          <p:cNvPr id="14" name="Rectangle 13"/>
          <p:cNvSpPr/>
          <p:nvPr/>
        </p:nvSpPr>
        <p:spPr>
          <a:xfrm>
            <a:off x="2295525" y="4338856"/>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 ⋅ 35 = 35</a:t>
            </a:r>
            <a:endParaRPr lang="en-US" sz="2800" dirty="0"/>
          </a:p>
        </p:txBody>
      </p:sp>
      <p:sp>
        <p:nvSpPr>
          <p:cNvPr id="15" name="Rectangle 14"/>
          <p:cNvSpPr/>
          <p:nvPr/>
        </p:nvSpPr>
        <p:spPr>
          <a:xfrm>
            <a:off x="1552575" y="4348381"/>
            <a:ext cx="811441"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35</a:t>
            </a:r>
            <a:endParaRPr lang="en-US" sz="2800" dirty="0"/>
          </a:p>
        </p:txBody>
      </p:sp>
      <p:sp>
        <p:nvSpPr>
          <p:cNvPr id="16" name="Rectangle 15"/>
          <p:cNvSpPr/>
          <p:nvPr/>
        </p:nvSpPr>
        <p:spPr>
          <a:xfrm>
            <a:off x="2143125" y="5300881"/>
            <a:ext cx="2983766" cy="523220"/>
          </a:xfrm>
          <a:prstGeom prst="rect">
            <a:avLst/>
          </a:prstGeom>
        </p:spPr>
        <p:txBody>
          <a:bodyPr wrap="none">
            <a:spAutoFit/>
          </a:bodyPr>
          <a:lstStyle/>
          <a:p>
            <a:r>
              <a:rPr lang="en-US" sz="2800" dirty="0">
                <a:latin typeface="Calibri" pitchFamily="34" charset="0"/>
              </a:rPr>
              <a:t>because </a:t>
            </a:r>
            <a:r>
              <a:rPr lang="en-US" sz="2800" dirty="0">
                <a:solidFill>
                  <a:srgbClr val="000099"/>
                </a:solidFill>
                <a:latin typeface="Calibri" pitchFamily="34" charset="0"/>
              </a:rPr>
              <a:t>17 ⋅ 1 = 17</a:t>
            </a:r>
            <a:endParaRPr lang="en-US" sz="2800" dirty="0"/>
          </a:p>
        </p:txBody>
      </p:sp>
      <p:sp>
        <p:nvSpPr>
          <p:cNvPr id="17" name="Rectangle 16"/>
          <p:cNvSpPr/>
          <p:nvPr/>
        </p:nvSpPr>
        <p:spPr>
          <a:xfrm>
            <a:off x="1600200" y="5291356"/>
            <a:ext cx="628698" cy="523220"/>
          </a:xfrm>
          <a:prstGeom prst="rect">
            <a:avLst/>
          </a:prstGeom>
        </p:spPr>
        <p:txBody>
          <a:bodyPr wrap="none">
            <a:spAutoFit/>
          </a:bodyPr>
          <a:lstStyle/>
          <a:p>
            <a:r>
              <a:rPr lang="en-US" sz="2800" dirty="0">
                <a:latin typeface="Calibri" pitchFamily="34" charset="0"/>
              </a:rPr>
              <a:t>= </a:t>
            </a:r>
            <a:r>
              <a:rPr lang="en-US" sz="2800" dirty="0">
                <a:solidFill>
                  <a:srgbClr val="FF0000"/>
                </a:solidFill>
                <a:latin typeface="Calibri" pitchFamily="34" charset="0"/>
              </a:rPr>
              <a:t>1</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5">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7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0245">
                                            <p:txEl>
                                              <p:pRg st="4" end="4"/>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2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4"/>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248"/>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0245">
                                            <p:txEl>
                                              <p:pRg st="5" end="5"/>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0" grpId="0"/>
      <p:bldP spid="11" grpId="0"/>
      <p:bldP spid="12" grpId="0"/>
      <p:bldP spid="13" grpId="0"/>
      <p:bldP spid="14" grpId="0"/>
      <p:bldP spid="15" grpId="0"/>
      <p:bldP spid="16" grpId="0"/>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225040"/>
          </a:xfrm>
          <a:solidFill>
            <a:srgbClr val="FFFFCC"/>
          </a:solidFill>
          <a:ln w="28575">
            <a:solidFill>
              <a:srgbClr val="000000"/>
            </a:solidFill>
          </a:ln>
        </p:spPr>
        <p:txBody>
          <a:bodyPr>
            <a:noAutofit/>
          </a:bodyPr>
          <a:lstStyle/>
          <a:p>
            <a:r>
              <a:rPr lang="en-US" dirty="0">
                <a:solidFill>
                  <a:srgbClr val="000000"/>
                </a:solidFill>
              </a:rPr>
              <a:t>Any number divided by one is itself.</a:t>
            </a:r>
          </a:p>
          <a:p>
            <a:pPr>
              <a:spcBef>
                <a:spcPts val="1200"/>
              </a:spcBef>
            </a:pPr>
            <a:r>
              <a:rPr lang="en-US" b="1" dirty="0">
                <a:solidFill>
                  <a:srgbClr val="000000"/>
                </a:solidFill>
              </a:rPr>
              <a:t>Example: </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Properties: Division by 1</a:t>
            </a:r>
          </a:p>
        </p:txBody>
      </p:sp>
      <p:graphicFrame>
        <p:nvGraphicFramePr>
          <p:cNvPr id="9221" name="Object 8"/>
          <p:cNvGraphicFramePr>
            <a:graphicFrameLocks noChangeAspect="1"/>
          </p:cNvGraphicFramePr>
          <p:nvPr/>
        </p:nvGraphicFramePr>
        <p:xfrm>
          <a:off x="2124075" y="2286000"/>
          <a:ext cx="800100" cy="838200"/>
        </p:xfrm>
        <a:graphic>
          <a:graphicData uri="http://schemas.openxmlformats.org/presentationml/2006/ole">
            <mc:AlternateContent xmlns:mc="http://schemas.openxmlformats.org/markup-compatibility/2006">
              <mc:Choice xmlns:v="urn:schemas-microsoft-com:vml" Requires="v">
                <p:oleObj name="Equation" r:id="rId2" imgW="799920" imgH="838080" progId="Equation.DSMT4">
                  <p:embed/>
                </p:oleObj>
              </mc:Choice>
              <mc:Fallback>
                <p:oleObj name="Equation" r:id="rId2" imgW="799920" imgH="83808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2286000"/>
                        <a:ext cx="800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225040"/>
          </a:xfrm>
          <a:solidFill>
            <a:srgbClr val="FFFFCC"/>
          </a:solidFill>
          <a:ln w="28575">
            <a:solidFill>
              <a:srgbClr val="000000"/>
            </a:solidFill>
          </a:ln>
        </p:spPr>
        <p:txBody>
          <a:bodyPr>
            <a:noAutofit/>
          </a:bodyPr>
          <a:lstStyle/>
          <a:p>
            <a:r>
              <a:rPr lang="en-US" dirty="0">
                <a:solidFill>
                  <a:srgbClr val="000000"/>
                </a:solidFill>
              </a:rPr>
              <a:t>Any nonzero number divided by itself equals 1.</a:t>
            </a:r>
          </a:p>
          <a:p>
            <a:pPr>
              <a:spcBef>
                <a:spcPts val="1200"/>
              </a:spcBef>
            </a:pPr>
            <a:r>
              <a:rPr lang="en-US" b="1" dirty="0">
                <a:solidFill>
                  <a:srgbClr val="000000"/>
                </a:solidFill>
                <a:latin typeface="Calibri" pitchFamily="34" charset="0"/>
              </a:rPr>
              <a:t>Example:</a:t>
            </a:r>
          </a:p>
        </p:txBody>
      </p:sp>
      <p:sp>
        <p:nvSpPr>
          <p:cNvPr id="9220" name="Rectangle 6"/>
          <p:cNvSpPr>
            <a:spLocks noGrp="1"/>
          </p:cNvSpPr>
          <p:nvPr>
            <p:ph type="title"/>
          </p:nvPr>
        </p:nvSpPr>
        <p:spPr>
          <a:xfrm>
            <a:off x="457200" y="395462"/>
            <a:ext cx="8229600" cy="489236"/>
          </a:xfrm>
          <a:prstGeom prst="rect">
            <a:avLst/>
          </a:prstGeom>
          <a:noFill/>
        </p:spPr>
        <p:txBody>
          <a:bodyPr>
            <a:spAutoFit/>
          </a:bodyPr>
          <a:lstStyle/>
          <a:p>
            <a:r>
              <a:rPr lang="en-US" dirty="0"/>
              <a:t>Properties: Division of a Number by Itself</a:t>
            </a:r>
          </a:p>
        </p:txBody>
      </p:sp>
      <p:graphicFrame>
        <p:nvGraphicFramePr>
          <p:cNvPr id="47111" name="Object 7"/>
          <p:cNvGraphicFramePr>
            <a:graphicFrameLocks noChangeAspect="1"/>
          </p:cNvGraphicFramePr>
          <p:nvPr/>
        </p:nvGraphicFramePr>
        <p:xfrm>
          <a:off x="2124075" y="2352675"/>
          <a:ext cx="736600" cy="838200"/>
        </p:xfrm>
        <a:graphic>
          <a:graphicData uri="http://schemas.openxmlformats.org/presentationml/2006/ole">
            <mc:AlternateContent xmlns:mc="http://schemas.openxmlformats.org/markup-compatibility/2006">
              <mc:Choice xmlns:v="urn:schemas-microsoft-com:vml" Requires="v">
                <p:oleObj name="Equation" r:id="rId2" imgW="736560" imgH="838080" progId="Equation.DSMT4">
                  <p:embed/>
                </p:oleObj>
              </mc:Choice>
              <mc:Fallback>
                <p:oleObj name="Equation" r:id="rId2" imgW="736560" imgH="83808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2352675"/>
                        <a:ext cx="736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395462"/>
            <a:ext cx="8229600" cy="489236"/>
          </a:xfrm>
          <a:prstGeom prst="rect">
            <a:avLst/>
          </a:prstGeom>
          <a:noFill/>
        </p:spPr>
        <p:txBody>
          <a:bodyPr>
            <a:spAutoFit/>
          </a:bodyPr>
          <a:lstStyle/>
          <a:p>
            <a:pPr eaLnBrk="1" hangingPunct="1"/>
            <a:r>
              <a:rPr lang="en-US" sz="3200" dirty="0">
                <a:solidFill>
                  <a:schemeClr val="accent1"/>
                </a:solidFill>
              </a:rPr>
              <a:t>Properties: Division Involving 0</a:t>
            </a:r>
          </a:p>
        </p:txBody>
      </p:sp>
      <p:sp>
        <p:nvSpPr>
          <p:cNvPr id="6" name="Content Placeholder 5"/>
          <p:cNvSpPr>
            <a:spLocks noGrp="1"/>
          </p:cNvSpPr>
          <p:nvPr>
            <p:ph idx="1"/>
          </p:nvPr>
        </p:nvSpPr>
        <p:spPr>
          <a:xfrm>
            <a:off x="457200" y="1280161"/>
            <a:ext cx="8229600" cy="4282439"/>
          </a:xfrm>
          <a:solidFill>
            <a:srgbClr val="FFFFCC"/>
          </a:solidFill>
          <a:ln w="28575">
            <a:solidFill>
              <a:srgbClr val="000000"/>
            </a:solidFill>
          </a:ln>
        </p:spPr>
        <p:txBody>
          <a:bodyPr wrap="square">
            <a:noAutofit/>
          </a:bodyPr>
          <a:lstStyle/>
          <a:p>
            <a:r>
              <a:rPr lang="en-US" b="1" dirty="0">
                <a:solidFill>
                  <a:srgbClr val="000000"/>
                </a:solidFill>
                <a:latin typeface="Calibri" pitchFamily="34" charset="0"/>
              </a:rPr>
              <a:t>Case 1: </a:t>
            </a:r>
            <a:r>
              <a:rPr lang="en-US" dirty="0">
                <a:solidFill>
                  <a:srgbClr val="000000"/>
                </a:solidFill>
              </a:rPr>
              <a:t>Any nonzero whole number can be divided into 0 and the quotient is 0.</a:t>
            </a:r>
          </a:p>
          <a:p>
            <a:pPr>
              <a:spcBef>
                <a:spcPts val="1200"/>
              </a:spcBef>
            </a:pPr>
            <a:r>
              <a:rPr lang="en-US" b="1" dirty="0">
                <a:solidFill>
                  <a:srgbClr val="000000"/>
                </a:solidFill>
                <a:latin typeface="Calibri" pitchFamily="34" charset="0"/>
              </a:rPr>
              <a:t>Example: </a:t>
            </a:r>
          </a:p>
          <a:p>
            <a:pPr>
              <a:tabLst>
                <a:tab pos="1371600" algn="l"/>
              </a:tabLst>
            </a:pPr>
            <a:r>
              <a:rPr lang="en-US" b="1" dirty="0">
                <a:solidFill>
                  <a:srgbClr val="000000"/>
                </a:solidFill>
                <a:latin typeface="Calibri" pitchFamily="34" charset="0"/>
              </a:rPr>
              <a:t>Case 2: </a:t>
            </a:r>
            <a:r>
              <a:rPr lang="en-US" dirty="0">
                <a:solidFill>
                  <a:srgbClr val="000000"/>
                </a:solidFill>
              </a:rPr>
              <a:t>If any whole number, including 0, is divided by 0 the quotient is </a:t>
            </a:r>
            <a:r>
              <a:rPr lang="en-US" b="1" dirty="0">
                <a:solidFill>
                  <a:srgbClr val="C00000"/>
                </a:solidFill>
              </a:rPr>
              <a:t>undefined</a:t>
            </a:r>
            <a:r>
              <a:rPr lang="en-US" b="1" dirty="0">
                <a:solidFill>
                  <a:srgbClr val="000000"/>
                </a:solidFill>
              </a:rPr>
              <a:t>.</a:t>
            </a:r>
          </a:p>
          <a:p>
            <a:pPr>
              <a:spcBef>
                <a:spcPts val="1200"/>
              </a:spcBef>
            </a:pPr>
            <a:r>
              <a:rPr lang="en-US" b="1" dirty="0">
                <a:solidFill>
                  <a:srgbClr val="000000"/>
                </a:solidFill>
              </a:rPr>
              <a:t>Example:        </a:t>
            </a:r>
            <a:r>
              <a:rPr lang="en-US" dirty="0">
                <a:solidFill>
                  <a:srgbClr val="000000"/>
                </a:solidFill>
              </a:rPr>
              <a:t>is undefined.</a:t>
            </a:r>
          </a:p>
          <a:p>
            <a:endParaRPr lang="en-US" dirty="0">
              <a:solidFill>
                <a:srgbClr val="000000"/>
              </a:solidFill>
            </a:endParaRPr>
          </a:p>
        </p:txBody>
      </p:sp>
      <p:graphicFrame>
        <p:nvGraphicFramePr>
          <p:cNvPr id="11268" name="Object 4"/>
          <p:cNvGraphicFramePr>
            <a:graphicFrameLocks noChangeAspect="1"/>
          </p:cNvGraphicFramePr>
          <p:nvPr>
            <p:extLst>
              <p:ext uri="{D42A27DB-BD31-4B8C-83A1-F6EECF244321}">
                <p14:modId xmlns:p14="http://schemas.microsoft.com/office/powerpoint/2010/main" val="2807240305"/>
              </p:ext>
            </p:extLst>
          </p:nvPr>
        </p:nvGraphicFramePr>
        <p:xfrm>
          <a:off x="2066925" y="2133600"/>
          <a:ext cx="787400" cy="838200"/>
        </p:xfrm>
        <a:graphic>
          <a:graphicData uri="http://schemas.openxmlformats.org/presentationml/2006/ole">
            <mc:AlternateContent xmlns:mc="http://schemas.openxmlformats.org/markup-compatibility/2006">
              <mc:Choice xmlns:v="urn:schemas-microsoft-com:vml" Requires="v">
                <p:oleObj name="Equation" r:id="rId2" imgW="787320" imgH="838080" progId="Equation.DSMT4">
                  <p:embed/>
                </p:oleObj>
              </mc:Choice>
              <mc:Fallback>
                <p:oleObj name="Equation" r:id="rId2" imgW="787320" imgH="83808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66925" y="2133600"/>
                        <a:ext cx="787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955672280"/>
              </p:ext>
            </p:extLst>
          </p:nvPr>
        </p:nvGraphicFramePr>
        <p:xfrm>
          <a:off x="1981200" y="3657600"/>
          <a:ext cx="419100" cy="838200"/>
        </p:xfrm>
        <a:graphic>
          <a:graphicData uri="http://schemas.openxmlformats.org/presentationml/2006/ole">
            <mc:AlternateContent xmlns:mc="http://schemas.openxmlformats.org/markup-compatibility/2006">
              <mc:Choice xmlns:v="urn:schemas-microsoft-com:vml" Requires="v">
                <p:oleObj name="Equation" r:id="rId4" imgW="419040" imgH="838080" progId="Equation.DSMT4">
                  <p:embed/>
                </p:oleObj>
              </mc:Choice>
              <mc:Fallback>
                <p:oleObj name="Equation" r:id="rId4" imgW="419040" imgH="83808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81200" y="3657600"/>
                        <a:ext cx="419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5B4E9-C66E-1028-2B92-373AC50DEE7F}"/>
              </a:ext>
            </a:extLst>
          </p:cNvPr>
          <p:cNvSpPr>
            <a:spLocks noGrp="1"/>
          </p:cNvSpPr>
          <p:nvPr>
            <p:ph type="title"/>
          </p:nvPr>
        </p:nvSpPr>
        <p:spPr/>
        <p:txBody>
          <a:bodyPr/>
          <a:lstStyle/>
          <a:p>
            <a:r>
              <a:rPr lang="en-US" dirty="0">
                <a:solidFill>
                  <a:schemeClr val="accent1"/>
                </a:solidFill>
                <a:latin typeface="Calibri" pitchFamily="34" charset="0"/>
              </a:rPr>
              <a:t>Example 2: Understanding Division with 0</a:t>
            </a:r>
            <a:endParaRPr lang="en-IN" dirty="0"/>
          </a:p>
        </p:txBody>
      </p:sp>
      <p:sp>
        <p:nvSpPr>
          <p:cNvPr id="3" name="Content Placeholder 2">
            <a:extLst>
              <a:ext uri="{FF2B5EF4-FFF2-40B4-BE49-F238E27FC236}">
                <a16:creationId xmlns:a16="http://schemas.microsoft.com/office/drawing/2014/main" id="{F7C3562D-BCA0-5819-2588-1250440E6D85}"/>
              </a:ext>
            </a:extLst>
          </p:cNvPr>
          <p:cNvSpPr>
            <a:spLocks noGrp="1"/>
          </p:cNvSpPr>
          <p:nvPr>
            <p:ph idx="1"/>
          </p:nvPr>
        </p:nvSpPr>
        <p:spPr/>
        <p:txBody>
          <a:bodyPr/>
          <a:lstStyle/>
          <a:p>
            <a:pPr>
              <a:spcBef>
                <a:spcPct val="20000"/>
              </a:spcBef>
            </a:pPr>
            <a:r>
              <a:rPr lang="en-US" sz="2800" dirty="0"/>
              <a:t>These examples illustrate </a:t>
            </a:r>
            <a:r>
              <a:rPr lang="en-US" dirty="0"/>
              <a:t>several situations involving division with 0</a:t>
            </a:r>
            <a:r>
              <a:rPr lang="en-US" sz="2800" dirty="0"/>
              <a:t>.</a:t>
            </a:r>
            <a:endParaRPr lang="en-US" sz="2800" dirty="0">
              <a:latin typeface="Calibri" pitchFamily="34" charset="0"/>
            </a:endParaRPr>
          </a:p>
          <a:p>
            <a:pPr>
              <a:spcBef>
                <a:spcPct val="20000"/>
              </a:spcBef>
            </a:pPr>
            <a:r>
              <a:rPr lang="en-US" sz="2800" dirty="0">
                <a:latin typeface="Calibri" pitchFamily="34" charset="0"/>
              </a:rPr>
              <a:t> </a:t>
            </a:r>
            <a:endParaRPr lang="en-US" sz="2800" dirty="0">
              <a:solidFill>
                <a:srgbClr val="000099"/>
              </a:solidFill>
              <a:latin typeface="Calibri" pitchFamily="34" charset="0"/>
            </a:endParaRPr>
          </a:p>
        </p:txBody>
      </p:sp>
      <p:graphicFrame>
        <p:nvGraphicFramePr>
          <p:cNvPr id="4" name="Object 4">
            <a:extLst>
              <a:ext uri="{FF2B5EF4-FFF2-40B4-BE49-F238E27FC236}">
                <a16:creationId xmlns:a16="http://schemas.microsoft.com/office/drawing/2014/main" id="{A80BCAA0-519C-E789-ECBB-A7DFFA41FB76}"/>
              </a:ext>
            </a:extLst>
          </p:cNvPr>
          <p:cNvGraphicFramePr>
            <a:graphicFrameLocks noChangeAspect="1"/>
          </p:cNvGraphicFramePr>
          <p:nvPr>
            <p:extLst>
              <p:ext uri="{D42A27DB-BD31-4B8C-83A1-F6EECF244321}">
                <p14:modId xmlns:p14="http://schemas.microsoft.com/office/powerpoint/2010/main" val="945850575"/>
              </p:ext>
            </p:extLst>
          </p:nvPr>
        </p:nvGraphicFramePr>
        <p:xfrm>
          <a:off x="1888892" y="2425700"/>
          <a:ext cx="482600" cy="292100"/>
        </p:xfrm>
        <a:graphic>
          <a:graphicData uri="http://schemas.openxmlformats.org/presentationml/2006/ole">
            <mc:AlternateContent xmlns:mc="http://schemas.openxmlformats.org/markup-compatibility/2006">
              <mc:Choice xmlns:v="urn:schemas-microsoft-com:vml" Requires="v">
                <p:oleObj name="Equation" r:id="rId2" imgW="482391" imgH="291973" progId="Equation.DSMT4">
                  <p:embed/>
                </p:oleObj>
              </mc:Choice>
              <mc:Fallback>
                <p:oleObj name="Equation" r:id="rId2" imgW="482391" imgH="291973" progId="Equation.DSMT4">
                  <p:embed/>
                  <p:pic>
                    <p:nvPicPr>
                      <p:cNvPr id="410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8892" y="24257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 name="Object 6">
            <a:extLst>
              <a:ext uri="{FF2B5EF4-FFF2-40B4-BE49-F238E27FC236}">
                <a16:creationId xmlns:a16="http://schemas.microsoft.com/office/drawing/2014/main" id="{0D4E6E05-8841-AE71-33F3-36213DCEB2EC}"/>
              </a:ext>
            </a:extLst>
          </p:cNvPr>
          <p:cNvGraphicFramePr>
            <a:graphicFrameLocks noChangeAspect="1"/>
          </p:cNvGraphicFramePr>
          <p:nvPr>
            <p:extLst>
              <p:ext uri="{D42A27DB-BD31-4B8C-83A1-F6EECF244321}">
                <p14:modId xmlns:p14="http://schemas.microsoft.com/office/powerpoint/2010/main" val="732554632"/>
              </p:ext>
            </p:extLst>
          </p:nvPr>
        </p:nvGraphicFramePr>
        <p:xfrm>
          <a:off x="996950" y="3136900"/>
          <a:ext cx="3416300" cy="381000"/>
        </p:xfrm>
        <a:graphic>
          <a:graphicData uri="http://schemas.openxmlformats.org/presentationml/2006/ole">
            <mc:AlternateContent xmlns:mc="http://schemas.openxmlformats.org/markup-compatibility/2006">
              <mc:Choice xmlns:v="urn:schemas-microsoft-com:vml" Requires="v">
                <p:oleObj name="Equation" r:id="rId4" imgW="3416300" imgH="381000" progId="Equation.DSMT4">
                  <p:embed/>
                </p:oleObj>
              </mc:Choice>
              <mc:Fallback>
                <p:oleObj name="Equation" r:id="rId4" imgW="3416300" imgH="381000" progId="Equation.DSMT4">
                  <p:embed/>
                  <p:pic>
                    <p:nvPicPr>
                      <p:cNvPr id="4102"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96950" y="3136900"/>
                        <a:ext cx="341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 name="Object 42">
            <a:extLst>
              <a:ext uri="{FF2B5EF4-FFF2-40B4-BE49-F238E27FC236}">
                <a16:creationId xmlns:a16="http://schemas.microsoft.com/office/drawing/2014/main" id="{C8B1C908-FCFD-5CCB-5A36-16092391149D}"/>
              </a:ext>
            </a:extLst>
          </p:cNvPr>
          <p:cNvGraphicFramePr>
            <a:graphicFrameLocks noChangeAspect="1"/>
          </p:cNvGraphicFramePr>
          <p:nvPr>
            <p:extLst>
              <p:ext uri="{D42A27DB-BD31-4B8C-83A1-F6EECF244321}">
                <p14:modId xmlns:p14="http://schemas.microsoft.com/office/powerpoint/2010/main" val="802755893"/>
              </p:ext>
            </p:extLst>
          </p:nvPr>
        </p:nvGraphicFramePr>
        <p:xfrm>
          <a:off x="457200" y="2438400"/>
          <a:ext cx="1346200" cy="292100"/>
        </p:xfrm>
        <a:graphic>
          <a:graphicData uri="http://schemas.openxmlformats.org/presentationml/2006/ole">
            <mc:AlternateContent xmlns:mc="http://schemas.openxmlformats.org/markup-compatibility/2006">
              <mc:Choice xmlns:v="urn:schemas-microsoft-com:vml" Requires="v">
                <p:oleObj name="Equation" r:id="rId6" imgW="1346040" imgH="291960" progId="Equation.DSMT4">
                  <p:embed/>
                </p:oleObj>
              </mc:Choice>
              <mc:Fallback>
                <p:oleObj name="Equation" r:id="rId6" imgW="1346040" imgH="291960" progId="Equation.DSMT4">
                  <p:embed/>
                  <p:pic>
                    <p:nvPicPr>
                      <p:cNvPr id="4138" name="Object 4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 y="2438400"/>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 name="Object 43">
            <a:extLst>
              <a:ext uri="{FF2B5EF4-FFF2-40B4-BE49-F238E27FC236}">
                <a16:creationId xmlns:a16="http://schemas.microsoft.com/office/drawing/2014/main" id="{B47EC487-1DEB-BD73-A5AA-EB1A9FA8274E}"/>
              </a:ext>
            </a:extLst>
          </p:cNvPr>
          <p:cNvGraphicFramePr>
            <a:graphicFrameLocks noChangeAspect="1"/>
          </p:cNvGraphicFramePr>
          <p:nvPr>
            <p:extLst>
              <p:ext uri="{D42A27DB-BD31-4B8C-83A1-F6EECF244321}">
                <p14:modId xmlns:p14="http://schemas.microsoft.com/office/powerpoint/2010/main" val="3525033397"/>
              </p:ext>
            </p:extLst>
          </p:nvPr>
        </p:nvGraphicFramePr>
        <p:xfrm>
          <a:off x="2524125" y="2133600"/>
          <a:ext cx="1549400" cy="838200"/>
        </p:xfrm>
        <a:graphic>
          <a:graphicData uri="http://schemas.openxmlformats.org/presentationml/2006/ole">
            <mc:AlternateContent xmlns:mc="http://schemas.openxmlformats.org/markup-compatibility/2006">
              <mc:Choice xmlns:v="urn:schemas-microsoft-com:vml" Requires="v">
                <p:oleObj name="Equation" r:id="rId8" imgW="1549080" imgH="838080" progId="Equation.DSMT4">
                  <p:embed/>
                </p:oleObj>
              </mc:Choice>
              <mc:Fallback>
                <p:oleObj name="Equation" r:id="rId8" imgW="1549080" imgH="838080" progId="Equation.DSMT4">
                  <p:embed/>
                  <p:pic>
                    <p:nvPicPr>
                      <p:cNvPr id="4139" name="Object 4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24125" y="21336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44">
            <a:extLst>
              <a:ext uri="{FF2B5EF4-FFF2-40B4-BE49-F238E27FC236}">
                <a16:creationId xmlns:a16="http://schemas.microsoft.com/office/drawing/2014/main" id="{2971B43D-0F67-62B6-C618-2AB677F8B97B}"/>
              </a:ext>
            </a:extLst>
          </p:cNvPr>
          <p:cNvGraphicFramePr>
            <a:graphicFrameLocks noChangeAspect="1"/>
          </p:cNvGraphicFramePr>
          <p:nvPr>
            <p:extLst>
              <p:ext uri="{D42A27DB-BD31-4B8C-83A1-F6EECF244321}">
                <p14:modId xmlns:p14="http://schemas.microsoft.com/office/powerpoint/2010/main" val="3874216375"/>
              </p:ext>
            </p:extLst>
          </p:nvPr>
        </p:nvGraphicFramePr>
        <p:xfrm>
          <a:off x="4445000" y="1879600"/>
          <a:ext cx="1333500" cy="927100"/>
        </p:xfrm>
        <a:graphic>
          <a:graphicData uri="http://schemas.openxmlformats.org/presentationml/2006/ole">
            <mc:AlternateContent xmlns:mc="http://schemas.openxmlformats.org/markup-compatibility/2006">
              <mc:Choice xmlns:v="urn:schemas-microsoft-com:vml" Requires="v">
                <p:oleObj name="Equation" r:id="rId10" imgW="1333440" imgH="927000" progId="Equation.DSMT4">
                  <p:embed/>
                </p:oleObj>
              </mc:Choice>
              <mc:Fallback>
                <p:oleObj name="Equation" r:id="rId10" imgW="1333440" imgH="927000" progId="Equation.DSMT4">
                  <p:embed/>
                  <p:pic>
                    <p:nvPicPr>
                      <p:cNvPr id="4140" name="Object 44"/>
                      <p:cNvPicPr>
                        <a:picLocks noChangeAspect="1" noChangeArrowheads="1"/>
                      </p:cNvPicPr>
                      <p:nvPr/>
                    </p:nvPicPr>
                    <p:blipFill>
                      <a:blip r:embed="rId11"/>
                      <a:srcRect/>
                      <a:stretch>
                        <a:fillRect/>
                      </a:stretch>
                    </p:blipFill>
                    <p:spPr bwMode="auto">
                      <a:xfrm>
                        <a:off x="4445000" y="1879600"/>
                        <a:ext cx="13335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8">
            <a:extLst>
              <a:ext uri="{FF2B5EF4-FFF2-40B4-BE49-F238E27FC236}">
                <a16:creationId xmlns:a16="http://schemas.microsoft.com/office/drawing/2014/main" id="{0DAC984A-DF3B-B108-14F7-EAD9D9A0D017}"/>
              </a:ext>
            </a:extLst>
          </p:cNvPr>
          <p:cNvGraphicFramePr>
            <a:graphicFrameLocks noChangeAspect="1"/>
          </p:cNvGraphicFramePr>
          <p:nvPr>
            <p:extLst>
              <p:ext uri="{D42A27DB-BD31-4B8C-83A1-F6EECF244321}">
                <p14:modId xmlns:p14="http://schemas.microsoft.com/office/powerpoint/2010/main" val="1549396029"/>
              </p:ext>
            </p:extLst>
          </p:nvPr>
        </p:nvGraphicFramePr>
        <p:xfrm>
          <a:off x="1950795" y="3689724"/>
          <a:ext cx="1803400" cy="317500"/>
        </p:xfrm>
        <a:graphic>
          <a:graphicData uri="http://schemas.openxmlformats.org/presentationml/2006/ole">
            <mc:AlternateContent xmlns:mc="http://schemas.openxmlformats.org/markup-compatibility/2006">
              <mc:Choice xmlns:v="urn:schemas-microsoft-com:vml" Requires="v">
                <p:oleObj name="Equation" r:id="rId12" imgW="1802618" imgH="317362" progId="Equation.DSMT4">
                  <p:embed/>
                </p:oleObj>
              </mc:Choice>
              <mc:Fallback>
                <p:oleObj name="Equation" r:id="rId12" imgW="1802618" imgH="317362" progId="Equation.DSMT4">
                  <p:embed/>
                  <p:pic>
                    <p:nvPicPr>
                      <p:cNvPr id="4104"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950795" y="3689724"/>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 name="Object 11">
            <a:extLst>
              <a:ext uri="{FF2B5EF4-FFF2-40B4-BE49-F238E27FC236}">
                <a16:creationId xmlns:a16="http://schemas.microsoft.com/office/drawing/2014/main" id="{2AC9FD44-A31C-40B6-2304-B87FCAFC3C7D}"/>
              </a:ext>
            </a:extLst>
          </p:cNvPr>
          <p:cNvGraphicFramePr>
            <a:graphicFrameLocks noChangeAspect="1"/>
          </p:cNvGraphicFramePr>
          <p:nvPr>
            <p:extLst>
              <p:ext uri="{D42A27DB-BD31-4B8C-83A1-F6EECF244321}">
                <p14:modId xmlns:p14="http://schemas.microsoft.com/office/powerpoint/2010/main" val="2219028482"/>
              </p:ext>
            </p:extLst>
          </p:nvPr>
        </p:nvGraphicFramePr>
        <p:xfrm>
          <a:off x="4922838" y="3689350"/>
          <a:ext cx="1803400" cy="317500"/>
        </p:xfrm>
        <a:graphic>
          <a:graphicData uri="http://schemas.openxmlformats.org/presentationml/2006/ole">
            <mc:AlternateContent xmlns:mc="http://schemas.openxmlformats.org/markup-compatibility/2006">
              <mc:Choice xmlns:v="urn:schemas-microsoft-com:vml" Requires="v">
                <p:oleObj name="Equation" r:id="rId14" imgW="1802618" imgH="317362" progId="Equation.DSMT4">
                  <p:embed/>
                </p:oleObj>
              </mc:Choice>
              <mc:Fallback>
                <p:oleObj name="Equation" r:id="rId14" imgW="1802618" imgH="317362" progId="Equation.DSMT4">
                  <p:embed/>
                  <p:pic>
                    <p:nvPicPr>
                      <p:cNvPr id="4107" name="Object 1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922838" y="368935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45">
            <a:extLst>
              <a:ext uri="{FF2B5EF4-FFF2-40B4-BE49-F238E27FC236}">
                <a16:creationId xmlns:a16="http://schemas.microsoft.com/office/drawing/2014/main" id="{BFD19169-D843-D656-47D5-4BFECA3BF365}"/>
              </a:ext>
            </a:extLst>
          </p:cNvPr>
          <p:cNvGraphicFramePr>
            <a:graphicFrameLocks noChangeAspect="1"/>
          </p:cNvGraphicFramePr>
          <p:nvPr>
            <p:extLst>
              <p:ext uri="{D42A27DB-BD31-4B8C-83A1-F6EECF244321}">
                <p14:modId xmlns:p14="http://schemas.microsoft.com/office/powerpoint/2010/main" val="1438712919"/>
              </p:ext>
            </p:extLst>
          </p:nvPr>
        </p:nvGraphicFramePr>
        <p:xfrm>
          <a:off x="3976688" y="3435350"/>
          <a:ext cx="863600" cy="838200"/>
        </p:xfrm>
        <a:graphic>
          <a:graphicData uri="http://schemas.openxmlformats.org/presentationml/2006/ole">
            <mc:AlternateContent xmlns:mc="http://schemas.openxmlformats.org/markup-compatibility/2006">
              <mc:Choice xmlns:v="urn:schemas-microsoft-com:vml" Requires="v">
                <p:oleObj name="Equation" r:id="rId15" imgW="863280" imgH="838080" progId="Equation.DSMT4">
                  <p:embed/>
                </p:oleObj>
              </mc:Choice>
              <mc:Fallback>
                <p:oleObj name="Equation" r:id="rId15" imgW="863280" imgH="838080" progId="Equation.DSMT4">
                  <p:embed/>
                  <p:pic>
                    <p:nvPicPr>
                      <p:cNvPr id="4141" name="Object 4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76688" y="343535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 name="Object 46">
            <a:extLst>
              <a:ext uri="{FF2B5EF4-FFF2-40B4-BE49-F238E27FC236}">
                <a16:creationId xmlns:a16="http://schemas.microsoft.com/office/drawing/2014/main" id="{C1FF7B86-8698-114E-BEB3-D1C0D82C3130}"/>
              </a:ext>
            </a:extLst>
          </p:cNvPr>
          <p:cNvGraphicFramePr>
            <a:graphicFrameLocks noChangeAspect="1"/>
          </p:cNvGraphicFramePr>
          <p:nvPr>
            <p:extLst>
              <p:ext uri="{D42A27DB-BD31-4B8C-83A1-F6EECF244321}">
                <p14:modId xmlns:p14="http://schemas.microsoft.com/office/powerpoint/2010/main" val="3051806125"/>
              </p:ext>
            </p:extLst>
          </p:nvPr>
        </p:nvGraphicFramePr>
        <p:xfrm>
          <a:off x="998260" y="4157663"/>
          <a:ext cx="2400300" cy="914400"/>
        </p:xfrm>
        <a:graphic>
          <a:graphicData uri="http://schemas.openxmlformats.org/presentationml/2006/ole">
            <mc:AlternateContent xmlns:mc="http://schemas.openxmlformats.org/markup-compatibility/2006">
              <mc:Choice xmlns:v="urn:schemas-microsoft-com:vml" Requires="v">
                <p:oleObj name="Equation" r:id="rId17" imgW="2400120" imgH="914400" progId="Equation.DSMT4">
                  <p:embed/>
                </p:oleObj>
              </mc:Choice>
              <mc:Fallback>
                <p:oleObj name="Equation" r:id="rId17" imgW="2400120" imgH="914400" progId="Equation.DSMT4">
                  <p:embed/>
                  <p:pic>
                    <p:nvPicPr>
                      <p:cNvPr id="4142" name="Object 46"/>
                      <p:cNvPicPr>
                        <a:picLocks noChangeAspect="1" noChangeArrowheads="1"/>
                      </p:cNvPicPr>
                      <p:nvPr/>
                    </p:nvPicPr>
                    <p:blipFill>
                      <a:blip r:embed="rId18"/>
                      <a:srcRect/>
                      <a:stretch>
                        <a:fillRect/>
                      </a:stretch>
                    </p:blipFill>
                    <p:spPr bwMode="auto">
                      <a:xfrm>
                        <a:off x="998260" y="4157663"/>
                        <a:ext cx="24003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 name="Object 47">
            <a:extLst>
              <a:ext uri="{FF2B5EF4-FFF2-40B4-BE49-F238E27FC236}">
                <a16:creationId xmlns:a16="http://schemas.microsoft.com/office/drawing/2014/main" id="{62BB4E83-7DDC-BBCE-A5F1-CE48AED016CA}"/>
              </a:ext>
            </a:extLst>
          </p:cNvPr>
          <p:cNvGraphicFramePr>
            <a:graphicFrameLocks noChangeAspect="1"/>
          </p:cNvGraphicFramePr>
          <p:nvPr>
            <p:extLst>
              <p:ext uri="{D42A27DB-BD31-4B8C-83A1-F6EECF244321}">
                <p14:modId xmlns:p14="http://schemas.microsoft.com/office/powerpoint/2010/main" val="1817505788"/>
              </p:ext>
            </p:extLst>
          </p:nvPr>
        </p:nvGraphicFramePr>
        <p:xfrm>
          <a:off x="474420" y="3692899"/>
          <a:ext cx="1346200" cy="304800"/>
        </p:xfrm>
        <a:graphic>
          <a:graphicData uri="http://schemas.openxmlformats.org/presentationml/2006/ole">
            <mc:AlternateContent xmlns:mc="http://schemas.openxmlformats.org/markup-compatibility/2006">
              <mc:Choice xmlns:v="urn:schemas-microsoft-com:vml" Requires="v">
                <p:oleObj name="Equation" r:id="rId19" imgW="1346040" imgH="304560" progId="Equation.DSMT4">
                  <p:embed/>
                </p:oleObj>
              </mc:Choice>
              <mc:Fallback>
                <p:oleObj name="Equation" r:id="rId19" imgW="1346040" imgH="304560" progId="Equation.DSMT4">
                  <p:embed/>
                  <p:pic>
                    <p:nvPicPr>
                      <p:cNvPr id="4143" name="Object 47"/>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74420" y="3692899"/>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0">
            <a:extLst>
              <a:ext uri="{FF2B5EF4-FFF2-40B4-BE49-F238E27FC236}">
                <a16:creationId xmlns:a16="http://schemas.microsoft.com/office/drawing/2014/main" id="{F0CF5FCA-ACAC-4760-0CD3-F9780BFC629B}"/>
              </a:ext>
            </a:extLst>
          </p:cNvPr>
          <p:cNvGraphicFramePr>
            <a:graphicFrameLocks noChangeAspect="1"/>
          </p:cNvGraphicFramePr>
          <p:nvPr>
            <p:extLst>
              <p:ext uri="{D42A27DB-BD31-4B8C-83A1-F6EECF244321}">
                <p14:modId xmlns:p14="http://schemas.microsoft.com/office/powerpoint/2010/main" val="3734403800"/>
              </p:ext>
            </p:extLst>
          </p:nvPr>
        </p:nvGraphicFramePr>
        <p:xfrm>
          <a:off x="952500" y="5190490"/>
          <a:ext cx="3619500" cy="368300"/>
        </p:xfrm>
        <a:graphic>
          <a:graphicData uri="http://schemas.openxmlformats.org/presentationml/2006/ole">
            <mc:AlternateContent xmlns:mc="http://schemas.openxmlformats.org/markup-compatibility/2006">
              <mc:Choice xmlns:v="urn:schemas-microsoft-com:vml" Requires="v">
                <p:oleObj name="Equation" r:id="rId21" imgW="3619440" imgH="368280" progId="Equation.DSMT4">
                  <p:embed/>
                </p:oleObj>
              </mc:Choice>
              <mc:Fallback>
                <p:oleObj name="Equation" r:id="rId21" imgW="3619440" imgH="368280" progId="Equation.DSMT4">
                  <p:embed/>
                  <p:pic>
                    <p:nvPicPr>
                      <p:cNvPr id="4106" name="Object 10"/>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52500" y="5190490"/>
                        <a:ext cx="3619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a:extLst>
              <a:ext uri="{FF2B5EF4-FFF2-40B4-BE49-F238E27FC236}">
                <a16:creationId xmlns:a16="http://schemas.microsoft.com/office/drawing/2014/main" id="{78458847-6273-A29E-9B0A-1B955A9D80A6}"/>
              </a:ext>
            </a:extLst>
          </p:cNvPr>
          <p:cNvSpPr/>
          <p:nvPr/>
        </p:nvSpPr>
        <p:spPr>
          <a:xfrm>
            <a:off x="1999770" y="4085129"/>
            <a:ext cx="1515543" cy="477054"/>
          </a:xfrm>
          <a:prstGeom prst="rect">
            <a:avLst/>
          </a:prstGeom>
        </p:spPr>
        <p:txBody>
          <a:bodyPr wrap="none">
            <a:spAutoFit/>
          </a:bodyPr>
          <a:lstStyle/>
          <a:p>
            <a:pPr marL="342900" indent="-342900" algn="just">
              <a:buFont typeface="Courier New" pitchFamily="49" charset="0"/>
              <a:buNone/>
            </a:pPr>
            <a:r>
              <a:rPr lang="en-US" sz="2500" dirty="0">
                <a:solidFill>
                  <a:srgbClr val="FF0000"/>
                </a:solidFill>
                <a:latin typeface="Calibri" pitchFamily="34" charset="0"/>
              </a:rPr>
              <a:t>undefined</a:t>
            </a:r>
          </a:p>
        </p:txBody>
      </p:sp>
    </p:spTree>
    <p:extLst>
      <p:ext uri="{BB962C8B-B14F-4D97-AF65-F5344CB8AC3E}">
        <p14:creationId xmlns:p14="http://schemas.microsoft.com/office/powerpoint/2010/main" val="1818688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2: Understanding Division with 0 (cont.)</a:t>
            </a:r>
            <a:endParaRPr lang="en-US" dirty="0"/>
          </a:p>
        </p:txBody>
      </p:sp>
      <p:graphicFrame>
        <p:nvGraphicFramePr>
          <p:cNvPr id="4100" name="Object 4"/>
          <p:cNvGraphicFramePr>
            <a:graphicFrameLocks noChangeAspect="1"/>
          </p:cNvGraphicFramePr>
          <p:nvPr>
            <p:extLst>
              <p:ext uri="{D42A27DB-BD31-4B8C-83A1-F6EECF244321}">
                <p14:modId xmlns:p14="http://schemas.microsoft.com/office/powerpoint/2010/main" val="1900594616"/>
              </p:ext>
            </p:extLst>
          </p:nvPr>
        </p:nvGraphicFramePr>
        <p:xfrm>
          <a:off x="1907942" y="1587500"/>
          <a:ext cx="482600" cy="292100"/>
        </p:xfrm>
        <a:graphic>
          <a:graphicData uri="http://schemas.openxmlformats.org/presentationml/2006/ole">
            <mc:AlternateContent xmlns:mc="http://schemas.openxmlformats.org/markup-compatibility/2006">
              <mc:Choice xmlns:v="urn:schemas-microsoft-com:vml" Requires="v">
                <p:oleObj name="Equation" r:id="rId2" imgW="482391" imgH="291973" progId="Equation.DSMT4">
                  <p:embed/>
                </p:oleObj>
              </mc:Choice>
              <mc:Fallback>
                <p:oleObj name="Equation" r:id="rId2" imgW="482391" imgH="291973" progId="Equation.DSMT4">
                  <p:embed/>
                  <p:pic>
                    <p:nvPicPr>
                      <p:cNvPr id="0" name="Picture 3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7942" y="158750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1016000" y="2298700"/>
          <a:ext cx="3416300" cy="381000"/>
        </p:xfrm>
        <a:graphic>
          <a:graphicData uri="http://schemas.openxmlformats.org/presentationml/2006/ole">
            <mc:AlternateContent xmlns:mc="http://schemas.openxmlformats.org/markup-compatibility/2006">
              <mc:Choice xmlns:v="urn:schemas-microsoft-com:vml" Requires="v">
                <p:oleObj name="Equation" r:id="rId4" imgW="3416300" imgH="381000" progId="Equation.DSMT4">
                  <p:embed/>
                </p:oleObj>
              </mc:Choice>
              <mc:Fallback>
                <p:oleObj name="Equation" r:id="rId4" imgW="3416300" imgH="381000" progId="Equation.DSMT4">
                  <p:embed/>
                  <p:pic>
                    <p:nvPicPr>
                      <p:cNvPr id="0" name="Picture 3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16000" y="2298700"/>
                        <a:ext cx="3416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2006600" y="3225800"/>
          <a:ext cx="1803400" cy="317500"/>
        </p:xfrm>
        <a:graphic>
          <a:graphicData uri="http://schemas.openxmlformats.org/presentationml/2006/ole">
            <mc:AlternateContent xmlns:mc="http://schemas.openxmlformats.org/markup-compatibility/2006">
              <mc:Choice xmlns:v="urn:schemas-microsoft-com:vml" Requires="v">
                <p:oleObj name="Equation" r:id="rId6" imgW="1802618" imgH="317362" progId="Equation.DSMT4">
                  <p:embed/>
                </p:oleObj>
              </mc:Choice>
              <mc:Fallback>
                <p:oleObj name="Equation" r:id="rId6" imgW="1802618" imgH="317362" progId="Equation.DSMT4">
                  <p:embed/>
                  <p:pic>
                    <p:nvPicPr>
                      <p:cNvPr id="0" name="Picture 3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6600" y="322580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2428875" y="3990975"/>
          <a:ext cx="1498600" cy="317500"/>
        </p:xfrm>
        <a:graphic>
          <a:graphicData uri="http://schemas.openxmlformats.org/presentationml/2006/ole">
            <mc:AlternateContent xmlns:mc="http://schemas.openxmlformats.org/markup-compatibility/2006">
              <mc:Choice xmlns:v="urn:schemas-microsoft-com:vml" Requires="v">
                <p:oleObj name="Equation" r:id="rId8" imgW="1497950" imgH="317362" progId="Equation.DSMT4">
                  <p:embed/>
                </p:oleObj>
              </mc:Choice>
              <mc:Fallback>
                <p:oleObj name="Equation" r:id="rId8" imgW="1497950" imgH="317362" progId="Equation.DSMT4">
                  <p:embed/>
                  <p:pic>
                    <p:nvPicPr>
                      <p:cNvPr id="0" name="Picture 3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28875" y="3990975"/>
                        <a:ext cx="14986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990600" y="4724400"/>
          <a:ext cx="3619500" cy="368300"/>
        </p:xfrm>
        <a:graphic>
          <a:graphicData uri="http://schemas.openxmlformats.org/presentationml/2006/ole">
            <mc:AlternateContent xmlns:mc="http://schemas.openxmlformats.org/markup-compatibility/2006">
              <mc:Choice xmlns:v="urn:schemas-microsoft-com:vml" Requires="v">
                <p:oleObj name="Equation" r:id="rId10" imgW="3619440" imgH="368280" progId="Equation.DSMT4">
                  <p:embed/>
                </p:oleObj>
              </mc:Choice>
              <mc:Fallback>
                <p:oleObj name="Equation" r:id="rId10" imgW="3619440" imgH="368280" progId="Equation.DSMT4">
                  <p:embed/>
                  <p:pic>
                    <p:nvPicPr>
                      <p:cNvPr id="0" name="Picture 4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90600" y="4724400"/>
                        <a:ext cx="3619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4978400" y="3225800"/>
          <a:ext cx="1803400" cy="317500"/>
        </p:xfrm>
        <a:graphic>
          <a:graphicData uri="http://schemas.openxmlformats.org/presentationml/2006/ole">
            <mc:AlternateContent xmlns:mc="http://schemas.openxmlformats.org/markup-compatibility/2006">
              <mc:Choice xmlns:v="urn:schemas-microsoft-com:vml" Requires="v">
                <p:oleObj name="Equation" r:id="rId12" imgW="1802618" imgH="317362" progId="Equation.DSMT4">
                  <p:embed/>
                </p:oleObj>
              </mc:Choice>
              <mc:Fallback>
                <p:oleObj name="Equation" r:id="rId12" imgW="1802618" imgH="317362" progId="Equation.DSMT4">
                  <p:embed/>
                  <p:pic>
                    <p:nvPicPr>
                      <p:cNvPr id="0" name="Picture 4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78400" y="3225800"/>
                        <a:ext cx="1803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38" name="Object 42"/>
          <p:cNvGraphicFramePr>
            <a:graphicFrameLocks noChangeAspect="1"/>
          </p:cNvGraphicFramePr>
          <p:nvPr/>
        </p:nvGraphicFramePr>
        <p:xfrm>
          <a:off x="476250" y="1600200"/>
          <a:ext cx="1346200" cy="292100"/>
        </p:xfrm>
        <a:graphic>
          <a:graphicData uri="http://schemas.openxmlformats.org/presentationml/2006/ole">
            <mc:AlternateContent xmlns:mc="http://schemas.openxmlformats.org/markup-compatibility/2006">
              <mc:Choice xmlns:v="urn:schemas-microsoft-com:vml" Requires="v">
                <p:oleObj name="Equation" r:id="rId13" imgW="1346040" imgH="291960" progId="Equation.DSMT4">
                  <p:embed/>
                </p:oleObj>
              </mc:Choice>
              <mc:Fallback>
                <p:oleObj name="Equation" r:id="rId13" imgW="1346040" imgH="291960" progId="Equation.DSMT4">
                  <p:embed/>
                  <p:pic>
                    <p:nvPicPr>
                      <p:cNvPr id="0" name="Picture 4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6250" y="1600200"/>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39" name="Object 43"/>
          <p:cNvGraphicFramePr>
            <a:graphicFrameLocks noChangeAspect="1"/>
          </p:cNvGraphicFramePr>
          <p:nvPr/>
        </p:nvGraphicFramePr>
        <p:xfrm>
          <a:off x="2543175" y="1295400"/>
          <a:ext cx="1549400" cy="838200"/>
        </p:xfrm>
        <a:graphic>
          <a:graphicData uri="http://schemas.openxmlformats.org/presentationml/2006/ole">
            <mc:AlternateContent xmlns:mc="http://schemas.openxmlformats.org/markup-compatibility/2006">
              <mc:Choice xmlns:v="urn:schemas-microsoft-com:vml" Requires="v">
                <p:oleObj name="Equation" r:id="rId15" imgW="1549080" imgH="838080" progId="Equation.DSMT4">
                  <p:embed/>
                </p:oleObj>
              </mc:Choice>
              <mc:Fallback>
                <p:oleObj name="Equation" r:id="rId15" imgW="1549080" imgH="838080" progId="Equation.DSMT4">
                  <p:embed/>
                  <p:pic>
                    <p:nvPicPr>
                      <p:cNvPr id="0" name="Picture 4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543175" y="12954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0" name="Object 44"/>
          <p:cNvGraphicFramePr>
            <a:graphicFrameLocks noChangeAspect="1"/>
          </p:cNvGraphicFramePr>
          <p:nvPr/>
        </p:nvGraphicFramePr>
        <p:xfrm>
          <a:off x="4267200" y="1076325"/>
          <a:ext cx="1841500" cy="901700"/>
        </p:xfrm>
        <a:graphic>
          <a:graphicData uri="http://schemas.openxmlformats.org/presentationml/2006/ole">
            <mc:AlternateContent xmlns:mc="http://schemas.openxmlformats.org/markup-compatibility/2006">
              <mc:Choice xmlns:v="urn:schemas-microsoft-com:vml" Requires="v">
                <p:oleObj name="Equation" r:id="rId17" imgW="1841400" imgH="901440" progId="Equation.DSMT4">
                  <p:embed/>
                </p:oleObj>
              </mc:Choice>
              <mc:Fallback>
                <p:oleObj name="Equation" r:id="rId17" imgW="1841400" imgH="901440" progId="Equation.DSMT4">
                  <p:embed/>
                  <p:pic>
                    <p:nvPicPr>
                      <p:cNvPr id="0" name="Picture 4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267200" y="1076325"/>
                        <a:ext cx="1841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1" name="Object 45"/>
          <p:cNvGraphicFramePr>
            <a:graphicFrameLocks noChangeAspect="1"/>
          </p:cNvGraphicFramePr>
          <p:nvPr/>
        </p:nvGraphicFramePr>
        <p:xfrm>
          <a:off x="4032250" y="2971800"/>
          <a:ext cx="863600" cy="838200"/>
        </p:xfrm>
        <a:graphic>
          <a:graphicData uri="http://schemas.openxmlformats.org/presentationml/2006/ole">
            <mc:AlternateContent xmlns:mc="http://schemas.openxmlformats.org/markup-compatibility/2006">
              <mc:Choice xmlns:v="urn:schemas-microsoft-com:vml" Requires="v">
                <p:oleObj name="Equation" r:id="rId19" imgW="863280" imgH="838080" progId="Equation.DSMT4">
                  <p:embed/>
                </p:oleObj>
              </mc:Choice>
              <mc:Fallback>
                <p:oleObj name="Equation" r:id="rId19" imgW="863280" imgH="838080" progId="Equation.DSMT4">
                  <p:embed/>
                  <p:pic>
                    <p:nvPicPr>
                      <p:cNvPr id="0" name="Picture 4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32250" y="2971800"/>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2" name="Object 46"/>
          <p:cNvGraphicFramePr>
            <a:graphicFrameLocks noChangeAspect="1"/>
          </p:cNvGraphicFramePr>
          <p:nvPr/>
        </p:nvGraphicFramePr>
        <p:xfrm>
          <a:off x="990600" y="3581400"/>
          <a:ext cx="1193800" cy="901700"/>
        </p:xfrm>
        <a:graphic>
          <a:graphicData uri="http://schemas.openxmlformats.org/presentationml/2006/ole">
            <mc:AlternateContent xmlns:mc="http://schemas.openxmlformats.org/markup-compatibility/2006">
              <mc:Choice xmlns:v="urn:schemas-microsoft-com:vml" Requires="v">
                <p:oleObj name="Equation" r:id="rId21" imgW="1193760" imgH="901440" progId="Equation.DSMT4">
                  <p:embed/>
                </p:oleObj>
              </mc:Choice>
              <mc:Fallback>
                <p:oleObj name="Equation" r:id="rId21" imgW="1193760" imgH="901440" progId="Equation.DSMT4">
                  <p:embed/>
                  <p:pic>
                    <p:nvPicPr>
                      <p:cNvPr id="0" name="Picture 46"/>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90600" y="3581400"/>
                        <a:ext cx="1193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43" name="Object 47"/>
          <p:cNvGraphicFramePr>
            <a:graphicFrameLocks noChangeAspect="1"/>
          </p:cNvGraphicFramePr>
          <p:nvPr/>
        </p:nvGraphicFramePr>
        <p:xfrm>
          <a:off x="530225" y="3228975"/>
          <a:ext cx="1346200" cy="304800"/>
        </p:xfrm>
        <a:graphic>
          <a:graphicData uri="http://schemas.openxmlformats.org/presentationml/2006/ole">
            <mc:AlternateContent xmlns:mc="http://schemas.openxmlformats.org/markup-compatibility/2006">
              <mc:Choice xmlns:v="urn:schemas-microsoft-com:vml" Requires="v">
                <p:oleObj name="Equation" r:id="rId23" imgW="1346040" imgH="304560" progId="Equation.DSMT4">
                  <p:embed/>
                </p:oleObj>
              </mc:Choice>
              <mc:Fallback>
                <p:oleObj name="Equation" r:id="rId23" imgW="1346040" imgH="304560" progId="Equation.DSMT4">
                  <p:embed/>
                  <p:pic>
                    <p:nvPicPr>
                      <p:cNvPr id="0" name="Picture 47"/>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30225" y="3228975"/>
                        <a:ext cx="1346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4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4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0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Attention!</a:t>
            </a:r>
          </a:p>
        </p:txBody>
      </p:sp>
      <p:sp>
        <p:nvSpPr>
          <p:cNvPr id="4" name="Content Placeholder 6"/>
          <p:cNvSpPr>
            <a:spLocks noGrp="1"/>
          </p:cNvSpPr>
          <p:nvPr>
            <p:ph idx="1"/>
          </p:nvPr>
        </p:nvSpPr>
        <p:spPr>
          <a:xfrm>
            <a:off x="457200" y="1280160"/>
            <a:ext cx="8229600" cy="1844040"/>
          </a:xfrm>
          <a:solidFill>
            <a:srgbClr val="FFFFCC"/>
          </a:solidFill>
          <a:ln w="28575">
            <a:solidFill>
              <a:srgbClr val="000000"/>
            </a:solidFill>
          </a:ln>
        </p:spPr>
        <p:txBody>
          <a:bodyPr>
            <a:noAutofit/>
          </a:bodyPr>
          <a:lstStyle/>
          <a:p>
            <a:r>
              <a:rPr lang="en-US" dirty="0">
                <a:solidFill>
                  <a:srgbClr val="000000"/>
                </a:solidFill>
              </a:rPr>
              <a:t>Division problems can be checked using multiplication. To do so, multiply the divisor by the quotient and add the remainder. This will give you the dividend. This is shown in the following examples.</a:t>
            </a:r>
            <a:endParaRPr lang="en-US" b="1" dirty="0">
              <a:solidFill>
                <a:srgbClr val="000000"/>
              </a:solidFill>
              <a:latin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1945</TotalTime>
  <Words>978</Words>
  <Application>Microsoft Office PowerPoint</Application>
  <PresentationFormat>On-screen Show (4:3)</PresentationFormat>
  <Paragraphs>183</Paragraphs>
  <Slides>27</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27</vt:i4>
      </vt:variant>
    </vt:vector>
  </HeadingPairs>
  <TitlesOfParts>
    <vt:vector size="35" baseType="lpstr">
      <vt:lpstr>Arial</vt:lpstr>
      <vt:lpstr>Calibri</vt:lpstr>
      <vt:lpstr>Courier New</vt:lpstr>
      <vt:lpstr>Euclid Symbol</vt:lpstr>
      <vt:lpstr>Symbol</vt:lpstr>
      <vt:lpstr>Office Theme</vt:lpstr>
      <vt:lpstr>Equation</vt:lpstr>
      <vt:lpstr>MathType 6.0 Equation</vt:lpstr>
      <vt:lpstr>Section 1.4</vt:lpstr>
      <vt:lpstr>Procedure: Division with Whole Numbers</vt:lpstr>
      <vt:lpstr>Example 1: Understanding the Basics of Division</vt:lpstr>
      <vt:lpstr>Properties: Division by 1</vt:lpstr>
      <vt:lpstr>Properties: Division of a Number by Itself</vt:lpstr>
      <vt:lpstr>Properties: Division Involving 0</vt:lpstr>
      <vt:lpstr>Example 2: Understanding Division with 0</vt:lpstr>
      <vt:lpstr>Example 2: Understanding Division with 0 (cont.)</vt:lpstr>
      <vt:lpstr>Attention!</vt:lpstr>
      <vt:lpstr>Example 3: Dividing Whole Numbers</vt:lpstr>
      <vt:lpstr>Example 3: Dividing Whole Numbers (cont.)</vt:lpstr>
      <vt:lpstr>Example 3: Dividing Whole Numbers (cont.)</vt:lpstr>
      <vt:lpstr>Example 4: Dividing Whole Numbers</vt:lpstr>
      <vt:lpstr>Example 4: Dividing Whole Numbers (cont.)</vt:lpstr>
      <vt:lpstr>Example 4: Dividing Whole Numbers (cont.)</vt:lpstr>
      <vt:lpstr>Example 5: Dividing Whole Numbers</vt:lpstr>
      <vt:lpstr>Example 5: Dividing Whole Numbers (cont.)</vt:lpstr>
      <vt:lpstr>Example 5: Dividing Whole Numbers (cont.)</vt:lpstr>
      <vt:lpstr>Example 5: Dividing Whole Numbers (cont.)</vt:lpstr>
      <vt:lpstr>Example 5: Dividing Whole Numbers (cont.)</vt:lpstr>
      <vt:lpstr>Long Division</vt:lpstr>
      <vt:lpstr>Caution: Common Error</vt:lpstr>
      <vt:lpstr>Completion Example 6: Dividing Whole Numbers</vt:lpstr>
      <vt:lpstr>Example 7: Using Division to Find Factors</vt:lpstr>
      <vt:lpstr>Example 7: Using Division to Find Factors (cont.)</vt:lpstr>
      <vt:lpstr>Example 8: Application: Dividing Whole Numbers</vt:lpstr>
      <vt:lpstr>Example 8: Application: Dividing Whole Numbers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sujana</cp:lastModifiedBy>
  <cp:revision>197</cp:revision>
  <dcterms:created xsi:type="dcterms:W3CDTF">2013-04-26T14:43:13Z</dcterms:created>
  <dcterms:modified xsi:type="dcterms:W3CDTF">2023-05-17T05:58:32Z</dcterms:modified>
</cp:coreProperties>
</file>