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2" d="100"/>
          <a:sy n="112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wmf"/><Relationship Id="rId5" Type="http://schemas.openxmlformats.org/officeDocument/2006/relationships/image" Target="../media/image44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3.wmf"/><Relationship Id="rId5" Type="http://schemas.openxmlformats.org/officeDocument/2006/relationships/image" Target="../media/image50.emf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3.emf"/><Relationship Id="rId2" Type="http://schemas.openxmlformats.org/officeDocument/2006/relationships/oleObject" Target="../embeddings/oleObject54.bin"/><Relationship Id="rId16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0.emf"/><Relationship Id="rId5" Type="http://schemas.openxmlformats.org/officeDocument/2006/relationships/image" Target="../media/image57.wmf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9.wmf"/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8.e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6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1.w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4.wmf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5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0560" imgH="694800" progId="Equation.DSMT4">
                  <p:embed/>
                </p:oleObj>
              </mc:Choice>
              <mc:Fallback>
                <p:oleObj name="Equation" r:id="rId2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558720" progId="Equation.DSMT4">
                  <p:embed/>
                </p:oleObj>
              </mc:Choice>
              <mc:Fallback>
                <p:oleObj name="Equation" r:id="rId4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107400" imgH="694800" progId="Equation.DSMT4">
                  <p:embed/>
                </p:oleObj>
              </mc:Choice>
              <mc:Fallback>
                <p:oleObj name="Equation" r:id="rId6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19640" imgH="558720" progId="Equation.DSMT4">
                  <p:embed/>
                </p:oleObj>
              </mc:Choice>
              <mc:Fallback>
                <p:oleObj name="Equation" r:id="rId8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−5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−5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317160" progId="Equation.DSMT4">
                  <p:embed/>
                </p:oleObj>
              </mc:Choice>
              <mc:Fallback>
                <p:oleObj name="Equation" r:id="rId2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90840" imgH="301680" progId="Equation.DSMT4">
                  <p:embed/>
                </p:oleObj>
              </mc:Choice>
              <mc:Fallback>
                <p:oleObj name="Equation" r:id="rId4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301680" progId="Equation.DSMT4">
                  <p:embed/>
                </p:oleObj>
              </mc:Choice>
              <mc:Fallback>
                <p:oleObj name="Equation" r:id="rId6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26663"/>
              </p:ext>
            </p:extLst>
          </p:nvPr>
        </p:nvGraphicFramePr>
        <p:xfrm>
          <a:off x="3702050" y="4711700"/>
          <a:ext cx="27193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5040" imgH="482400" progId="Equation.DSMT4">
                  <p:embed/>
                </p:oleObj>
              </mc:Choice>
              <mc:Fallback>
                <p:oleObj name="Equation" r:id="rId8" imgW="2705040" imgH="4824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4711700"/>
                        <a:ext cx="27193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307420"/>
              </p:ext>
            </p:extLst>
          </p:nvPr>
        </p:nvGraphicFramePr>
        <p:xfrm>
          <a:off x="4672013" y="5249863"/>
          <a:ext cx="15033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317160" progId="Equation.DSMT4">
                  <p:embed/>
                </p:oleObj>
              </mc:Choice>
              <mc:Fallback>
                <p:oleObj name="Equation" r:id="rId10" imgW="1485720" imgH="31716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249863"/>
                        <a:ext cx="15033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54698"/>
              </p:ext>
            </p:extLst>
          </p:nvPr>
        </p:nvGraphicFramePr>
        <p:xfrm>
          <a:off x="4713288" y="5649913"/>
          <a:ext cx="976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291960" progId="Equation.DSMT4">
                  <p:embed/>
                </p:oleObj>
              </mc:Choice>
              <mc:Fallback>
                <p:oleObj name="Equation" r:id="rId12" imgW="965160" imgH="2919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49913"/>
                        <a:ext cx="976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840" imgH="301680" progId="Equation.DSMT4">
                  <p:embed/>
                </p:oleObj>
              </mc:Choice>
              <mc:Fallback>
                <p:oleObj name="Equation" r:id="rId14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05480" imgH="264960" progId="Equation.DSMT4">
                  <p:embed/>
                </p:oleObj>
              </mc:Choice>
              <mc:Fallback>
                <p:oleObj name="Equation" r:id="rId15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6960" imgH="329040" progId="Equation.DSMT4">
                  <p:embed/>
                </p:oleObj>
              </mc:Choice>
              <mc:Fallback>
                <p:oleObj name="Equation" r:id="rId2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28920" imgH="482400" progId="Equation.DSMT4">
                  <p:embed/>
                </p:oleObj>
              </mc:Choice>
              <mc:Fallback>
                <p:oleObj name="Equation" r:id="rId4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9360" imgH="301680" progId="Equation.DSMT4">
                  <p:embed/>
                </p:oleObj>
              </mc:Choice>
              <mc:Fallback>
                <p:oleObj name="Equation" r:id="rId6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79360" progId="Equation.DSMT4">
                  <p:embed/>
                </p:oleObj>
              </mc:Choice>
              <mc:Fallback>
                <p:oleObj name="Equation" r:id="rId8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2960" imgH="228240" progId="Equation.DSMT4">
                  <p:embed/>
                </p:oleObj>
              </mc:Choice>
              <mc:Fallback>
                <p:oleObj name="Equation" r:id="rId10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4680" imgH="329040" progId="Equation.DSMT4">
                  <p:embed/>
                </p:oleObj>
              </mc:Choice>
              <mc:Fallback>
                <p:oleObj name="Equation" r:id="rId12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0520" imgH="264960" progId="Equation.DSMT4">
                  <p:embed/>
                </p:oleObj>
              </mc:Choice>
              <mc:Fallback>
                <p:oleObj name="Equation" r:id="rId14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8560" imgH="292320" progId="Equation.DSMT4">
                  <p:embed/>
                </p:oleObj>
              </mc:Choice>
              <mc:Fallback>
                <p:oleObj name="Equation" r:id="rId16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03840" imgH="886680" progId="Equation.DSMT4">
                  <p:embed/>
                </p:oleObj>
              </mc:Choice>
              <mc:Fallback>
                <p:oleObj name="Equation" r:id="rId2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79360" progId="Equation.DSMT4">
                  <p:embed/>
                </p:oleObj>
              </mc:Choice>
              <mc:Fallback>
                <p:oleObj name="Equation" r:id="rId4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0600" imgH="886680" progId="Equation.DSMT4">
                  <p:embed/>
                </p:oleObj>
              </mc:Choice>
              <mc:Fallback>
                <p:oleObj name="Equation" r:id="rId6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264960" progId="Equation.DSMT4">
                  <p:embed/>
                </p:oleObj>
              </mc:Choice>
              <mc:Fallback>
                <p:oleObj name="Equation" r:id="rId8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84400" imgH="886680" progId="Equation.DSMT4">
                  <p:embed/>
                </p:oleObj>
              </mc:Choice>
              <mc:Fallback>
                <p:oleObj name="Equation" r:id="rId10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19240" imgH="482400" progId="Equation.DSMT4">
                  <p:embed/>
                </p:oleObj>
              </mc:Choice>
              <mc:Fallback>
                <p:oleObj name="Equation" r:id="rId12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291960" progId="Equation.DSMT4">
                  <p:embed/>
                </p:oleObj>
              </mc:Choice>
              <mc:Fallback>
                <p:oleObj name="Equation" r:id="rId14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54880" imgH="444240" progId="Equation.DSMT4">
                  <p:embed/>
                </p:oleObj>
              </mc:Choice>
              <mc:Fallback>
                <p:oleObj name="Equation" r:id="rId2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444240" progId="Equation.DSMT4">
                  <p:embed/>
                </p:oleObj>
              </mc:Choice>
              <mc:Fallback>
                <p:oleObj name="Equation" r:id="rId4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46840" imgH="429480" progId="Equation.DSMT4">
                  <p:embed/>
                </p:oleObj>
              </mc:Choice>
              <mc:Fallback>
                <p:oleObj name="Equation" r:id="rId6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444240" progId="Equation.DSMT4">
                  <p:embed/>
                </p:oleObj>
              </mc:Choice>
              <mc:Fallback>
                <p:oleObj name="Equation" r:id="rId2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8000" imgH="319680" progId="Equation.DSMT4">
                  <p:embed/>
                </p:oleObj>
              </mc:Choice>
              <mc:Fallback>
                <p:oleObj name="Equation" r:id="rId4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82880" imgH="380880" progId="Equation.DSMT4">
                  <p:embed/>
                </p:oleObj>
              </mc:Choice>
              <mc:Fallback>
                <p:oleObj name="Equation" r:id="rId6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7680" imgH="237600" progId="Equation.DSMT4">
                  <p:embed/>
                </p:oleObj>
              </mc:Choice>
              <mc:Fallback>
                <p:oleObj name="Equation" r:id="rId8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48960" imgH="886680" progId="Equation.DSMT4">
                  <p:embed/>
                </p:oleObj>
              </mc:Choice>
              <mc:Fallback>
                <p:oleObj name="Equation" r:id="rId2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99120" imgH="838080" progId="Equation.DSMT4">
                  <p:embed/>
                </p:oleObj>
              </mc:Choice>
              <mc:Fallback>
                <p:oleObj name="Equation" r:id="rId4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264960" progId="Equation.DSMT4">
                  <p:embed/>
                </p:oleObj>
              </mc:Choice>
              <mc:Fallback>
                <p:oleObj name="Equation" r:id="rId2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040" imgH="329040" progId="Equation.DSMT4">
                  <p:embed/>
                </p:oleObj>
              </mc:Choice>
              <mc:Fallback>
                <p:oleObj name="Equation" r:id="rId4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5640" imgH="429480" progId="Equation.DSMT4">
                  <p:embed/>
                </p:oleObj>
              </mc:Choice>
              <mc:Fallback>
                <p:oleObj name="Equation" r:id="rId6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2800" imgH="356400" progId="Equation.DSMT4">
                  <p:embed/>
                </p:oleObj>
              </mc:Choice>
              <mc:Fallback>
                <p:oleObj name="Equation" r:id="rId8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83160" imgH="429480" progId="Equation.DSMT4">
                  <p:embed/>
                </p:oleObj>
              </mc:Choice>
              <mc:Fallback>
                <p:oleObj name="Equation" r:id="rId10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3120" imgH="886680" progId="Equation.DSMT4">
                  <p:embed/>
                </p:oleObj>
              </mc:Choice>
              <mc:Fallback>
                <p:oleObj name="Equation" r:id="rId12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291973" progId="Equation.DSMT4">
                  <p:embed/>
                </p:oleObj>
              </mc:Choice>
              <mc:Fallback>
                <p:oleObj name="Equation" r:id="rId14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800" imgH="469900" progId="Equation.DSMT4">
                  <p:embed/>
                </p:oleObj>
              </mc:Choice>
              <mc:Fallback>
                <p:oleObj name="Equation" r:id="rId16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291960" progId="Equation.DSMT4">
                  <p:embed/>
                </p:oleObj>
              </mc:Choice>
              <mc:Fallback>
                <p:oleObj name="Equation" r:id="rId18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30120" imgH="264960" progId="Equation.DSMT4">
                  <p:embed/>
                </p:oleObj>
              </mc:Choice>
              <mc:Fallback>
                <p:oleObj name="Equation" r:id="rId20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0120" imgH="264960" progId="Equation.DSMT4">
                  <p:embed/>
                </p:oleObj>
              </mc:Choice>
              <mc:Fallback>
                <p:oleObj name="Equation" r:id="rId2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040" imgH="329040" progId="Equation.DSMT4">
                  <p:embed/>
                </p:oleObj>
              </mc:Choice>
              <mc:Fallback>
                <p:oleObj name="Equation" r:id="rId4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594000" progId="Equation.DSMT4">
                  <p:embed/>
                </p:oleObj>
              </mc:Choice>
              <mc:Fallback>
                <p:oleObj name="Equation" r:id="rId6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355320" progId="Equation.DSMT4">
                  <p:embed/>
                </p:oleObj>
              </mc:Choice>
              <mc:Fallback>
                <p:oleObj name="Equation" r:id="rId8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3480" imgH="406080" progId="Equation.DSMT4">
                  <p:embed/>
                </p:oleObj>
              </mc:Choice>
              <mc:Fallback>
                <p:oleObj name="Equation" r:id="rId10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06120" imgH="429480" progId="Equation.DSMT4">
                  <p:embed/>
                </p:oleObj>
              </mc:Choice>
              <mc:Fallback>
                <p:oleObj name="Equation" r:id="rId12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8800" imgH="594000" progId="Equation.DSMT4">
                  <p:embed/>
                </p:oleObj>
              </mc:Choice>
              <mc:Fallback>
                <p:oleObj name="Equation" r:id="rId14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40" imgH="406080" progId="Equation.DSMT4">
                  <p:embed/>
                </p:oleObj>
              </mc:Choice>
              <mc:Fallback>
                <p:oleObj name="Equation" r:id="rId16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19280" imgH="292320" progId="Equation.DSMT4">
                  <p:embed/>
                </p:oleObj>
              </mc:Choice>
              <mc:Fallback>
                <p:oleObj name="Equation" r:id="rId18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8280" imgH="466200" progId="Equation.DSMT4">
                  <p:embed/>
                </p:oleObj>
              </mc:Choice>
              <mc:Fallback>
                <p:oleObj name="Equation" r:id="rId20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482400" progId="Equation.DSMT4">
                  <p:embed/>
                </p:oleObj>
              </mc:Choice>
              <mc:Fallback>
                <p:oleObj name="Equation" r:id="rId2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292320" progId="Equation.DSMT4">
                  <p:embed/>
                </p:oleObj>
              </mc:Choice>
              <mc:Fallback>
                <p:oleObj name="Equation" r:id="rId4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0600" imgH="301680" progId="Equation.DSMT4">
                  <p:embed/>
                </p:oleObj>
              </mc:Choice>
              <mc:Fallback>
                <p:oleObj name="Equation" r:id="rId6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08240" imgH="292320" progId="Equation.DSMT4">
                  <p:embed/>
                </p:oleObj>
              </mc:Choice>
              <mc:Fallback>
                <p:oleObj name="Equation" r:id="rId8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50600" imgH="301680" progId="Equation.DSMT4">
                  <p:embed/>
                </p:oleObj>
              </mc:Choice>
              <mc:Fallback>
                <p:oleObj name="Equation" r:id="rId10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54120" imgH="255960" progId="Equation.DSMT4">
                  <p:embed/>
                </p:oleObj>
              </mc:Choice>
              <mc:Fallback>
                <p:oleObj name="Equation" r:id="rId12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19240" progId="Equation.DSMT4">
                  <p:embed/>
                </p:oleObj>
              </mc:Choice>
              <mc:Fallback>
                <p:oleObj name="Equation" r:id="rId14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29680" imgH="219240" progId="Equation.DSMT4">
                  <p:embed/>
                </p:oleObj>
              </mc:Choice>
              <mc:Fallback>
                <p:oleObj name="Equation" r:id="rId16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82900" imgH="279400" progId="Equation.DSMT4">
                  <p:embed/>
                </p:oleObj>
              </mc:Choice>
              <mc:Fallback>
                <p:oleObj name="Equation" r:id="rId18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43880" imgH="264960" progId="Equation.DSMT4">
                  <p:embed/>
                </p:oleObj>
              </mc:Choice>
              <mc:Fallback>
                <p:oleObj name="Equation" r:id="rId20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153960" imgH="594000" progId="Equation.DSMT4">
                  <p:embed/>
                </p:oleObj>
              </mc:Choice>
              <mc:Fallback>
                <p:oleObj name="Equation" r:id="rId22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17360" imgH="406080" progId="Equation.DSMT4">
                  <p:embed/>
                </p:oleObj>
              </mc:Choice>
              <mc:Fallback>
                <p:oleObj name="Equation" r:id="rId24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4560" imgH="886680" progId="Equation.DSMT4">
                  <p:embed/>
                </p:oleObj>
              </mc:Choice>
              <mc:Fallback>
                <p:oleObj name="Equation" r:id="rId2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838200" progId="Equation.DSMT4">
                  <p:embed/>
                </p:oleObj>
              </mc:Choice>
              <mc:Fallback>
                <p:oleObj name="Equation" r:id="rId4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99840" imgH="886680" progId="Equation.DSMT4">
                  <p:embed/>
                </p:oleObj>
              </mc:Choice>
              <mc:Fallback>
                <p:oleObj name="Equation" r:id="rId6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227" imgH="291973" progId="Equation.DSMT4">
                  <p:embed/>
                </p:oleObj>
              </mc:Choice>
              <mc:Fallback>
                <p:oleObj name="Equation" r:id="rId8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79360" progId="Equation.DSMT4">
                  <p:embed/>
                </p:oleObj>
              </mc:Choice>
              <mc:Fallback>
                <p:oleObj name="Equation" r:id="rId10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20900" imgH="241300" progId="Equation.DSMT4">
                  <p:embed/>
                </p:oleObj>
              </mc:Choice>
              <mc:Fallback>
                <p:oleObj name="Equation" r:id="rId12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500" imgH="241300" progId="Equation.DSMT4">
                  <p:embed/>
                </p:oleObj>
              </mc:Choice>
              <mc:Fallback>
                <p:oleObj name="Equation" r:id="rId14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499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8.7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Ryan Rachford</cp:lastModifiedBy>
  <cp:revision>213</cp:revision>
  <dcterms:created xsi:type="dcterms:W3CDTF">2013-04-26T14:43:13Z</dcterms:created>
  <dcterms:modified xsi:type="dcterms:W3CDTF">2023-06-01T20:51:59Z</dcterms:modified>
</cp:coreProperties>
</file>