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4" d="100"/>
          <a:sy n="114" d="100"/>
        </p:scale>
        <p:origin x="186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11/26/2019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58"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73"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74"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75"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76"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spid="_x0000_s25277" name="Equation" r:id="rId11" imgW="1066680" imgH="291960" progId="Equation.DSMT4">
                  <p:embed/>
                </p:oleObj>
              </mc:Choice>
              <mc:Fallback>
                <p:oleObj name="Equation" r:id="rId11" imgW="1066680" imgH="291960" progId="Equation.DSMT4">
                  <p:embed/>
                  <p:pic>
                    <p:nvPicPr>
                      <p:cNvPr id="0" name="Picture 671"/>
                      <p:cNvPicPr>
                        <a:picLocks noChangeAspect="1" noChangeArrowheads="1"/>
                      </p:cNvPicPr>
                      <p:nvPr/>
                    </p:nvPicPr>
                    <p:blipFill>
                      <a:blip r:embed="rId12"/>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06"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07"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08"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09"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32"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33"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27634"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27635"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27636"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27637"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27638"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0"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1"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2"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1"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2"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79"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0"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1"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82"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68"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69"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698"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0"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69"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0"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3"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7"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3"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4"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19"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1"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2"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829</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Cambria Math</vt:lpstr>
      <vt:lpstr>Courier New</vt:lpstr>
      <vt:lpstr>Symbol</vt:lpstr>
      <vt:lpstr>Times New Roman</vt:lpstr>
      <vt:lpstr>Calibri</vt:lpstr>
      <vt:lpstr>Office Theme</vt:lpstr>
      <vt:lpstr>Equation</vt:lpstr>
      <vt:lpstr>MathType 6.0 Equation</vt:lpstr>
      <vt:lpstr>Section 8.1</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Thomas Durst</cp:lastModifiedBy>
  <cp:revision>320</cp:revision>
  <dcterms:created xsi:type="dcterms:W3CDTF">2013-04-26T14:43:13Z</dcterms:created>
  <dcterms:modified xsi:type="dcterms:W3CDTF">2019-11-26T16:03:52Z</dcterms:modified>
</cp:coreProperties>
</file>