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81" r:id="rId11"/>
    <p:sldId id="282" r:id="rId12"/>
    <p:sldId id="268" r:id="rId13"/>
    <p:sldId id="279" r:id="rId14"/>
    <p:sldId id="274" r:id="rId15"/>
    <p:sldId id="280" r:id="rId16"/>
    <p:sldId id="283" r:id="rId17"/>
    <p:sldId id="284" r:id="rId18"/>
    <p:sldId id="285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Cambria Math" panose="02040503050406030204" pitchFamily="18" charset="0"/>
      <p:regular r:id="rId26"/>
    </p:embeddedFont>
    <p:embeddedFont>
      <p:font typeface="Euclid Math Two" panose="02050601010101010101" pitchFamily="18" charset="2"/>
      <p:regular r:id="rId27"/>
      <p:bold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90" autoAdjust="0"/>
    <p:restoredTop sz="94660"/>
  </p:normalViewPr>
  <p:slideViewPr>
    <p:cSldViewPr>
      <p:cViewPr varScale="1">
        <p:scale>
          <a:sx n="90" d="100"/>
          <a:sy n="90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80160" y="3091277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5: Reading and Writing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609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219200"/>
          <a:ext cx="7239000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 and in        expanded notation.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feet;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1000 + 100 + 40 + 8 feet</a:t>
            </a: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decimal system.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Write whole numbers in standard and expanded notation.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and write whole numbers in words.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tables. </a:t>
            </a:r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and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ℕ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𝕎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Whole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254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place.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thousands?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Numbers in Expanded Notation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number in expanded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954 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6507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   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Standard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notation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 marL="514350" indent="-514350"/>
            <a:r>
              <a:rPr lang="en-US" dirty="0">
                <a:solidFill>
                  <a:srgbClr val="008080"/>
                </a:solidFill>
              </a:rPr>
              <a:t>            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dirty="0">
                <a:solidFill>
                  <a:srgbClr val="008080"/>
                </a:solidFill>
              </a:rPr>
              <a:t>      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dirty="0">
                <a:solidFill>
                  <a:srgbClr val="008080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dirty="0">
                <a:solidFill>
                  <a:srgbClr val="008080"/>
                </a:solidFill>
              </a:rPr>
              <a:t>                       </a:t>
            </a:r>
            <a:r>
              <a:rPr lang="en-US" sz="2000" dirty="0">
                <a:solidFill>
                  <a:srgbClr val="008080"/>
                </a:solidFill>
              </a:rPr>
              <a:t>Place value of each digit</a:t>
            </a:r>
          </a:p>
          <a:p>
            <a:r>
              <a:rPr lang="en-US" dirty="0">
                <a:solidFill>
                  <a:srgbClr val="0000FF"/>
                </a:solidFill>
              </a:rPr>
              <a:t>954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900 +  50   +  4 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Expanded notation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H="1">
            <a:off x="4419600" y="36290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4419600" y="41624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Writing Numbers in Expanded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8" name="Line 28"/>
          <p:cNvSpPr>
            <a:spLocks noChangeShapeType="1"/>
          </p:cNvSpPr>
          <p:nvPr/>
        </p:nvSpPr>
        <p:spPr bwMode="auto">
          <a:xfrm flipH="1">
            <a:off x="4611346" y="1482352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4611346" y="196844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40104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0000FF"/>
                </a:solidFill>
              </a:rPr>
              <a:t>6	5	0   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40" y="1751896"/>
            <a:ext cx="30844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1000</a:t>
            </a:r>
            <a:r>
              <a:rPr lang="en-US" sz="2000" dirty="0">
                <a:solidFill>
                  <a:srgbClr val="C00C08"/>
                </a:solidFill>
              </a:rPr>
              <a:t>	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sz="2000" dirty="0">
                <a:solidFill>
                  <a:srgbClr val="C00C08"/>
                </a:solidFill>
              </a:rPr>
              <a:t>	 </a:t>
            </a:r>
            <a:r>
              <a:rPr lang="en-US" sz="2000" dirty="0">
                <a:solidFill>
                  <a:srgbClr val="008080"/>
                </a:solidFill>
              </a:rPr>
              <a:t>10	1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772156"/>
            <a:ext cx="2694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Place value of each digit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340374" y="2325376"/>
            <a:ext cx="36512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Expanded notation </a:t>
            </a:r>
            <a:br>
              <a:rPr lang="en-US" sz="2000" dirty="0">
                <a:solidFill>
                  <a:srgbClr val="008078"/>
                </a:solidFill>
              </a:rPr>
            </a:br>
            <a:r>
              <a:rPr lang="en-US" sz="2000" dirty="0">
                <a:solidFill>
                  <a:srgbClr val="008078"/>
                </a:solidFill>
              </a:rPr>
              <a:t>(</a:t>
            </a:r>
            <a:r>
              <a:rPr lang="en-US" sz="2000" b="1" dirty="0">
                <a:solidFill>
                  <a:srgbClr val="008078"/>
                </a:solidFill>
              </a:rPr>
              <a:t>Note:</a:t>
            </a:r>
            <a:r>
              <a:rPr lang="en-US" sz="2000" dirty="0">
                <a:solidFill>
                  <a:srgbClr val="008078"/>
                </a:solidFill>
              </a:rPr>
              <a:t> The 0 is optional and from now on will not be included.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2286000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6507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1246848"/>
            <a:ext cx="2049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standard notation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228600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6000 + 500 + 0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10" grpId="0" animBg="1"/>
      <p:bldP spid="12" grpId="0"/>
      <p:bldP spid="13" grpId="0"/>
      <p:bldP spid="14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 Writing </a:t>
            </a:r>
            <a:r>
              <a:rPr lang="en-US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umbers in Expanded Notation</a:t>
            </a: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34963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Write each number in expanded notation.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endParaRPr lang="en-US" i="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/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i="0" dirty="0">
                <a:solidFill>
                  <a:schemeClr val="tx1"/>
                </a:solidFill>
              </a:rPr>
              <a:t> = 30,000 + </a:t>
            </a:r>
            <a:r>
              <a:rPr lang="en-US" dirty="0">
                <a:solidFill>
                  <a:schemeClr val="tx1"/>
                </a:solidFill>
              </a:rPr>
              <a:t>______</a:t>
            </a:r>
            <a:r>
              <a:rPr lang="en-US" i="0" dirty="0">
                <a:solidFill>
                  <a:schemeClr val="tx1"/>
                </a:solidFill>
              </a:rPr>
              <a:t>+ _____ + 1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= 400,000 </a:t>
            </a:r>
            <a:r>
              <a:rPr lang="en-US" dirty="0">
                <a:solidFill>
                  <a:schemeClr val="tx1"/>
                </a:solidFill>
              </a:rPr>
              <a:t>+ _______ + _______ + _______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9518" y="3530131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7334" y="352804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4124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04518" y="4124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05194" y="4114800"/>
            <a:ext cx="781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807</Words>
  <Application>Microsoft Office PowerPoint</Application>
  <PresentationFormat>On-screen Show (4:3)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Courier New</vt:lpstr>
      <vt:lpstr>Arial</vt:lpstr>
      <vt:lpstr>Euclid Math Two</vt:lpstr>
      <vt:lpstr>Cambria Math</vt:lpstr>
      <vt:lpstr>Calibri</vt:lpstr>
      <vt:lpstr>Office Theme</vt:lpstr>
      <vt:lpstr>Section 1.1</vt:lpstr>
      <vt:lpstr>Objectives</vt:lpstr>
      <vt:lpstr>Whole Numbers</vt:lpstr>
      <vt:lpstr>The Decimal System</vt:lpstr>
      <vt:lpstr>Example 1: Understanding Place Value</vt:lpstr>
      <vt:lpstr> Example 2: Understanding Place Value</vt:lpstr>
      <vt:lpstr>Example 3: Writing Numbers in Expanded Notation</vt:lpstr>
      <vt:lpstr>Example 3: Writing Numbers in Expanded Notation (cont.)</vt:lpstr>
      <vt:lpstr>Completion Example 4:  Writing Numbers in Expanded Notation</vt:lpstr>
      <vt:lpstr>Reading and Writing Whole Numbers</vt:lpstr>
      <vt:lpstr>Reading and Writing Whole Numbers</vt:lpstr>
      <vt:lpstr>Example 5: Reading and Writing  Whole Numbers</vt:lpstr>
      <vt:lpstr>Completion Example 6: Reading and Writing Whole Numbers</vt:lpstr>
      <vt:lpstr>Example 7: Reading and Writing Whole Numbers</vt:lpstr>
      <vt:lpstr>Completion Example 8: Reading and Writing Whole Numbers</vt:lpstr>
      <vt:lpstr>Example 9: Application: Reading Tables</vt:lpstr>
      <vt:lpstr>Example 9: Application: Reading Tables (cont.)</vt:lpstr>
      <vt:lpstr>Example 9: Application: Reading Tables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Chad Yates</cp:lastModifiedBy>
  <cp:revision>147</cp:revision>
  <dcterms:created xsi:type="dcterms:W3CDTF">2013-04-26T14:43:13Z</dcterms:created>
  <dcterms:modified xsi:type="dcterms:W3CDTF">2019-07-05T16:11:15Z</dcterms:modified>
</cp:coreProperties>
</file>