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257" r:id="rId2"/>
    <p:sldId id="276" r:id="rId3"/>
    <p:sldId id="287" r:id="rId4"/>
    <p:sldId id="288" r:id="rId5"/>
    <p:sldId id="260" r:id="rId6"/>
    <p:sldId id="279" r:id="rId7"/>
    <p:sldId id="290" r:id="rId8"/>
    <p:sldId id="280" r:id="rId9"/>
    <p:sldId id="293" r:id="rId10"/>
    <p:sldId id="292" r:id="rId11"/>
    <p:sldId id="382" r:id="rId12"/>
    <p:sldId id="383" r:id="rId13"/>
    <p:sldId id="384" r:id="rId14"/>
    <p:sldId id="385" r:id="rId15"/>
    <p:sldId id="386" r:id="rId16"/>
    <p:sldId id="387" r:id="rId17"/>
    <p:sldId id="388" r:id="rId18"/>
    <p:sldId id="391" r:id="rId19"/>
    <p:sldId id="393" r:id="rId20"/>
    <p:sldId id="392" r:id="rId21"/>
    <p:sldId id="394" r:id="rId22"/>
    <p:sldId id="396" r:id="rId23"/>
    <p:sldId id="395" r:id="rId24"/>
    <p:sldId id="397" r:id="rId25"/>
    <p:sldId id="283" r:id="rId26"/>
    <p:sldId id="285" r:id="rId27"/>
    <p:sldId id="278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7E83"/>
    <a:srgbClr val="455E67"/>
    <a:srgbClr val="314C57"/>
    <a:srgbClr val="386546"/>
    <a:srgbClr val="E6E6E6"/>
    <a:srgbClr val="666666"/>
    <a:srgbClr val="CEDDD5"/>
    <a:srgbClr val="F2E2D2"/>
    <a:srgbClr val="3073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52" autoAdjust="0"/>
    <p:restoredTop sz="95841" autoAdjust="0"/>
  </p:normalViewPr>
  <p:slideViewPr>
    <p:cSldViewPr snapToGrid="0" snapToObjects="1">
      <p:cViewPr varScale="1">
        <p:scale>
          <a:sx n="105" d="100"/>
          <a:sy n="105" d="100"/>
        </p:scale>
        <p:origin x="147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2C760F-17BB-44EF-BFFA-636D70207868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B427541-C4A2-4783-8ED2-F3F248347A9A}">
      <dgm:prSet phldrT="[Text]" custT="1"/>
      <dgm:spPr>
        <a:solidFill>
          <a:srgbClr val="5A7E83"/>
        </a:solidFill>
      </dgm:spPr>
      <dgm:t>
        <a:bodyPr/>
        <a:lstStyle/>
        <a:p>
          <a:r>
            <a:rPr lang="en-US" sz="2400" dirty="0"/>
            <a:t>Implied Information</a:t>
          </a:r>
        </a:p>
      </dgm:t>
    </dgm:pt>
    <dgm:pt modelId="{B7EB72A6-506B-4E2C-993B-D3F2E4D839BF}" type="parTrans" cxnId="{360BAD79-540F-4CD7-8A68-7025DA45535B}">
      <dgm:prSet/>
      <dgm:spPr/>
      <dgm:t>
        <a:bodyPr/>
        <a:lstStyle/>
        <a:p>
          <a:endParaRPr lang="en-US"/>
        </a:p>
      </dgm:t>
    </dgm:pt>
    <dgm:pt modelId="{BDDFA616-59C0-4BCC-837F-ED0640BAE1C0}" type="sibTrans" cxnId="{360BAD79-540F-4CD7-8A68-7025DA45535B}">
      <dgm:prSet/>
      <dgm:spPr/>
      <dgm:t>
        <a:bodyPr/>
        <a:lstStyle/>
        <a:p>
          <a:endParaRPr lang="en-US"/>
        </a:p>
      </dgm:t>
    </dgm:pt>
    <dgm:pt modelId="{6BF51E46-7062-47FB-B3F9-ABB992B2365F}">
      <dgm:prSet phldrT="[Text]" custT="1"/>
      <dgm:spPr>
        <a:solidFill>
          <a:srgbClr val="386546"/>
        </a:solidFill>
      </dgm:spPr>
      <dgm:t>
        <a:bodyPr/>
        <a:lstStyle/>
        <a:p>
          <a:r>
            <a:rPr lang="en-US" sz="2000" dirty="0"/>
            <a:t>Visuals</a:t>
          </a:r>
        </a:p>
      </dgm:t>
    </dgm:pt>
    <dgm:pt modelId="{A8CDC5D3-9430-4F0A-85B4-3CBD46AF4CF9}" type="parTrans" cxnId="{D2587C4E-03B6-4FFF-A5A0-22B9B8732272}">
      <dgm:prSet/>
      <dgm:spPr>
        <a:solidFill>
          <a:schemeClr val="bg2">
            <a:lumMod val="90000"/>
          </a:schemeClr>
        </a:solidFill>
      </dgm:spPr>
      <dgm:t>
        <a:bodyPr/>
        <a:lstStyle/>
        <a:p>
          <a:endParaRPr lang="en-US"/>
        </a:p>
      </dgm:t>
    </dgm:pt>
    <dgm:pt modelId="{6DFAEC4C-99CB-4897-82C2-6CC14438CF49}" type="sibTrans" cxnId="{D2587C4E-03B6-4FFF-A5A0-22B9B8732272}">
      <dgm:prSet/>
      <dgm:spPr/>
      <dgm:t>
        <a:bodyPr/>
        <a:lstStyle/>
        <a:p>
          <a:endParaRPr lang="en-US"/>
        </a:p>
      </dgm:t>
    </dgm:pt>
    <dgm:pt modelId="{04F12A19-4857-40AB-9204-97EF395B7569}">
      <dgm:prSet phldrT="[Text]" custT="1"/>
      <dgm:spPr>
        <a:solidFill>
          <a:srgbClr val="386546"/>
        </a:solidFill>
      </dgm:spPr>
      <dgm:t>
        <a:bodyPr/>
        <a:lstStyle/>
        <a:p>
          <a:r>
            <a:rPr lang="en-US" sz="2000" dirty="0"/>
            <a:t>Tone</a:t>
          </a:r>
        </a:p>
      </dgm:t>
    </dgm:pt>
    <dgm:pt modelId="{E3EA2445-03C9-4086-B4F8-1C5BD896E651}" type="parTrans" cxnId="{A1A65FAC-766A-48EF-9232-766266E142BA}">
      <dgm:prSet/>
      <dgm:spPr>
        <a:solidFill>
          <a:schemeClr val="bg2">
            <a:lumMod val="90000"/>
          </a:schemeClr>
        </a:solidFill>
      </dgm:spPr>
      <dgm:t>
        <a:bodyPr/>
        <a:lstStyle/>
        <a:p>
          <a:endParaRPr lang="en-US"/>
        </a:p>
      </dgm:t>
    </dgm:pt>
    <dgm:pt modelId="{CB9EF998-3CA2-43B5-A067-8E50BD186B09}" type="sibTrans" cxnId="{A1A65FAC-766A-48EF-9232-766266E142BA}">
      <dgm:prSet/>
      <dgm:spPr/>
      <dgm:t>
        <a:bodyPr/>
        <a:lstStyle/>
        <a:p>
          <a:endParaRPr lang="en-US"/>
        </a:p>
      </dgm:t>
    </dgm:pt>
    <dgm:pt modelId="{452CED7F-2952-466E-9994-1B49CD884E36}">
      <dgm:prSet phldrT="[Text]" custT="1"/>
      <dgm:spPr>
        <a:solidFill>
          <a:srgbClr val="386546"/>
        </a:solidFill>
      </dgm:spPr>
      <dgm:t>
        <a:bodyPr/>
        <a:lstStyle/>
        <a:p>
          <a:r>
            <a:rPr lang="en-US" sz="2000" dirty="0"/>
            <a:t>Figurative Language</a:t>
          </a:r>
        </a:p>
      </dgm:t>
    </dgm:pt>
    <dgm:pt modelId="{97685920-E4D6-4AD0-B9E8-F422AEA07F8F}" type="parTrans" cxnId="{A58259B5-FA43-4722-8762-95AB13044231}">
      <dgm:prSet/>
      <dgm:spPr>
        <a:solidFill>
          <a:schemeClr val="bg2">
            <a:lumMod val="90000"/>
          </a:schemeClr>
        </a:solidFill>
      </dgm:spPr>
      <dgm:t>
        <a:bodyPr/>
        <a:lstStyle/>
        <a:p>
          <a:endParaRPr lang="en-US"/>
        </a:p>
      </dgm:t>
    </dgm:pt>
    <dgm:pt modelId="{2D99516C-4409-4B88-98AE-04EEC474E667}" type="sibTrans" cxnId="{A58259B5-FA43-4722-8762-95AB13044231}">
      <dgm:prSet/>
      <dgm:spPr/>
      <dgm:t>
        <a:bodyPr/>
        <a:lstStyle/>
        <a:p>
          <a:endParaRPr lang="en-US"/>
        </a:p>
      </dgm:t>
    </dgm:pt>
    <dgm:pt modelId="{78C7810F-67A7-4818-8828-A253A0598B28}">
      <dgm:prSet phldrT="[Text]" custT="1"/>
      <dgm:spPr>
        <a:solidFill>
          <a:srgbClr val="386546"/>
        </a:solidFill>
      </dgm:spPr>
      <dgm:t>
        <a:bodyPr/>
        <a:lstStyle/>
        <a:p>
          <a:r>
            <a:rPr lang="en-US" sz="2000" dirty="0"/>
            <a:t>Facts and Opinions</a:t>
          </a:r>
        </a:p>
      </dgm:t>
    </dgm:pt>
    <dgm:pt modelId="{A3E853AC-F04F-4983-B304-DC003BD4712A}" type="parTrans" cxnId="{F48E2AEA-270A-4099-BA55-569B004C54C2}">
      <dgm:prSet/>
      <dgm:spPr>
        <a:solidFill>
          <a:schemeClr val="bg2">
            <a:lumMod val="90000"/>
          </a:schemeClr>
        </a:solidFill>
      </dgm:spPr>
      <dgm:t>
        <a:bodyPr/>
        <a:lstStyle/>
        <a:p>
          <a:endParaRPr lang="en-US"/>
        </a:p>
      </dgm:t>
    </dgm:pt>
    <dgm:pt modelId="{84280E6F-747C-4C40-80FC-BCAD7A417866}" type="sibTrans" cxnId="{F48E2AEA-270A-4099-BA55-569B004C54C2}">
      <dgm:prSet/>
      <dgm:spPr/>
      <dgm:t>
        <a:bodyPr/>
        <a:lstStyle/>
        <a:p>
          <a:endParaRPr lang="en-US"/>
        </a:p>
      </dgm:t>
    </dgm:pt>
    <dgm:pt modelId="{5026507D-46D5-4612-B780-F0AA93B3D3A1}">
      <dgm:prSet custT="1"/>
      <dgm:spPr>
        <a:solidFill>
          <a:srgbClr val="386546"/>
        </a:solidFill>
      </dgm:spPr>
      <dgm:t>
        <a:bodyPr/>
        <a:lstStyle/>
        <a:p>
          <a:r>
            <a:rPr lang="en-US" sz="2000" dirty="0"/>
            <a:t>Organization</a:t>
          </a:r>
          <a:endParaRPr lang="en-US" sz="1600" dirty="0"/>
        </a:p>
      </dgm:t>
    </dgm:pt>
    <dgm:pt modelId="{5BEBB7A8-93CD-4C8B-BC03-3FB5DFDB0A08}" type="parTrans" cxnId="{03C927BC-68F9-47B0-B383-7BEB614E5428}">
      <dgm:prSet/>
      <dgm:spPr>
        <a:solidFill>
          <a:schemeClr val="bg2">
            <a:lumMod val="90000"/>
          </a:schemeClr>
        </a:solidFill>
      </dgm:spPr>
      <dgm:t>
        <a:bodyPr/>
        <a:lstStyle/>
        <a:p>
          <a:endParaRPr lang="en-US"/>
        </a:p>
      </dgm:t>
    </dgm:pt>
    <dgm:pt modelId="{79148008-3F97-4F8E-95D9-15BD6588DA15}" type="sibTrans" cxnId="{03C927BC-68F9-47B0-B383-7BEB614E5428}">
      <dgm:prSet/>
      <dgm:spPr/>
      <dgm:t>
        <a:bodyPr/>
        <a:lstStyle/>
        <a:p>
          <a:endParaRPr lang="en-US"/>
        </a:p>
      </dgm:t>
    </dgm:pt>
    <dgm:pt modelId="{907C6C38-5F78-4F8F-9121-58042D74DF44}" type="pres">
      <dgm:prSet presAssocID="{BC2C760F-17BB-44EF-BFFA-636D70207868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DC4E583-6193-4FC7-BF1E-7B2F512E31B7}" type="pres">
      <dgm:prSet presAssocID="{8B427541-C4A2-4783-8ED2-F3F248347A9A}" presName="centerShape" presStyleLbl="node0" presStyleIdx="0" presStyleCnt="1" custScaleX="188748" custScaleY="116152" custLinFactNeighborX="0" custLinFactNeighborY="30676"/>
      <dgm:spPr/>
    </dgm:pt>
    <dgm:pt modelId="{EFBC16A4-B400-4D07-B0DD-42F8DA4EAF96}" type="pres">
      <dgm:prSet presAssocID="{A8CDC5D3-9430-4F0A-85B4-3CBD46AF4CF9}" presName="parTrans" presStyleLbl="sibTrans2D1" presStyleIdx="0" presStyleCnt="5"/>
      <dgm:spPr/>
    </dgm:pt>
    <dgm:pt modelId="{709D0B73-50D7-4003-9A27-F31559131861}" type="pres">
      <dgm:prSet presAssocID="{A8CDC5D3-9430-4F0A-85B4-3CBD46AF4CF9}" presName="connectorText" presStyleLbl="sibTrans2D1" presStyleIdx="0" presStyleCnt="5"/>
      <dgm:spPr/>
    </dgm:pt>
    <dgm:pt modelId="{5815C484-A946-4CA0-8129-0ED756D4CF39}" type="pres">
      <dgm:prSet presAssocID="{6BF51E46-7062-47FB-B3F9-ABB992B2365F}" presName="node" presStyleLbl="node1" presStyleIdx="0" presStyleCnt="5" custScaleX="159710" custScaleY="127160" custRadScaleRad="83686" custRadScaleInc="0">
        <dgm:presLayoutVars>
          <dgm:bulletEnabled val="1"/>
        </dgm:presLayoutVars>
      </dgm:prSet>
      <dgm:spPr/>
    </dgm:pt>
    <dgm:pt modelId="{CD586B68-E0D9-4B58-8FA1-34724E45E840}" type="pres">
      <dgm:prSet presAssocID="{E3EA2445-03C9-4086-B4F8-1C5BD896E651}" presName="parTrans" presStyleLbl="sibTrans2D1" presStyleIdx="1" presStyleCnt="5"/>
      <dgm:spPr/>
    </dgm:pt>
    <dgm:pt modelId="{EF89B0B5-0758-4D90-AE33-838869137E3E}" type="pres">
      <dgm:prSet presAssocID="{E3EA2445-03C9-4086-B4F8-1C5BD896E651}" presName="connectorText" presStyleLbl="sibTrans2D1" presStyleIdx="1" presStyleCnt="5"/>
      <dgm:spPr/>
    </dgm:pt>
    <dgm:pt modelId="{A86475E7-ADE8-497E-92A8-2C8E52AC128E}" type="pres">
      <dgm:prSet presAssocID="{04F12A19-4857-40AB-9204-97EF395B7569}" presName="node" presStyleLbl="node1" presStyleIdx="1" presStyleCnt="5" custScaleX="159710" custScaleY="127160" custRadScaleRad="131399" custRadScaleInc="-15829">
        <dgm:presLayoutVars>
          <dgm:bulletEnabled val="1"/>
        </dgm:presLayoutVars>
      </dgm:prSet>
      <dgm:spPr/>
    </dgm:pt>
    <dgm:pt modelId="{348D7F51-7073-429E-87D4-7CDD15A66B6D}" type="pres">
      <dgm:prSet presAssocID="{97685920-E4D6-4AD0-B9E8-F422AEA07F8F}" presName="parTrans" presStyleLbl="sibTrans2D1" presStyleIdx="2" presStyleCnt="5"/>
      <dgm:spPr/>
    </dgm:pt>
    <dgm:pt modelId="{317C63AB-2445-41D0-8E07-8C43CD393421}" type="pres">
      <dgm:prSet presAssocID="{97685920-E4D6-4AD0-B9E8-F422AEA07F8F}" presName="connectorText" presStyleLbl="sibTrans2D1" presStyleIdx="2" presStyleCnt="5"/>
      <dgm:spPr/>
    </dgm:pt>
    <dgm:pt modelId="{74D9A9D8-57C7-4A3B-82B0-51FC3D36CC30}" type="pres">
      <dgm:prSet presAssocID="{452CED7F-2952-466E-9994-1B49CD884E36}" presName="node" presStyleLbl="node1" presStyleIdx="2" presStyleCnt="5" custScaleX="159710" custScaleY="127160" custRadScaleRad="166643" custRadScaleInc="-91309">
        <dgm:presLayoutVars>
          <dgm:bulletEnabled val="1"/>
        </dgm:presLayoutVars>
      </dgm:prSet>
      <dgm:spPr/>
    </dgm:pt>
    <dgm:pt modelId="{3661DE81-7883-4248-B400-58567A623DEB}" type="pres">
      <dgm:prSet presAssocID="{A3E853AC-F04F-4983-B304-DC003BD4712A}" presName="parTrans" presStyleLbl="sibTrans2D1" presStyleIdx="3" presStyleCnt="5"/>
      <dgm:spPr/>
    </dgm:pt>
    <dgm:pt modelId="{606ED926-5A44-490B-B345-4E01B9B2565D}" type="pres">
      <dgm:prSet presAssocID="{A3E853AC-F04F-4983-B304-DC003BD4712A}" presName="connectorText" presStyleLbl="sibTrans2D1" presStyleIdx="3" presStyleCnt="5"/>
      <dgm:spPr/>
    </dgm:pt>
    <dgm:pt modelId="{6C67FCAD-4CA7-460A-845F-003A1D03F6C5}" type="pres">
      <dgm:prSet presAssocID="{78C7810F-67A7-4818-8828-A253A0598B28}" presName="node" presStyleLbl="node1" presStyleIdx="3" presStyleCnt="5" custScaleX="159710" custScaleY="127160" custRadScaleRad="167592" custRadScaleInc="91656">
        <dgm:presLayoutVars>
          <dgm:bulletEnabled val="1"/>
        </dgm:presLayoutVars>
      </dgm:prSet>
      <dgm:spPr/>
    </dgm:pt>
    <dgm:pt modelId="{7D102188-FD4E-4CFA-AD6B-C425900A1B98}" type="pres">
      <dgm:prSet presAssocID="{5BEBB7A8-93CD-4C8B-BC03-3FB5DFDB0A08}" presName="parTrans" presStyleLbl="sibTrans2D1" presStyleIdx="4" presStyleCnt="5"/>
      <dgm:spPr/>
    </dgm:pt>
    <dgm:pt modelId="{1289187B-392B-473F-8839-BF34E94BD0C4}" type="pres">
      <dgm:prSet presAssocID="{5BEBB7A8-93CD-4C8B-BC03-3FB5DFDB0A08}" presName="connectorText" presStyleLbl="sibTrans2D1" presStyleIdx="4" presStyleCnt="5"/>
      <dgm:spPr/>
    </dgm:pt>
    <dgm:pt modelId="{B24D69C5-D16F-44BE-B6B7-94AB0D035168}" type="pres">
      <dgm:prSet presAssocID="{5026507D-46D5-4612-B780-F0AA93B3D3A1}" presName="node" presStyleLbl="node1" presStyleIdx="4" presStyleCnt="5" custScaleX="159710" custScaleY="127160" custRadScaleRad="140413" custRadScaleInc="14031">
        <dgm:presLayoutVars>
          <dgm:bulletEnabled val="1"/>
        </dgm:presLayoutVars>
      </dgm:prSet>
      <dgm:spPr/>
    </dgm:pt>
  </dgm:ptLst>
  <dgm:cxnLst>
    <dgm:cxn modelId="{F2DE7E00-24A3-40A2-8651-D069E6D3C470}" type="presOf" srcId="{BC2C760F-17BB-44EF-BFFA-636D70207868}" destId="{907C6C38-5F78-4F8F-9121-58042D74DF44}" srcOrd="0" destOrd="0" presId="urn:microsoft.com/office/officeart/2005/8/layout/radial5"/>
    <dgm:cxn modelId="{AB64C006-C18B-45AD-8D60-BEE452DAF9A5}" type="presOf" srcId="{6BF51E46-7062-47FB-B3F9-ABB992B2365F}" destId="{5815C484-A946-4CA0-8129-0ED756D4CF39}" srcOrd="0" destOrd="0" presId="urn:microsoft.com/office/officeart/2005/8/layout/radial5"/>
    <dgm:cxn modelId="{D50D1524-45ED-4116-BEB1-AE15E17F5183}" type="presOf" srcId="{A3E853AC-F04F-4983-B304-DC003BD4712A}" destId="{606ED926-5A44-490B-B345-4E01B9B2565D}" srcOrd="1" destOrd="0" presId="urn:microsoft.com/office/officeart/2005/8/layout/radial5"/>
    <dgm:cxn modelId="{322C7625-687C-438D-B09C-59C4A370F404}" type="presOf" srcId="{E3EA2445-03C9-4086-B4F8-1C5BD896E651}" destId="{CD586B68-E0D9-4B58-8FA1-34724E45E840}" srcOrd="0" destOrd="0" presId="urn:microsoft.com/office/officeart/2005/8/layout/radial5"/>
    <dgm:cxn modelId="{E465992F-4891-47C4-8671-0B9561746EC0}" type="presOf" srcId="{97685920-E4D6-4AD0-B9E8-F422AEA07F8F}" destId="{348D7F51-7073-429E-87D4-7CDD15A66B6D}" srcOrd="0" destOrd="0" presId="urn:microsoft.com/office/officeart/2005/8/layout/radial5"/>
    <dgm:cxn modelId="{AA32F760-2E0B-43DE-A0DD-7870EEA410C8}" type="presOf" srcId="{97685920-E4D6-4AD0-B9E8-F422AEA07F8F}" destId="{317C63AB-2445-41D0-8E07-8C43CD393421}" srcOrd="1" destOrd="0" presId="urn:microsoft.com/office/officeart/2005/8/layout/radial5"/>
    <dgm:cxn modelId="{F20A5262-BAC6-45CF-A63B-6B7CAE63381A}" type="presOf" srcId="{5026507D-46D5-4612-B780-F0AA93B3D3A1}" destId="{B24D69C5-D16F-44BE-B6B7-94AB0D035168}" srcOrd="0" destOrd="0" presId="urn:microsoft.com/office/officeart/2005/8/layout/radial5"/>
    <dgm:cxn modelId="{163A0E63-B5D2-4E05-85AA-15BA5D7204C8}" type="presOf" srcId="{5BEBB7A8-93CD-4C8B-BC03-3FB5DFDB0A08}" destId="{7D102188-FD4E-4CFA-AD6B-C425900A1B98}" srcOrd="0" destOrd="0" presId="urn:microsoft.com/office/officeart/2005/8/layout/radial5"/>
    <dgm:cxn modelId="{CA47C763-61E4-4BE9-AEE5-74B076B32324}" type="presOf" srcId="{A8CDC5D3-9430-4F0A-85B4-3CBD46AF4CF9}" destId="{EFBC16A4-B400-4D07-B0DD-42F8DA4EAF96}" srcOrd="0" destOrd="0" presId="urn:microsoft.com/office/officeart/2005/8/layout/radial5"/>
    <dgm:cxn modelId="{C5ECC546-B378-41BA-A9DC-EB4C300E4356}" type="presOf" srcId="{04F12A19-4857-40AB-9204-97EF395B7569}" destId="{A86475E7-ADE8-497E-92A8-2C8E52AC128E}" srcOrd="0" destOrd="0" presId="urn:microsoft.com/office/officeart/2005/8/layout/radial5"/>
    <dgm:cxn modelId="{D2587C4E-03B6-4FFF-A5A0-22B9B8732272}" srcId="{8B427541-C4A2-4783-8ED2-F3F248347A9A}" destId="{6BF51E46-7062-47FB-B3F9-ABB992B2365F}" srcOrd="0" destOrd="0" parTransId="{A8CDC5D3-9430-4F0A-85B4-3CBD46AF4CF9}" sibTransId="{6DFAEC4C-99CB-4897-82C2-6CC14438CF49}"/>
    <dgm:cxn modelId="{360BAD79-540F-4CD7-8A68-7025DA45535B}" srcId="{BC2C760F-17BB-44EF-BFFA-636D70207868}" destId="{8B427541-C4A2-4783-8ED2-F3F248347A9A}" srcOrd="0" destOrd="0" parTransId="{B7EB72A6-506B-4E2C-993B-D3F2E4D839BF}" sibTransId="{BDDFA616-59C0-4BCC-837F-ED0640BAE1C0}"/>
    <dgm:cxn modelId="{4075D55A-E3FC-4E28-99B3-1096298DC999}" type="presOf" srcId="{A3E853AC-F04F-4983-B304-DC003BD4712A}" destId="{3661DE81-7883-4248-B400-58567A623DEB}" srcOrd="0" destOrd="0" presId="urn:microsoft.com/office/officeart/2005/8/layout/radial5"/>
    <dgm:cxn modelId="{7C625B87-7C72-4B80-881A-A937EDB13FFF}" type="presOf" srcId="{78C7810F-67A7-4818-8828-A253A0598B28}" destId="{6C67FCAD-4CA7-460A-845F-003A1D03F6C5}" srcOrd="0" destOrd="0" presId="urn:microsoft.com/office/officeart/2005/8/layout/radial5"/>
    <dgm:cxn modelId="{A1A65FAC-766A-48EF-9232-766266E142BA}" srcId="{8B427541-C4A2-4783-8ED2-F3F248347A9A}" destId="{04F12A19-4857-40AB-9204-97EF395B7569}" srcOrd="1" destOrd="0" parTransId="{E3EA2445-03C9-4086-B4F8-1C5BD896E651}" sibTransId="{CB9EF998-3CA2-43B5-A067-8E50BD186B09}"/>
    <dgm:cxn modelId="{54B5A8B0-2649-44BF-B56F-A4E5877434E3}" type="presOf" srcId="{5BEBB7A8-93CD-4C8B-BC03-3FB5DFDB0A08}" destId="{1289187B-392B-473F-8839-BF34E94BD0C4}" srcOrd="1" destOrd="0" presId="urn:microsoft.com/office/officeart/2005/8/layout/radial5"/>
    <dgm:cxn modelId="{A58259B5-FA43-4722-8762-95AB13044231}" srcId="{8B427541-C4A2-4783-8ED2-F3F248347A9A}" destId="{452CED7F-2952-466E-9994-1B49CD884E36}" srcOrd="2" destOrd="0" parTransId="{97685920-E4D6-4AD0-B9E8-F422AEA07F8F}" sibTransId="{2D99516C-4409-4B88-98AE-04EEC474E667}"/>
    <dgm:cxn modelId="{03C927BC-68F9-47B0-B383-7BEB614E5428}" srcId="{8B427541-C4A2-4783-8ED2-F3F248347A9A}" destId="{5026507D-46D5-4612-B780-F0AA93B3D3A1}" srcOrd="4" destOrd="0" parTransId="{5BEBB7A8-93CD-4C8B-BC03-3FB5DFDB0A08}" sibTransId="{79148008-3F97-4F8E-95D9-15BD6588DA15}"/>
    <dgm:cxn modelId="{CAB7F5C5-6998-46B4-A583-D560CB1AC084}" type="presOf" srcId="{8B427541-C4A2-4783-8ED2-F3F248347A9A}" destId="{FDC4E583-6193-4FC7-BF1E-7B2F512E31B7}" srcOrd="0" destOrd="0" presId="urn:microsoft.com/office/officeart/2005/8/layout/radial5"/>
    <dgm:cxn modelId="{9D3B30CD-1B05-446F-AD63-335DEA05DE85}" type="presOf" srcId="{E3EA2445-03C9-4086-B4F8-1C5BD896E651}" destId="{EF89B0B5-0758-4D90-AE33-838869137E3E}" srcOrd="1" destOrd="0" presId="urn:microsoft.com/office/officeart/2005/8/layout/radial5"/>
    <dgm:cxn modelId="{7E8457E1-1E35-4E32-9F56-7F3144E3DC6A}" type="presOf" srcId="{A8CDC5D3-9430-4F0A-85B4-3CBD46AF4CF9}" destId="{709D0B73-50D7-4003-9A27-F31559131861}" srcOrd="1" destOrd="0" presId="urn:microsoft.com/office/officeart/2005/8/layout/radial5"/>
    <dgm:cxn modelId="{F48E2AEA-270A-4099-BA55-569B004C54C2}" srcId="{8B427541-C4A2-4783-8ED2-F3F248347A9A}" destId="{78C7810F-67A7-4818-8828-A253A0598B28}" srcOrd="3" destOrd="0" parTransId="{A3E853AC-F04F-4983-B304-DC003BD4712A}" sibTransId="{84280E6F-747C-4C40-80FC-BCAD7A417866}"/>
    <dgm:cxn modelId="{13567BF1-C0DF-42FB-8881-49E00E5B2795}" type="presOf" srcId="{452CED7F-2952-466E-9994-1B49CD884E36}" destId="{74D9A9D8-57C7-4A3B-82B0-51FC3D36CC30}" srcOrd="0" destOrd="0" presId="urn:microsoft.com/office/officeart/2005/8/layout/radial5"/>
    <dgm:cxn modelId="{A85CFE81-5AAC-4556-B34F-A2BB87368F6A}" type="presParOf" srcId="{907C6C38-5F78-4F8F-9121-58042D74DF44}" destId="{FDC4E583-6193-4FC7-BF1E-7B2F512E31B7}" srcOrd="0" destOrd="0" presId="urn:microsoft.com/office/officeart/2005/8/layout/radial5"/>
    <dgm:cxn modelId="{6BDBF56E-B7DD-4751-A95A-1CD1F832EBA6}" type="presParOf" srcId="{907C6C38-5F78-4F8F-9121-58042D74DF44}" destId="{EFBC16A4-B400-4D07-B0DD-42F8DA4EAF96}" srcOrd="1" destOrd="0" presId="urn:microsoft.com/office/officeart/2005/8/layout/radial5"/>
    <dgm:cxn modelId="{24BACD83-C60B-4759-B5AE-B9AA15D0A99A}" type="presParOf" srcId="{EFBC16A4-B400-4D07-B0DD-42F8DA4EAF96}" destId="{709D0B73-50D7-4003-9A27-F31559131861}" srcOrd="0" destOrd="0" presId="urn:microsoft.com/office/officeart/2005/8/layout/radial5"/>
    <dgm:cxn modelId="{178B0846-3EC9-46F4-9043-BE66B372F213}" type="presParOf" srcId="{907C6C38-5F78-4F8F-9121-58042D74DF44}" destId="{5815C484-A946-4CA0-8129-0ED756D4CF39}" srcOrd="2" destOrd="0" presId="urn:microsoft.com/office/officeart/2005/8/layout/radial5"/>
    <dgm:cxn modelId="{36DBEB3B-DD22-48DF-A4FA-889534E45AA7}" type="presParOf" srcId="{907C6C38-5F78-4F8F-9121-58042D74DF44}" destId="{CD586B68-E0D9-4B58-8FA1-34724E45E840}" srcOrd="3" destOrd="0" presId="urn:microsoft.com/office/officeart/2005/8/layout/radial5"/>
    <dgm:cxn modelId="{F52129AF-CADB-432C-B9EF-787C3469B34A}" type="presParOf" srcId="{CD586B68-E0D9-4B58-8FA1-34724E45E840}" destId="{EF89B0B5-0758-4D90-AE33-838869137E3E}" srcOrd="0" destOrd="0" presId="urn:microsoft.com/office/officeart/2005/8/layout/radial5"/>
    <dgm:cxn modelId="{404847F9-7693-4319-ADE7-3F4B9A88C62C}" type="presParOf" srcId="{907C6C38-5F78-4F8F-9121-58042D74DF44}" destId="{A86475E7-ADE8-497E-92A8-2C8E52AC128E}" srcOrd="4" destOrd="0" presId="urn:microsoft.com/office/officeart/2005/8/layout/radial5"/>
    <dgm:cxn modelId="{256E839A-A5FF-4986-8883-9E0F22217FCC}" type="presParOf" srcId="{907C6C38-5F78-4F8F-9121-58042D74DF44}" destId="{348D7F51-7073-429E-87D4-7CDD15A66B6D}" srcOrd="5" destOrd="0" presId="urn:microsoft.com/office/officeart/2005/8/layout/radial5"/>
    <dgm:cxn modelId="{4F08CFAB-30E7-47D2-BB7A-3892F3739BF0}" type="presParOf" srcId="{348D7F51-7073-429E-87D4-7CDD15A66B6D}" destId="{317C63AB-2445-41D0-8E07-8C43CD393421}" srcOrd="0" destOrd="0" presId="urn:microsoft.com/office/officeart/2005/8/layout/radial5"/>
    <dgm:cxn modelId="{27BF5A54-5656-408F-8763-0B46546D575F}" type="presParOf" srcId="{907C6C38-5F78-4F8F-9121-58042D74DF44}" destId="{74D9A9D8-57C7-4A3B-82B0-51FC3D36CC30}" srcOrd="6" destOrd="0" presId="urn:microsoft.com/office/officeart/2005/8/layout/radial5"/>
    <dgm:cxn modelId="{88FA4157-2A34-4EFF-93E9-1BEE9FB4BA86}" type="presParOf" srcId="{907C6C38-5F78-4F8F-9121-58042D74DF44}" destId="{3661DE81-7883-4248-B400-58567A623DEB}" srcOrd="7" destOrd="0" presId="urn:microsoft.com/office/officeart/2005/8/layout/radial5"/>
    <dgm:cxn modelId="{DF2D0C0C-ED0C-4806-A191-216DA4184C4F}" type="presParOf" srcId="{3661DE81-7883-4248-B400-58567A623DEB}" destId="{606ED926-5A44-490B-B345-4E01B9B2565D}" srcOrd="0" destOrd="0" presId="urn:microsoft.com/office/officeart/2005/8/layout/radial5"/>
    <dgm:cxn modelId="{D82A05E2-79FC-47C6-8C3A-C630FCDB60F9}" type="presParOf" srcId="{907C6C38-5F78-4F8F-9121-58042D74DF44}" destId="{6C67FCAD-4CA7-460A-845F-003A1D03F6C5}" srcOrd="8" destOrd="0" presId="urn:microsoft.com/office/officeart/2005/8/layout/radial5"/>
    <dgm:cxn modelId="{52412AC9-25FD-4281-AF30-4584E1FE93DA}" type="presParOf" srcId="{907C6C38-5F78-4F8F-9121-58042D74DF44}" destId="{7D102188-FD4E-4CFA-AD6B-C425900A1B98}" srcOrd="9" destOrd="0" presId="urn:microsoft.com/office/officeart/2005/8/layout/radial5"/>
    <dgm:cxn modelId="{A70FD35E-D146-4D0F-90FE-909FD47BBD33}" type="presParOf" srcId="{7D102188-FD4E-4CFA-AD6B-C425900A1B98}" destId="{1289187B-392B-473F-8839-BF34E94BD0C4}" srcOrd="0" destOrd="0" presId="urn:microsoft.com/office/officeart/2005/8/layout/radial5"/>
    <dgm:cxn modelId="{565230DF-ED50-4FAB-8F33-EC7E7B979DC6}" type="presParOf" srcId="{907C6C38-5F78-4F8F-9121-58042D74DF44}" destId="{B24D69C5-D16F-44BE-B6B7-94AB0D035168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83262B8-788C-4A90-AE8C-D6E4B3D7D5DD}" type="doc">
      <dgm:prSet loTypeId="urn:microsoft.com/office/officeart/2005/8/layout/venn1" loCatId="relationship" qsTypeId="urn:microsoft.com/office/officeart/2005/8/quickstyle/simple3" qsCatId="simple" csTypeId="urn:microsoft.com/office/officeart/2005/8/colors/accent2_2" csCatId="accent2" phldr="1"/>
      <dgm:spPr/>
    </dgm:pt>
    <dgm:pt modelId="{09A17749-4E21-42A6-841E-3F81231ADB87}">
      <dgm:prSet phldrT="[Text]"/>
      <dgm:spPr/>
      <dgm:t>
        <a:bodyPr/>
        <a:lstStyle/>
        <a:p>
          <a:r>
            <a:rPr lang="en-US" dirty="0"/>
            <a:t>Prior Knowledge</a:t>
          </a:r>
        </a:p>
      </dgm:t>
    </dgm:pt>
    <dgm:pt modelId="{F00458D2-FC56-4788-A93B-CF185197DC85}" type="parTrans" cxnId="{091C75A5-7DB8-46E7-82CB-FF5264E90F13}">
      <dgm:prSet/>
      <dgm:spPr/>
      <dgm:t>
        <a:bodyPr/>
        <a:lstStyle/>
        <a:p>
          <a:endParaRPr lang="en-US"/>
        </a:p>
      </dgm:t>
    </dgm:pt>
    <dgm:pt modelId="{FB761F5B-4F4E-4809-A5E9-DFE58C5CCDFD}" type="sibTrans" cxnId="{091C75A5-7DB8-46E7-82CB-FF5264E90F13}">
      <dgm:prSet/>
      <dgm:spPr/>
      <dgm:t>
        <a:bodyPr/>
        <a:lstStyle/>
        <a:p>
          <a:endParaRPr lang="en-US"/>
        </a:p>
      </dgm:t>
    </dgm:pt>
    <dgm:pt modelId="{8CDA3E48-EA62-421C-BEA4-7115026DB614}">
      <dgm:prSet phldrT="[Text]"/>
      <dgm:spPr/>
      <dgm:t>
        <a:bodyPr/>
        <a:lstStyle/>
        <a:p>
          <a:r>
            <a:rPr lang="en-US" dirty="0"/>
            <a:t>Author’s Purpose</a:t>
          </a:r>
        </a:p>
      </dgm:t>
    </dgm:pt>
    <dgm:pt modelId="{B869D974-F2D0-45CC-B71B-2B0BE3C805DE}" type="parTrans" cxnId="{E3A289D2-9A0B-4C64-B3D5-1B16222B08DA}">
      <dgm:prSet/>
      <dgm:spPr/>
      <dgm:t>
        <a:bodyPr/>
        <a:lstStyle/>
        <a:p>
          <a:endParaRPr lang="en-US"/>
        </a:p>
      </dgm:t>
    </dgm:pt>
    <dgm:pt modelId="{4A76793B-FA65-4585-91C2-C7CD03FFED42}" type="sibTrans" cxnId="{E3A289D2-9A0B-4C64-B3D5-1B16222B08DA}">
      <dgm:prSet/>
      <dgm:spPr/>
      <dgm:t>
        <a:bodyPr/>
        <a:lstStyle/>
        <a:p>
          <a:endParaRPr lang="en-US"/>
        </a:p>
      </dgm:t>
    </dgm:pt>
    <dgm:pt modelId="{A3C35C24-3E71-4501-ABDD-863431D794EE}">
      <dgm:prSet phldrT="[Text]"/>
      <dgm:spPr/>
      <dgm:t>
        <a:bodyPr/>
        <a:lstStyle/>
        <a:p>
          <a:r>
            <a:rPr lang="en-US" dirty="0"/>
            <a:t>Author’s Goals</a:t>
          </a:r>
        </a:p>
      </dgm:t>
    </dgm:pt>
    <dgm:pt modelId="{F88ACB7A-B06B-4385-9A09-9F31CD2F024F}" type="parTrans" cxnId="{2CE56B38-518D-4BF0-961C-B14A311487A2}">
      <dgm:prSet/>
      <dgm:spPr/>
      <dgm:t>
        <a:bodyPr/>
        <a:lstStyle/>
        <a:p>
          <a:endParaRPr lang="en-US"/>
        </a:p>
      </dgm:t>
    </dgm:pt>
    <dgm:pt modelId="{7C2B9B46-72F0-4701-B84E-29DF58D13CE3}" type="sibTrans" cxnId="{2CE56B38-518D-4BF0-961C-B14A311487A2}">
      <dgm:prSet/>
      <dgm:spPr/>
      <dgm:t>
        <a:bodyPr/>
        <a:lstStyle/>
        <a:p>
          <a:endParaRPr lang="en-US"/>
        </a:p>
      </dgm:t>
    </dgm:pt>
    <dgm:pt modelId="{96DF7260-5991-4A22-A347-FE687FBE03CE}" type="pres">
      <dgm:prSet presAssocID="{583262B8-788C-4A90-AE8C-D6E4B3D7D5DD}" presName="compositeShape" presStyleCnt="0">
        <dgm:presLayoutVars>
          <dgm:chMax val="7"/>
          <dgm:dir/>
          <dgm:resizeHandles val="exact"/>
        </dgm:presLayoutVars>
      </dgm:prSet>
      <dgm:spPr/>
    </dgm:pt>
    <dgm:pt modelId="{BC9A87FB-83E4-495E-AAB7-CBEF7595A9C7}" type="pres">
      <dgm:prSet presAssocID="{09A17749-4E21-42A6-841E-3F81231ADB87}" presName="circ1" presStyleLbl="vennNode1" presStyleIdx="0" presStyleCnt="3"/>
      <dgm:spPr/>
    </dgm:pt>
    <dgm:pt modelId="{A5159D49-8C46-4645-9188-F85764460538}" type="pres">
      <dgm:prSet presAssocID="{09A17749-4E21-42A6-841E-3F81231ADB87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DB6B350E-3249-4A3C-A1D0-ABAD6FF64F19}" type="pres">
      <dgm:prSet presAssocID="{8CDA3E48-EA62-421C-BEA4-7115026DB614}" presName="circ2" presStyleLbl="vennNode1" presStyleIdx="1" presStyleCnt="3"/>
      <dgm:spPr/>
    </dgm:pt>
    <dgm:pt modelId="{02F3B13A-2A58-460E-828E-3905816C1B70}" type="pres">
      <dgm:prSet presAssocID="{8CDA3E48-EA62-421C-BEA4-7115026DB61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339EE4E-E42B-45A5-9239-8840C254208C}" type="pres">
      <dgm:prSet presAssocID="{A3C35C24-3E71-4501-ABDD-863431D794EE}" presName="circ3" presStyleLbl="vennNode1" presStyleIdx="2" presStyleCnt="3"/>
      <dgm:spPr/>
    </dgm:pt>
    <dgm:pt modelId="{9AF38093-9B24-4A7B-A95B-9B9DECAC3917}" type="pres">
      <dgm:prSet presAssocID="{A3C35C24-3E71-4501-ABDD-863431D794E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2CE56B38-518D-4BF0-961C-B14A311487A2}" srcId="{583262B8-788C-4A90-AE8C-D6E4B3D7D5DD}" destId="{A3C35C24-3E71-4501-ABDD-863431D794EE}" srcOrd="2" destOrd="0" parTransId="{F88ACB7A-B06B-4385-9A09-9F31CD2F024F}" sibTransId="{7C2B9B46-72F0-4701-B84E-29DF58D13CE3}"/>
    <dgm:cxn modelId="{E86C6848-B8E8-48C4-A4FC-7483B276B347}" type="presOf" srcId="{8CDA3E48-EA62-421C-BEA4-7115026DB614}" destId="{02F3B13A-2A58-460E-828E-3905816C1B70}" srcOrd="1" destOrd="0" presId="urn:microsoft.com/office/officeart/2005/8/layout/venn1"/>
    <dgm:cxn modelId="{D220778F-9111-4598-8763-CA784F4FFD4C}" type="presOf" srcId="{09A17749-4E21-42A6-841E-3F81231ADB87}" destId="{A5159D49-8C46-4645-9188-F85764460538}" srcOrd="1" destOrd="0" presId="urn:microsoft.com/office/officeart/2005/8/layout/venn1"/>
    <dgm:cxn modelId="{622BC38F-34AA-4ABF-BAE2-2FEA8418D6E7}" type="presOf" srcId="{8CDA3E48-EA62-421C-BEA4-7115026DB614}" destId="{DB6B350E-3249-4A3C-A1D0-ABAD6FF64F19}" srcOrd="0" destOrd="0" presId="urn:microsoft.com/office/officeart/2005/8/layout/venn1"/>
    <dgm:cxn modelId="{05E8FFA0-4B18-4F6E-BBBF-D582897208E3}" type="presOf" srcId="{09A17749-4E21-42A6-841E-3F81231ADB87}" destId="{BC9A87FB-83E4-495E-AAB7-CBEF7595A9C7}" srcOrd="0" destOrd="0" presId="urn:microsoft.com/office/officeart/2005/8/layout/venn1"/>
    <dgm:cxn modelId="{091C75A5-7DB8-46E7-82CB-FF5264E90F13}" srcId="{583262B8-788C-4A90-AE8C-D6E4B3D7D5DD}" destId="{09A17749-4E21-42A6-841E-3F81231ADB87}" srcOrd="0" destOrd="0" parTransId="{F00458D2-FC56-4788-A93B-CF185197DC85}" sibTransId="{FB761F5B-4F4E-4809-A5E9-DFE58C5CCDFD}"/>
    <dgm:cxn modelId="{55F8B4BA-394B-4185-8F8A-A497DA0E40D0}" type="presOf" srcId="{583262B8-788C-4A90-AE8C-D6E4B3D7D5DD}" destId="{96DF7260-5991-4A22-A347-FE687FBE03CE}" srcOrd="0" destOrd="0" presId="urn:microsoft.com/office/officeart/2005/8/layout/venn1"/>
    <dgm:cxn modelId="{AAF66DCA-B20C-4E42-99F8-9E99D5F0C80F}" type="presOf" srcId="{A3C35C24-3E71-4501-ABDD-863431D794EE}" destId="{9AF38093-9B24-4A7B-A95B-9B9DECAC3917}" srcOrd="1" destOrd="0" presId="urn:microsoft.com/office/officeart/2005/8/layout/venn1"/>
    <dgm:cxn modelId="{E3A289D2-9A0B-4C64-B3D5-1B16222B08DA}" srcId="{583262B8-788C-4A90-AE8C-D6E4B3D7D5DD}" destId="{8CDA3E48-EA62-421C-BEA4-7115026DB614}" srcOrd="1" destOrd="0" parTransId="{B869D974-F2D0-45CC-B71B-2B0BE3C805DE}" sibTransId="{4A76793B-FA65-4585-91C2-C7CD03FFED42}"/>
    <dgm:cxn modelId="{F15406E3-7ABC-4D27-9D56-0159B0F6171F}" type="presOf" srcId="{A3C35C24-3E71-4501-ABDD-863431D794EE}" destId="{3339EE4E-E42B-45A5-9239-8840C254208C}" srcOrd="0" destOrd="0" presId="urn:microsoft.com/office/officeart/2005/8/layout/venn1"/>
    <dgm:cxn modelId="{C48B0886-3E24-49D9-983D-BEBE36484373}" type="presParOf" srcId="{96DF7260-5991-4A22-A347-FE687FBE03CE}" destId="{BC9A87FB-83E4-495E-AAB7-CBEF7595A9C7}" srcOrd="0" destOrd="0" presId="urn:microsoft.com/office/officeart/2005/8/layout/venn1"/>
    <dgm:cxn modelId="{89573A6C-83F6-47DB-93C7-8BE353582C85}" type="presParOf" srcId="{96DF7260-5991-4A22-A347-FE687FBE03CE}" destId="{A5159D49-8C46-4645-9188-F85764460538}" srcOrd="1" destOrd="0" presId="urn:microsoft.com/office/officeart/2005/8/layout/venn1"/>
    <dgm:cxn modelId="{561D590D-CADA-4DCC-929D-7924FEB04844}" type="presParOf" srcId="{96DF7260-5991-4A22-A347-FE687FBE03CE}" destId="{DB6B350E-3249-4A3C-A1D0-ABAD6FF64F19}" srcOrd="2" destOrd="0" presId="urn:microsoft.com/office/officeart/2005/8/layout/venn1"/>
    <dgm:cxn modelId="{C802C5E2-E889-4FC4-AACA-3CCA2E555F31}" type="presParOf" srcId="{96DF7260-5991-4A22-A347-FE687FBE03CE}" destId="{02F3B13A-2A58-460E-828E-3905816C1B70}" srcOrd="3" destOrd="0" presId="urn:microsoft.com/office/officeart/2005/8/layout/venn1"/>
    <dgm:cxn modelId="{C87FE00B-A397-4DBC-9E24-FB3E069AFAB9}" type="presParOf" srcId="{96DF7260-5991-4A22-A347-FE687FBE03CE}" destId="{3339EE4E-E42B-45A5-9239-8840C254208C}" srcOrd="4" destOrd="0" presId="urn:microsoft.com/office/officeart/2005/8/layout/venn1"/>
    <dgm:cxn modelId="{40CD9EF6-E4F5-451E-AD57-6FEEFE25BD48}" type="presParOf" srcId="{96DF7260-5991-4A22-A347-FE687FBE03CE}" destId="{9AF38093-9B24-4A7B-A95B-9B9DECAC3917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CF18FC7-0471-43EF-A8EF-883AAE164E84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E44D6DED-6597-4D71-A6C6-717341D5D6FA}">
      <dgm:prSet phldrT="[Text]"/>
      <dgm:spPr>
        <a:solidFill>
          <a:srgbClr val="CCA49C">
            <a:alpha val="90000"/>
          </a:srgb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Metaphors</a:t>
          </a:r>
        </a:p>
      </dgm:t>
    </dgm:pt>
    <dgm:pt modelId="{7A100C2E-80F0-4940-902D-BC0D441D8D0A}" type="parTrans" cxnId="{FBEFAB5E-EAFA-4E09-A2EF-2964548C79EF}">
      <dgm:prSet/>
      <dgm:spPr/>
      <dgm:t>
        <a:bodyPr/>
        <a:lstStyle/>
        <a:p>
          <a:endParaRPr lang="en-US"/>
        </a:p>
      </dgm:t>
    </dgm:pt>
    <dgm:pt modelId="{C07F2CE8-39B5-45D5-9BD4-7987C2193351}" type="sibTrans" cxnId="{FBEFAB5E-EAFA-4E09-A2EF-2964548C79EF}">
      <dgm:prSet/>
      <dgm:spPr/>
      <dgm:t>
        <a:bodyPr/>
        <a:lstStyle/>
        <a:p>
          <a:endParaRPr lang="en-US"/>
        </a:p>
      </dgm:t>
    </dgm:pt>
    <dgm:pt modelId="{90ECCE3B-3634-41AE-B809-148C4DFEAA15}">
      <dgm:prSet phldrT="[Text]"/>
      <dgm:spPr>
        <a:solidFill>
          <a:srgbClr val="CCA49C">
            <a:alpha val="90000"/>
          </a:srgb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Similes</a:t>
          </a:r>
        </a:p>
      </dgm:t>
    </dgm:pt>
    <dgm:pt modelId="{0E4AAE5B-8CB3-404E-9F8E-A7F6185533F0}" type="parTrans" cxnId="{E6AF494E-6087-441E-8E8D-EF5510F65194}">
      <dgm:prSet/>
      <dgm:spPr/>
      <dgm:t>
        <a:bodyPr/>
        <a:lstStyle/>
        <a:p>
          <a:endParaRPr lang="en-US"/>
        </a:p>
      </dgm:t>
    </dgm:pt>
    <dgm:pt modelId="{7E93D682-F661-465B-9A46-78DE2C525F25}" type="sibTrans" cxnId="{E6AF494E-6087-441E-8E8D-EF5510F65194}">
      <dgm:prSet/>
      <dgm:spPr/>
      <dgm:t>
        <a:bodyPr/>
        <a:lstStyle/>
        <a:p>
          <a:endParaRPr lang="en-US"/>
        </a:p>
      </dgm:t>
    </dgm:pt>
    <dgm:pt modelId="{1FEBABE6-A846-423B-9C03-79DC39A8251A}">
      <dgm:prSet phldrT="[Text]"/>
      <dgm:spPr>
        <a:solidFill>
          <a:srgbClr val="CCA49C">
            <a:alpha val="90000"/>
          </a:srgb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Personification</a:t>
          </a:r>
        </a:p>
      </dgm:t>
    </dgm:pt>
    <dgm:pt modelId="{7C70B474-AF3D-40F7-890C-C2642A23367D}" type="parTrans" cxnId="{796981BC-F084-4E11-890D-A42A776E2877}">
      <dgm:prSet/>
      <dgm:spPr/>
      <dgm:t>
        <a:bodyPr/>
        <a:lstStyle/>
        <a:p>
          <a:endParaRPr lang="en-US"/>
        </a:p>
      </dgm:t>
    </dgm:pt>
    <dgm:pt modelId="{56DEEB8A-7EB4-4AB8-9C3B-ACF10051CE68}" type="sibTrans" cxnId="{796981BC-F084-4E11-890D-A42A776E2877}">
      <dgm:prSet/>
      <dgm:spPr/>
      <dgm:t>
        <a:bodyPr/>
        <a:lstStyle/>
        <a:p>
          <a:endParaRPr lang="en-US"/>
        </a:p>
      </dgm:t>
    </dgm:pt>
    <dgm:pt modelId="{546FF294-3B9F-403C-A535-36E71FA45F5E}" type="pres">
      <dgm:prSet presAssocID="{FCF18FC7-0471-43EF-A8EF-883AAE164E84}" presName="compositeShape" presStyleCnt="0">
        <dgm:presLayoutVars>
          <dgm:dir/>
          <dgm:resizeHandles/>
        </dgm:presLayoutVars>
      </dgm:prSet>
      <dgm:spPr/>
    </dgm:pt>
    <dgm:pt modelId="{6A28B89F-BA63-4500-BE6D-1C3D7C7A6E9F}" type="pres">
      <dgm:prSet presAssocID="{FCF18FC7-0471-43EF-A8EF-883AAE164E84}" presName="pyramid" presStyleLbl="node1" presStyleIdx="0" presStyleCnt="1"/>
      <dgm:spPr>
        <a:solidFill>
          <a:srgbClr val="F3EDE7"/>
        </a:solidFill>
        <a:ln>
          <a:noFill/>
        </a:ln>
      </dgm:spPr>
    </dgm:pt>
    <dgm:pt modelId="{90C64076-8FD3-4F55-AD3C-9E1ADE8560F8}" type="pres">
      <dgm:prSet presAssocID="{FCF18FC7-0471-43EF-A8EF-883AAE164E84}" presName="theList" presStyleCnt="0"/>
      <dgm:spPr/>
    </dgm:pt>
    <dgm:pt modelId="{8AF98DEE-34F3-4650-94E6-0D720E342F31}" type="pres">
      <dgm:prSet presAssocID="{E44D6DED-6597-4D71-A6C6-717341D5D6FA}" presName="aNode" presStyleLbl="fgAcc1" presStyleIdx="0" presStyleCnt="3" custLinFactY="-719" custLinFactNeighborX="11538" custLinFactNeighborY="-100000">
        <dgm:presLayoutVars>
          <dgm:bulletEnabled val="1"/>
        </dgm:presLayoutVars>
      </dgm:prSet>
      <dgm:spPr/>
    </dgm:pt>
    <dgm:pt modelId="{3E60A34D-C48B-4143-89DD-DC84F9FCBA35}" type="pres">
      <dgm:prSet presAssocID="{E44D6DED-6597-4D71-A6C6-717341D5D6FA}" presName="aSpace" presStyleCnt="0"/>
      <dgm:spPr/>
    </dgm:pt>
    <dgm:pt modelId="{B3FCC983-EC75-4727-AD77-611A5C65F820}" type="pres">
      <dgm:prSet presAssocID="{90ECCE3B-3634-41AE-B809-148C4DFEAA15}" presName="aNode" presStyleLbl="fgAcc1" presStyleIdx="1" presStyleCnt="3" custLinFactNeighborX="11538" custLinFactNeighborY="75694">
        <dgm:presLayoutVars>
          <dgm:bulletEnabled val="1"/>
        </dgm:presLayoutVars>
      </dgm:prSet>
      <dgm:spPr/>
    </dgm:pt>
    <dgm:pt modelId="{0F0D1C0F-50FD-48AB-843B-233513BF180F}" type="pres">
      <dgm:prSet presAssocID="{90ECCE3B-3634-41AE-B809-148C4DFEAA15}" presName="aSpace" presStyleCnt="0"/>
      <dgm:spPr/>
    </dgm:pt>
    <dgm:pt modelId="{7F5B591D-FCD8-4F29-B910-E22D021FCE78}" type="pres">
      <dgm:prSet presAssocID="{1FEBABE6-A846-423B-9C03-79DC39A8251A}" presName="aNode" presStyleLbl="fgAcc1" presStyleIdx="2" presStyleCnt="3" custLinFactY="20397" custLinFactNeighborX="11538" custLinFactNeighborY="100000">
        <dgm:presLayoutVars>
          <dgm:bulletEnabled val="1"/>
        </dgm:presLayoutVars>
      </dgm:prSet>
      <dgm:spPr/>
    </dgm:pt>
    <dgm:pt modelId="{5356DDAC-E7EA-48BB-A9E3-08EE04C71633}" type="pres">
      <dgm:prSet presAssocID="{1FEBABE6-A846-423B-9C03-79DC39A8251A}" presName="aSpace" presStyleCnt="0"/>
      <dgm:spPr/>
    </dgm:pt>
  </dgm:ptLst>
  <dgm:cxnLst>
    <dgm:cxn modelId="{F90FD10D-832B-48E3-A74D-C91F2992EC97}" type="presOf" srcId="{1FEBABE6-A846-423B-9C03-79DC39A8251A}" destId="{7F5B591D-FCD8-4F29-B910-E22D021FCE78}" srcOrd="0" destOrd="0" presId="urn:microsoft.com/office/officeart/2005/8/layout/pyramid2"/>
    <dgm:cxn modelId="{FBEFAB5E-EAFA-4E09-A2EF-2964548C79EF}" srcId="{FCF18FC7-0471-43EF-A8EF-883AAE164E84}" destId="{E44D6DED-6597-4D71-A6C6-717341D5D6FA}" srcOrd="0" destOrd="0" parTransId="{7A100C2E-80F0-4940-902D-BC0D441D8D0A}" sibTransId="{C07F2CE8-39B5-45D5-9BD4-7987C2193351}"/>
    <dgm:cxn modelId="{E6AF494E-6087-441E-8E8D-EF5510F65194}" srcId="{FCF18FC7-0471-43EF-A8EF-883AAE164E84}" destId="{90ECCE3B-3634-41AE-B809-148C4DFEAA15}" srcOrd="1" destOrd="0" parTransId="{0E4AAE5B-8CB3-404E-9F8E-A7F6185533F0}" sibTransId="{7E93D682-F661-465B-9A46-78DE2C525F25}"/>
    <dgm:cxn modelId="{2FC20A78-95EF-4D8E-AC5A-1A88AA921F56}" type="presOf" srcId="{E44D6DED-6597-4D71-A6C6-717341D5D6FA}" destId="{8AF98DEE-34F3-4650-94E6-0D720E342F31}" srcOrd="0" destOrd="0" presId="urn:microsoft.com/office/officeart/2005/8/layout/pyramid2"/>
    <dgm:cxn modelId="{BBAC9BB3-267E-4983-B7AB-3FFB2BE9514B}" type="presOf" srcId="{90ECCE3B-3634-41AE-B809-148C4DFEAA15}" destId="{B3FCC983-EC75-4727-AD77-611A5C65F820}" srcOrd="0" destOrd="0" presId="urn:microsoft.com/office/officeart/2005/8/layout/pyramid2"/>
    <dgm:cxn modelId="{796981BC-F084-4E11-890D-A42A776E2877}" srcId="{FCF18FC7-0471-43EF-A8EF-883AAE164E84}" destId="{1FEBABE6-A846-423B-9C03-79DC39A8251A}" srcOrd="2" destOrd="0" parTransId="{7C70B474-AF3D-40F7-890C-C2642A23367D}" sibTransId="{56DEEB8A-7EB4-4AB8-9C3B-ACF10051CE68}"/>
    <dgm:cxn modelId="{176DFBEE-7AF9-4E56-910A-0F8D6167F978}" type="presOf" srcId="{FCF18FC7-0471-43EF-A8EF-883AAE164E84}" destId="{546FF294-3B9F-403C-A535-36E71FA45F5E}" srcOrd="0" destOrd="0" presId="urn:microsoft.com/office/officeart/2005/8/layout/pyramid2"/>
    <dgm:cxn modelId="{8EE61BA3-8099-42B1-B12B-A46E6660E1E2}" type="presParOf" srcId="{546FF294-3B9F-403C-A535-36E71FA45F5E}" destId="{6A28B89F-BA63-4500-BE6D-1C3D7C7A6E9F}" srcOrd="0" destOrd="0" presId="urn:microsoft.com/office/officeart/2005/8/layout/pyramid2"/>
    <dgm:cxn modelId="{6ED2D66B-9AEB-4601-A0CE-E0D4D58D7CBF}" type="presParOf" srcId="{546FF294-3B9F-403C-A535-36E71FA45F5E}" destId="{90C64076-8FD3-4F55-AD3C-9E1ADE8560F8}" srcOrd="1" destOrd="0" presId="urn:microsoft.com/office/officeart/2005/8/layout/pyramid2"/>
    <dgm:cxn modelId="{5561C841-C46D-4461-A5C2-C147109C5071}" type="presParOf" srcId="{90C64076-8FD3-4F55-AD3C-9E1ADE8560F8}" destId="{8AF98DEE-34F3-4650-94E6-0D720E342F31}" srcOrd="0" destOrd="0" presId="urn:microsoft.com/office/officeart/2005/8/layout/pyramid2"/>
    <dgm:cxn modelId="{0720A1A0-A484-49CA-8ABC-3A164C178EE1}" type="presParOf" srcId="{90C64076-8FD3-4F55-AD3C-9E1ADE8560F8}" destId="{3E60A34D-C48B-4143-89DD-DC84F9FCBA35}" srcOrd="1" destOrd="0" presId="urn:microsoft.com/office/officeart/2005/8/layout/pyramid2"/>
    <dgm:cxn modelId="{54BEA04D-8928-4727-A1A4-1DC814398AFA}" type="presParOf" srcId="{90C64076-8FD3-4F55-AD3C-9E1ADE8560F8}" destId="{B3FCC983-EC75-4727-AD77-611A5C65F820}" srcOrd="2" destOrd="0" presId="urn:microsoft.com/office/officeart/2005/8/layout/pyramid2"/>
    <dgm:cxn modelId="{2928486E-82FF-4054-951B-12B8B13E11B1}" type="presParOf" srcId="{90C64076-8FD3-4F55-AD3C-9E1ADE8560F8}" destId="{0F0D1C0F-50FD-48AB-843B-233513BF180F}" srcOrd="3" destOrd="0" presId="urn:microsoft.com/office/officeart/2005/8/layout/pyramid2"/>
    <dgm:cxn modelId="{C836B761-2739-49B2-A454-4E37AE9BB8F0}" type="presParOf" srcId="{90C64076-8FD3-4F55-AD3C-9E1ADE8560F8}" destId="{7F5B591D-FCD8-4F29-B910-E22D021FCE78}" srcOrd="4" destOrd="0" presId="urn:microsoft.com/office/officeart/2005/8/layout/pyramid2"/>
    <dgm:cxn modelId="{5DC5AA64-FD65-4DB0-A11D-1F95DE52CAF9}" type="presParOf" srcId="{90C64076-8FD3-4F55-AD3C-9E1ADE8560F8}" destId="{5356DDAC-E7EA-48BB-A9E3-08EE04C71633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6D83D56-17DF-4607-B157-F6C7B03FCC9F}" type="doc">
      <dgm:prSet loTypeId="urn:microsoft.com/office/officeart/2005/8/layout/equation1" loCatId="process" qsTypeId="urn:microsoft.com/office/officeart/2005/8/quickstyle/simple1" qsCatId="simple" csTypeId="urn:microsoft.com/office/officeart/2005/8/colors/accent0_3" csCatId="mainScheme" phldr="1"/>
      <dgm:spPr/>
    </dgm:pt>
    <dgm:pt modelId="{FD25D9FE-6A65-4FD6-BFB6-118BD043FD99}">
      <dgm:prSet phldrT="[Text]" custT="1"/>
      <dgm:spPr>
        <a:solidFill>
          <a:srgbClr val="5A7E83"/>
        </a:solidFill>
      </dgm:spPr>
      <dgm:t>
        <a:bodyPr/>
        <a:lstStyle/>
        <a:p>
          <a:r>
            <a:rPr lang="en-US" sz="2400" dirty="0"/>
            <a:t>Opinion</a:t>
          </a:r>
          <a:endParaRPr lang="en-US" sz="2200" dirty="0"/>
        </a:p>
      </dgm:t>
    </dgm:pt>
    <dgm:pt modelId="{78735DBA-76EB-469C-9363-101F0C69F494}" type="parTrans" cxnId="{B4129A10-FD9F-42F6-A118-37711C1EAE7B}">
      <dgm:prSet/>
      <dgm:spPr/>
      <dgm:t>
        <a:bodyPr/>
        <a:lstStyle/>
        <a:p>
          <a:endParaRPr lang="en-US"/>
        </a:p>
      </dgm:t>
    </dgm:pt>
    <dgm:pt modelId="{38A558C3-574B-455A-B543-89D8B6BABEFA}" type="sibTrans" cxnId="{B4129A10-FD9F-42F6-A118-37711C1EAE7B}">
      <dgm:prSet/>
      <dgm:spPr/>
      <dgm:t>
        <a:bodyPr/>
        <a:lstStyle/>
        <a:p>
          <a:endParaRPr lang="en-US"/>
        </a:p>
      </dgm:t>
    </dgm:pt>
    <dgm:pt modelId="{BB5ECB49-1B0D-44BB-AF72-BFAD1BC837B1}">
      <dgm:prSet phldrT="[Text]" custT="1"/>
      <dgm:spPr>
        <a:solidFill>
          <a:srgbClr val="5A7E83"/>
        </a:solidFill>
      </dgm:spPr>
      <dgm:t>
        <a:bodyPr/>
        <a:lstStyle/>
        <a:p>
          <a:r>
            <a:rPr lang="en-US" sz="2000" dirty="0"/>
            <a:t>Supporting Facts</a:t>
          </a:r>
        </a:p>
      </dgm:t>
    </dgm:pt>
    <dgm:pt modelId="{49689DDA-AE49-4722-8FCC-BBF8B125FA51}" type="parTrans" cxnId="{DF47B0D0-29B2-415F-B8C0-C7FD0DA758A7}">
      <dgm:prSet/>
      <dgm:spPr/>
      <dgm:t>
        <a:bodyPr/>
        <a:lstStyle/>
        <a:p>
          <a:endParaRPr lang="en-US"/>
        </a:p>
      </dgm:t>
    </dgm:pt>
    <dgm:pt modelId="{A15435DA-5213-4BFE-9407-9B4E403AEAF6}" type="sibTrans" cxnId="{DF47B0D0-29B2-415F-B8C0-C7FD0DA758A7}">
      <dgm:prSet/>
      <dgm:spPr/>
      <dgm:t>
        <a:bodyPr/>
        <a:lstStyle/>
        <a:p>
          <a:endParaRPr lang="en-US"/>
        </a:p>
      </dgm:t>
    </dgm:pt>
    <dgm:pt modelId="{23B08E3A-3FE7-4796-90B8-757A375AD6CB}">
      <dgm:prSet phldrT="[Text]" custT="1"/>
      <dgm:spPr>
        <a:solidFill>
          <a:srgbClr val="666666"/>
        </a:solidFill>
      </dgm:spPr>
      <dgm:t>
        <a:bodyPr/>
        <a:lstStyle/>
        <a:p>
          <a:r>
            <a:rPr lang="en-US" sz="2400" dirty="0">
              <a:solidFill>
                <a:schemeClr val="bg1"/>
              </a:solidFill>
            </a:rPr>
            <a:t>Argument</a:t>
          </a:r>
        </a:p>
      </dgm:t>
    </dgm:pt>
    <dgm:pt modelId="{635E323D-5EFF-4641-9553-A0A48F5033AF}" type="parTrans" cxnId="{84C0ED7E-A481-451E-A7E4-6AA3262B4E5E}">
      <dgm:prSet/>
      <dgm:spPr/>
      <dgm:t>
        <a:bodyPr/>
        <a:lstStyle/>
        <a:p>
          <a:endParaRPr lang="en-US"/>
        </a:p>
      </dgm:t>
    </dgm:pt>
    <dgm:pt modelId="{8FB28F50-6510-4847-BD9D-5D32F144B12A}" type="sibTrans" cxnId="{84C0ED7E-A481-451E-A7E4-6AA3262B4E5E}">
      <dgm:prSet/>
      <dgm:spPr/>
      <dgm:t>
        <a:bodyPr/>
        <a:lstStyle/>
        <a:p>
          <a:endParaRPr lang="en-US"/>
        </a:p>
      </dgm:t>
    </dgm:pt>
    <dgm:pt modelId="{08FC298A-51E0-4E45-A70B-B81076EC1C23}" type="pres">
      <dgm:prSet presAssocID="{16D83D56-17DF-4607-B157-F6C7B03FCC9F}" presName="linearFlow" presStyleCnt="0">
        <dgm:presLayoutVars>
          <dgm:dir/>
          <dgm:resizeHandles val="exact"/>
        </dgm:presLayoutVars>
      </dgm:prSet>
      <dgm:spPr/>
    </dgm:pt>
    <dgm:pt modelId="{E52CD06B-F0A3-4F43-A9F1-5F48BEAD0BDB}" type="pres">
      <dgm:prSet presAssocID="{FD25D9FE-6A65-4FD6-BFB6-118BD043FD99}" presName="node" presStyleLbl="node1" presStyleIdx="0" presStyleCnt="3">
        <dgm:presLayoutVars>
          <dgm:bulletEnabled val="1"/>
        </dgm:presLayoutVars>
      </dgm:prSet>
      <dgm:spPr/>
    </dgm:pt>
    <dgm:pt modelId="{4388F0E7-41FF-46C5-ADA8-261392CEE71B}" type="pres">
      <dgm:prSet presAssocID="{38A558C3-574B-455A-B543-89D8B6BABEFA}" presName="spacerL" presStyleCnt="0"/>
      <dgm:spPr/>
    </dgm:pt>
    <dgm:pt modelId="{2C1A1919-BFD0-4144-A664-5D270CA2458F}" type="pres">
      <dgm:prSet presAssocID="{38A558C3-574B-455A-B543-89D8B6BABEFA}" presName="sibTrans" presStyleLbl="sibTrans2D1" presStyleIdx="0" presStyleCnt="2"/>
      <dgm:spPr/>
    </dgm:pt>
    <dgm:pt modelId="{F8AB787B-5DA1-4D5E-B6A3-76EE2F0F9D49}" type="pres">
      <dgm:prSet presAssocID="{38A558C3-574B-455A-B543-89D8B6BABEFA}" presName="spacerR" presStyleCnt="0"/>
      <dgm:spPr/>
    </dgm:pt>
    <dgm:pt modelId="{06FB4D77-C1AC-4583-B78D-15B5C2C9CD80}" type="pres">
      <dgm:prSet presAssocID="{BB5ECB49-1B0D-44BB-AF72-BFAD1BC837B1}" presName="node" presStyleLbl="node1" presStyleIdx="1" presStyleCnt="3">
        <dgm:presLayoutVars>
          <dgm:bulletEnabled val="1"/>
        </dgm:presLayoutVars>
      </dgm:prSet>
      <dgm:spPr/>
    </dgm:pt>
    <dgm:pt modelId="{62DA6E49-B2E8-4382-83E8-30DB807F5DC8}" type="pres">
      <dgm:prSet presAssocID="{A15435DA-5213-4BFE-9407-9B4E403AEAF6}" presName="spacerL" presStyleCnt="0"/>
      <dgm:spPr/>
    </dgm:pt>
    <dgm:pt modelId="{5BE14BE0-0E3B-4B6C-AF00-E28ED132B31B}" type="pres">
      <dgm:prSet presAssocID="{A15435DA-5213-4BFE-9407-9B4E403AEAF6}" presName="sibTrans" presStyleLbl="sibTrans2D1" presStyleIdx="1" presStyleCnt="2"/>
      <dgm:spPr/>
    </dgm:pt>
    <dgm:pt modelId="{CBA1E982-700D-4B47-9EAB-B2981FB8DA60}" type="pres">
      <dgm:prSet presAssocID="{A15435DA-5213-4BFE-9407-9B4E403AEAF6}" presName="spacerR" presStyleCnt="0"/>
      <dgm:spPr/>
    </dgm:pt>
    <dgm:pt modelId="{A47F6CC1-AE22-4086-8B86-173C0F5D4D2D}" type="pres">
      <dgm:prSet presAssocID="{23B08E3A-3FE7-4796-90B8-757A375AD6CB}" presName="node" presStyleLbl="node1" presStyleIdx="2" presStyleCnt="3">
        <dgm:presLayoutVars>
          <dgm:bulletEnabled val="1"/>
        </dgm:presLayoutVars>
      </dgm:prSet>
      <dgm:spPr/>
    </dgm:pt>
  </dgm:ptLst>
  <dgm:cxnLst>
    <dgm:cxn modelId="{7A8E3300-4B18-47C7-AE43-17D7ACA50F54}" type="presOf" srcId="{23B08E3A-3FE7-4796-90B8-757A375AD6CB}" destId="{A47F6CC1-AE22-4086-8B86-173C0F5D4D2D}" srcOrd="0" destOrd="0" presId="urn:microsoft.com/office/officeart/2005/8/layout/equation1"/>
    <dgm:cxn modelId="{B4129A10-FD9F-42F6-A118-37711C1EAE7B}" srcId="{16D83D56-17DF-4607-B157-F6C7B03FCC9F}" destId="{FD25D9FE-6A65-4FD6-BFB6-118BD043FD99}" srcOrd="0" destOrd="0" parTransId="{78735DBA-76EB-469C-9363-101F0C69F494}" sibTransId="{38A558C3-574B-455A-B543-89D8B6BABEFA}"/>
    <dgm:cxn modelId="{9540C61C-DE56-4806-9658-7DC9581041A0}" type="presOf" srcId="{BB5ECB49-1B0D-44BB-AF72-BFAD1BC837B1}" destId="{06FB4D77-C1AC-4583-B78D-15B5C2C9CD80}" srcOrd="0" destOrd="0" presId="urn:microsoft.com/office/officeart/2005/8/layout/equation1"/>
    <dgm:cxn modelId="{CF9A703D-41EC-4CA2-B20B-4EB8D9FB4F06}" type="presOf" srcId="{38A558C3-574B-455A-B543-89D8B6BABEFA}" destId="{2C1A1919-BFD0-4144-A664-5D270CA2458F}" srcOrd="0" destOrd="0" presId="urn:microsoft.com/office/officeart/2005/8/layout/equation1"/>
    <dgm:cxn modelId="{84C0ED7E-A481-451E-A7E4-6AA3262B4E5E}" srcId="{16D83D56-17DF-4607-B157-F6C7B03FCC9F}" destId="{23B08E3A-3FE7-4796-90B8-757A375AD6CB}" srcOrd="2" destOrd="0" parTransId="{635E323D-5EFF-4641-9553-A0A48F5033AF}" sibTransId="{8FB28F50-6510-4847-BD9D-5D32F144B12A}"/>
    <dgm:cxn modelId="{DBD8C493-D67D-4F90-8101-17EAF060AA71}" type="presOf" srcId="{16D83D56-17DF-4607-B157-F6C7B03FCC9F}" destId="{08FC298A-51E0-4E45-A70B-B81076EC1C23}" srcOrd="0" destOrd="0" presId="urn:microsoft.com/office/officeart/2005/8/layout/equation1"/>
    <dgm:cxn modelId="{8068F999-698D-4F54-88A8-656AFEC7EBC1}" type="presOf" srcId="{FD25D9FE-6A65-4FD6-BFB6-118BD043FD99}" destId="{E52CD06B-F0A3-4F43-A9F1-5F48BEAD0BDB}" srcOrd="0" destOrd="0" presId="urn:microsoft.com/office/officeart/2005/8/layout/equation1"/>
    <dgm:cxn modelId="{E97A479F-551D-4B67-828F-855D4C495138}" type="presOf" srcId="{A15435DA-5213-4BFE-9407-9B4E403AEAF6}" destId="{5BE14BE0-0E3B-4B6C-AF00-E28ED132B31B}" srcOrd="0" destOrd="0" presId="urn:microsoft.com/office/officeart/2005/8/layout/equation1"/>
    <dgm:cxn modelId="{DF47B0D0-29B2-415F-B8C0-C7FD0DA758A7}" srcId="{16D83D56-17DF-4607-B157-F6C7B03FCC9F}" destId="{BB5ECB49-1B0D-44BB-AF72-BFAD1BC837B1}" srcOrd="1" destOrd="0" parTransId="{49689DDA-AE49-4722-8FCC-BBF8B125FA51}" sibTransId="{A15435DA-5213-4BFE-9407-9B4E403AEAF6}"/>
    <dgm:cxn modelId="{13D5D288-9594-4300-A2C6-E9B4476ECE4B}" type="presParOf" srcId="{08FC298A-51E0-4E45-A70B-B81076EC1C23}" destId="{E52CD06B-F0A3-4F43-A9F1-5F48BEAD0BDB}" srcOrd="0" destOrd="0" presId="urn:microsoft.com/office/officeart/2005/8/layout/equation1"/>
    <dgm:cxn modelId="{70126CE5-9464-4BC1-A235-AEA7F9DD6046}" type="presParOf" srcId="{08FC298A-51E0-4E45-A70B-B81076EC1C23}" destId="{4388F0E7-41FF-46C5-ADA8-261392CEE71B}" srcOrd="1" destOrd="0" presId="urn:microsoft.com/office/officeart/2005/8/layout/equation1"/>
    <dgm:cxn modelId="{D750F3F6-D02A-4602-8753-D93B053BE955}" type="presParOf" srcId="{08FC298A-51E0-4E45-A70B-B81076EC1C23}" destId="{2C1A1919-BFD0-4144-A664-5D270CA2458F}" srcOrd="2" destOrd="0" presId="urn:microsoft.com/office/officeart/2005/8/layout/equation1"/>
    <dgm:cxn modelId="{0D98D244-5EB5-42B3-AE10-F85BE62456B2}" type="presParOf" srcId="{08FC298A-51E0-4E45-A70B-B81076EC1C23}" destId="{F8AB787B-5DA1-4D5E-B6A3-76EE2F0F9D49}" srcOrd="3" destOrd="0" presId="urn:microsoft.com/office/officeart/2005/8/layout/equation1"/>
    <dgm:cxn modelId="{36328793-F405-43FF-B858-961797839042}" type="presParOf" srcId="{08FC298A-51E0-4E45-A70B-B81076EC1C23}" destId="{06FB4D77-C1AC-4583-B78D-15B5C2C9CD80}" srcOrd="4" destOrd="0" presId="urn:microsoft.com/office/officeart/2005/8/layout/equation1"/>
    <dgm:cxn modelId="{98789BF5-0A90-4035-A744-B71D32EDFD32}" type="presParOf" srcId="{08FC298A-51E0-4E45-A70B-B81076EC1C23}" destId="{62DA6E49-B2E8-4382-83E8-30DB807F5DC8}" srcOrd="5" destOrd="0" presId="urn:microsoft.com/office/officeart/2005/8/layout/equation1"/>
    <dgm:cxn modelId="{3EB9A683-39B6-4333-8269-32964CACD03D}" type="presParOf" srcId="{08FC298A-51E0-4E45-A70B-B81076EC1C23}" destId="{5BE14BE0-0E3B-4B6C-AF00-E28ED132B31B}" srcOrd="6" destOrd="0" presId="urn:microsoft.com/office/officeart/2005/8/layout/equation1"/>
    <dgm:cxn modelId="{EE0E8B57-1F39-4C4E-BF67-15E80603ED1D}" type="presParOf" srcId="{08FC298A-51E0-4E45-A70B-B81076EC1C23}" destId="{CBA1E982-700D-4B47-9EAB-B2981FB8DA60}" srcOrd="7" destOrd="0" presId="urn:microsoft.com/office/officeart/2005/8/layout/equation1"/>
    <dgm:cxn modelId="{2A7CAE94-5D15-4271-9988-44307C399C0F}" type="presParOf" srcId="{08FC298A-51E0-4E45-A70B-B81076EC1C23}" destId="{A47F6CC1-AE22-4086-8B86-173C0F5D4D2D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C4E583-6193-4FC7-BF1E-7B2F512E31B7}">
      <dsp:nvSpPr>
        <dsp:cNvPr id="0" name=""/>
        <dsp:cNvSpPr/>
      </dsp:nvSpPr>
      <dsp:spPr>
        <a:xfrm>
          <a:off x="3501519" y="2743926"/>
          <a:ext cx="2377444" cy="1463034"/>
        </a:xfrm>
        <a:prstGeom prst="ellipse">
          <a:avLst/>
        </a:prstGeom>
        <a:solidFill>
          <a:srgbClr val="5A7E8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Implied Information</a:t>
          </a:r>
        </a:p>
      </dsp:txBody>
      <dsp:txXfrm>
        <a:off x="3849688" y="2958182"/>
        <a:ext cx="1681106" cy="1034522"/>
      </dsp:txXfrm>
    </dsp:sp>
    <dsp:sp modelId="{EFBC16A4-B400-4D07-B0DD-42F8DA4EAF96}">
      <dsp:nvSpPr>
        <dsp:cNvPr id="0" name=""/>
        <dsp:cNvSpPr/>
      </dsp:nvSpPr>
      <dsp:spPr>
        <a:xfrm rot="16200000">
          <a:off x="4419174" y="2033693"/>
          <a:ext cx="542133" cy="428259"/>
        </a:xfrm>
        <a:prstGeom prst="rightArrow">
          <a:avLst>
            <a:gd name="adj1" fmla="val 60000"/>
            <a:gd name="adj2" fmla="val 50000"/>
          </a:avLst>
        </a:prstGeom>
        <a:solidFill>
          <a:schemeClr val="bg2">
            <a:lumMod val="9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4483413" y="2183584"/>
        <a:ext cx="413655" cy="256955"/>
      </dsp:txXfrm>
    </dsp:sp>
    <dsp:sp modelId="{5815C484-A946-4CA0-8129-0ED756D4CF39}">
      <dsp:nvSpPr>
        <dsp:cNvPr id="0" name=""/>
        <dsp:cNvSpPr/>
      </dsp:nvSpPr>
      <dsp:spPr>
        <a:xfrm>
          <a:off x="3684398" y="119343"/>
          <a:ext cx="2011685" cy="1601689"/>
        </a:xfrm>
        <a:prstGeom prst="ellipse">
          <a:avLst/>
        </a:prstGeom>
        <a:solidFill>
          <a:srgbClr val="38654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Visuals</a:t>
          </a:r>
        </a:p>
      </dsp:txBody>
      <dsp:txXfrm>
        <a:off x="3979002" y="353905"/>
        <a:ext cx="1422477" cy="1132565"/>
      </dsp:txXfrm>
    </dsp:sp>
    <dsp:sp modelId="{CD586B68-E0D9-4B58-8FA1-34724E45E840}">
      <dsp:nvSpPr>
        <dsp:cNvPr id="0" name=""/>
        <dsp:cNvSpPr/>
      </dsp:nvSpPr>
      <dsp:spPr>
        <a:xfrm rot="18990208">
          <a:off x="5435978" y="2267280"/>
          <a:ext cx="603763" cy="428259"/>
        </a:xfrm>
        <a:prstGeom prst="rightArrow">
          <a:avLst>
            <a:gd name="adj1" fmla="val 60000"/>
            <a:gd name="adj2" fmla="val 50000"/>
          </a:avLst>
        </a:prstGeom>
        <a:solidFill>
          <a:schemeClr val="bg2">
            <a:lumMod val="9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5453617" y="2397148"/>
        <a:ext cx="475285" cy="256955"/>
      </dsp:txXfrm>
    </dsp:sp>
    <dsp:sp modelId="{A86475E7-ADE8-497E-92A8-2C8E52AC128E}">
      <dsp:nvSpPr>
        <dsp:cNvPr id="0" name=""/>
        <dsp:cNvSpPr/>
      </dsp:nvSpPr>
      <dsp:spPr>
        <a:xfrm>
          <a:off x="5804152" y="663271"/>
          <a:ext cx="2011685" cy="1601689"/>
        </a:xfrm>
        <a:prstGeom prst="ellipse">
          <a:avLst/>
        </a:prstGeom>
        <a:solidFill>
          <a:srgbClr val="38654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Tone</a:t>
          </a:r>
        </a:p>
      </dsp:txBody>
      <dsp:txXfrm>
        <a:off x="6098756" y="897833"/>
        <a:ext cx="1422477" cy="1132565"/>
      </dsp:txXfrm>
    </dsp:sp>
    <dsp:sp modelId="{348D7F51-7073-429E-87D4-7CDD15A66B6D}">
      <dsp:nvSpPr>
        <dsp:cNvPr id="0" name=""/>
        <dsp:cNvSpPr/>
      </dsp:nvSpPr>
      <dsp:spPr>
        <a:xfrm rot="21571625">
          <a:off x="5998556" y="3249325"/>
          <a:ext cx="288390" cy="428259"/>
        </a:xfrm>
        <a:prstGeom prst="rightArrow">
          <a:avLst>
            <a:gd name="adj1" fmla="val 60000"/>
            <a:gd name="adj2" fmla="val 50000"/>
          </a:avLst>
        </a:prstGeom>
        <a:solidFill>
          <a:schemeClr val="bg2">
            <a:lumMod val="9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5998557" y="3335334"/>
        <a:ext cx="201873" cy="256955"/>
      </dsp:txXfrm>
    </dsp:sp>
    <dsp:sp modelId="{74D9A9D8-57C7-4A3B-82B0-51FC3D36CC30}">
      <dsp:nvSpPr>
        <dsp:cNvPr id="0" name=""/>
        <dsp:cNvSpPr/>
      </dsp:nvSpPr>
      <dsp:spPr>
        <a:xfrm>
          <a:off x="6422916" y="2651994"/>
          <a:ext cx="2011685" cy="1601689"/>
        </a:xfrm>
        <a:prstGeom prst="ellipse">
          <a:avLst/>
        </a:prstGeom>
        <a:solidFill>
          <a:srgbClr val="38654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Figurative Language</a:t>
          </a:r>
        </a:p>
      </dsp:txBody>
      <dsp:txXfrm>
        <a:off x="6717520" y="2886556"/>
        <a:ext cx="1422477" cy="1132565"/>
      </dsp:txXfrm>
    </dsp:sp>
    <dsp:sp modelId="{3661DE81-7883-4248-B400-58567A623DEB}">
      <dsp:nvSpPr>
        <dsp:cNvPr id="0" name=""/>
        <dsp:cNvSpPr/>
      </dsp:nvSpPr>
      <dsp:spPr>
        <a:xfrm rot="10828166">
          <a:off x="3080104" y="3249342"/>
          <a:ext cx="297880" cy="428259"/>
        </a:xfrm>
        <a:prstGeom prst="rightArrow">
          <a:avLst>
            <a:gd name="adj1" fmla="val 60000"/>
            <a:gd name="adj2" fmla="val 50000"/>
          </a:avLst>
        </a:prstGeom>
        <a:solidFill>
          <a:schemeClr val="bg2">
            <a:lumMod val="9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 rot="10800000">
        <a:off x="3169467" y="3335360"/>
        <a:ext cx="208516" cy="256955"/>
      </dsp:txXfrm>
    </dsp:sp>
    <dsp:sp modelId="{6C67FCAD-4CA7-460A-845F-003A1D03F6C5}">
      <dsp:nvSpPr>
        <dsp:cNvPr id="0" name=""/>
        <dsp:cNvSpPr/>
      </dsp:nvSpPr>
      <dsp:spPr>
        <a:xfrm>
          <a:off x="927972" y="2652014"/>
          <a:ext cx="2011685" cy="1601689"/>
        </a:xfrm>
        <a:prstGeom prst="ellipse">
          <a:avLst/>
        </a:prstGeom>
        <a:solidFill>
          <a:srgbClr val="38654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Facts and Opinions</a:t>
          </a:r>
        </a:p>
      </dsp:txBody>
      <dsp:txXfrm>
        <a:off x="1222576" y="2886576"/>
        <a:ext cx="1422477" cy="1132565"/>
      </dsp:txXfrm>
    </dsp:sp>
    <dsp:sp modelId="{7D102188-FD4E-4CFA-AD6B-C425900A1B98}">
      <dsp:nvSpPr>
        <dsp:cNvPr id="0" name=""/>
        <dsp:cNvSpPr/>
      </dsp:nvSpPr>
      <dsp:spPr>
        <a:xfrm rot="13319960">
          <a:off x="3229068" y="2247244"/>
          <a:ext cx="669814" cy="428259"/>
        </a:xfrm>
        <a:prstGeom prst="rightArrow">
          <a:avLst>
            <a:gd name="adj1" fmla="val 60000"/>
            <a:gd name="adj2" fmla="val 50000"/>
          </a:avLst>
        </a:prstGeom>
        <a:solidFill>
          <a:schemeClr val="bg2">
            <a:lumMod val="9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 rot="10800000">
        <a:off x="3341046" y="2375880"/>
        <a:ext cx="541336" cy="256955"/>
      </dsp:txXfrm>
    </dsp:sp>
    <dsp:sp modelId="{B24D69C5-D16F-44BE-B6B7-94AB0D035168}">
      <dsp:nvSpPr>
        <dsp:cNvPr id="0" name=""/>
        <dsp:cNvSpPr/>
      </dsp:nvSpPr>
      <dsp:spPr>
        <a:xfrm>
          <a:off x="1408142" y="625096"/>
          <a:ext cx="2011685" cy="1601689"/>
        </a:xfrm>
        <a:prstGeom prst="ellipse">
          <a:avLst/>
        </a:prstGeom>
        <a:solidFill>
          <a:srgbClr val="38654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Organization</a:t>
          </a:r>
          <a:endParaRPr lang="en-US" sz="1600" kern="1200" dirty="0"/>
        </a:p>
      </dsp:txBody>
      <dsp:txXfrm>
        <a:off x="1702746" y="859658"/>
        <a:ext cx="1422477" cy="11325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9A87FB-83E4-495E-AAB7-CBEF7595A9C7}">
      <dsp:nvSpPr>
        <dsp:cNvPr id="0" name=""/>
        <dsp:cNvSpPr/>
      </dsp:nvSpPr>
      <dsp:spPr>
        <a:xfrm>
          <a:off x="1712104" y="52651"/>
          <a:ext cx="2527275" cy="2527275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Prior Knowledge</a:t>
          </a:r>
        </a:p>
      </dsp:txBody>
      <dsp:txXfrm>
        <a:off x="2049074" y="494924"/>
        <a:ext cx="1853335" cy="1137273"/>
      </dsp:txXfrm>
    </dsp:sp>
    <dsp:sp modelId="{DB6B350E-3249-4A3C-A1D0-ABAD6FF64F19}">
      <dsp:nvSpPr>
        <dsp:cNvPr id="0" name=""/>
        <dsp:cNvSpPr/>
      </dsp:nvSpPr>
      <dsp:spPr>
        <a:xfrm>
          <a:off x="2624029" y="1632198"/>
          <a:ext cx="2527275" cy="2527275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Author’s Purpose</a:t>
          </a:r>
        </a:p>
      </dsp:txBody>
      <dsp:txXfrm>
        <a:off x="3396954" y="2285077"/>
        <a:ext cx="1516365" cy="1390001"/>
      </dsp:txXfrm>
    </dsp:sp>
    <dsp:sp modelId="{3339EE4E-E42B-45A5-9239-8840C254208C}">
      <dsp:nvSpPr>
        <dsp:cNvPr id="0" name=""/>
        <dsp:cNvSpPr/>
      </dsp:nvSpPr>
      <dsp:spPr>
        <a:xfrm>
          <a:off x="800179" y="1632198"/>
          <a:ext cx="2527275" cy="2527275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Author’s Goals</a:t>
          </a:r>
        </a:p>
      </dsp:txBody>
      <dsp:txXfrm>
        <a:off x="1038164" y="2285077"/>
        <a:ext cx="1516365" cy="13900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28B89F-BA63-4500-BE6D-1C3D7C7A6E9F}">
      <dsp:nvSpPr>
        <dsp:cNvPr id="0" name=""/>
        <dsp:cNvSpPr/>
      </dsp:nvSpPr>
      <dsp:spPr>
        <a:xfrm>
          <a:off x="1736041" y="0"/>
          <a:ext cx="4064000" cy="4064000"/>
        </a:xfrm>
        <a:prstGeom prst="triangle">
          <a:avLst/>
        </a:prstGeom>
        <a:solidFill>
          <a:srgbClr val="F3EDE7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F98DEE-34F3-4650-94E6-0D720E342F31}">
      <dsp:nvSpPr>
        <dsp:cNvPr id="0" name=""/>
        <dsp:cNvSpPr/>
      </dsp:nvSpPr>
      <dsp:spPr>
        <a:xfrm>
          <a:off x="4072829" y="281412"/>
          <a:ext cx="2641600" cy="962025"/>
        </a:xfrm>
        <a:prstGeom prst="roundRect">
          <a:avLst/>
        </a:prstGeom>
        <a:solidFill>
          <a:srgbClr val="CCA49C">
            <a:alpha val="90000"/>
          </a:srgb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Metaphors</a:t>
          </a:r>
        </a:p>
      </dsp:txBody>
      <dsp:txXfrm>
        <a:off x="4119791" y="328374"/>
        <a:ext cx="2547676" cy="868101"/>
      </dsp:txXfrm>
    </dsp:sp>
    <dsp:sp modelId="{B3FCC983-EC75-4727-AD77-611A5C65F820}">
      <dsp:nvSpPr>
        <dsp:cNvPr id="0" name=""/>
        <dsp:cNvSpPr/>
      </dsp:nvSpPr>
      <dsp:spPr>
        <a:xfrm>
          <a:off x="4072829" y="1581885"/>
          <a:ext cx="2641600" cy="962025"/>
        </a:xfrm>
        <a:prstGeom prst="roundRect">
          <a:avLst/>
        </a:prstGeom>
        <a:solidFill>
          <a:srgbClr val="CCA49C">
            <a:alpha val="90000"/>
          </a:srgb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Similes</a:t>
          </a:r>
        </a:p>
      </dsp:txBody>
      <dsp:txXfrm>
        <a:off x="4119791" y="1628847"/>
        <a:ext cx="2547676" cy="868101"/>
      </dsp:txXfrm>
    </dsp:sp>
    <dsp:sp modelId="{7F5B591D-FCD8-4F29-B910-E22D021FCE78}">
      <dsp:nvSpPr>
        <dsp:cNvPr id="0" name=""/>
        <dsp:cNvSpPr/>
      </dsp:nvSpPr>
      <dsp:spPr>
        <a:xfrm>
          <a:off x="4072829" y="2889616"/>
          <a:ext cx="2641600" cy="962025"/>
        </a:xfrm>
        <a:prstGeom prst="roundRect">
          <a:avLst/>
        </a:prstGeom>
        <a:solidFill>
          <a:srgbClr val="CCA49C">
            <a:alpha val="90000"/>
          </a:srgb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Personification</a:t>
          </a:r>
        </a:p>
      </dsp:txBody>
      <dsp:txXfrm>
        <a:off x="4119791" y="2936578"/>
        <a:ext cx="2547676" cy="8681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2CD06B-F0A3-4F43-A9F1-5F48BEAD0BDB}">
      <dsp:nvSpPr>
        <dsp:cNvPr id="0" name=""/>
        <dsp:cNvSpPr/>
      </dsp:nvSpPr>
      <dsp:spPr>
        <a:xfrm>
          <a:off x="1417" y="984920"/>
          <a:ext cx="1878966" cy="1878966"/>
        </a:xfrm>
        <a:prstGeom prst="ellipse">
          <a:avLst/>
        </a:prstGeom>
        <a:solidFill>
          <a:srgbClr val="5A7E83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Opinion</a:t>
          </a:r>
          <a:endParaRPr lang="en-US" sz="2200" kern="1200" dirty="0"/>
        </a:p>
      </dsp:txBody>
      <dsp:txXfrm>
        <a:off x="276585" y="1260088"/>
        <a:ext cx="1328630" cy="1328630"/>
      </dsp:txXfrm>
    </dsp:sp>
    <dsp:sp modelId="{2C1A1919-BFD0-4144-A664-5D270CA2458F}">
      <dsp:nvSpPr>
        <dsp:cNvPr id="0" name=""/>
        <dsp:cNvSpPr/>
      </dsp:nvSpPr>
      <dsp:spPr>
        <a:xfrm>
          <a:off x="2032956" y="1379503"/>
          <a:ext cx="1089800" cy="1089800"/>
        </a:xfrm>
        <a:prstGeom prst="mathPlus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2177409" y="1796243"/>
        <a:ext cx="800894" cy="256320"/>
      </dsp:txXfrm>
    </dsp:sp>
    <dsp:sp modelId="{06FB4D77-C1AC-4583-B78D-15B5C2C9CD80}">
      <dsp:nvSpPr>
        <dsp:cNvPr id="0" name=""/>
        <dsp:cNvSpPr/>
      </dsp:nvSpPr>
      <dsp:spPr>
        <a:xfrm>
          <a:off x="3275329" y="984920"/>
          <a:ext cx="1878966" cy="1878966"/>
        </a:xfrm>
        <a:prstGeom prst="ellipse">
          <a:avLst/>
        </a:prstGeom>
        <a:solidFill>
          <a:srgbClr val="5A7E83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Supporting Facts</a:t>
          </a:r>
        </a:p>
      </dsp:txBody>
      <dsp:txXfrm>
        <a:off x="3550497" y="1260088"/>
        <a:ext cx="1328630" cy="1328630"/>
      </dsp:txXfrm>
    </dsp:sp>
    <dsp:sp modelId="{5BE14BE0-0E3B-4B6C-AF00-E28ED132B31B}">
      <dsp:nvSpPr>
        <dsp:cNvPr id="0" name=""/>
        <dsp:cNvSpPr/>
      </dsp:nvSpPr>
      <dsp:spPr>
        <a:xfrm>
          <a:off x="5306867" y="1379503"/>
          <a:ext cx="1089800" cy="1089800"/>
        </a:xfrm>
        <a:prstGeom prst="mathEqual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500" kern="1200"/>
        </a:p>
      </dsp:txBody>
      <dsp:txXfrm>
        <a:off x="5451320" y="1604002"/>
        <a:ext cx="800894" cy="640802"/>
      </dsp:txXfrm>
    </dsp:sp>
    <dsp:sp modelId="{A47F6CC1-AE22-4086-8B86-173C0F5D4D2D}">
      <dsp:nvSpPr>
        <dsp:cNvPr id="0" name=""/>
        <dsp:cNvSpPr/>
      </dsp:nvSpPr>
      <dsp:spPr>
        <a:xfrm>
          <a:off x="6549240" y="984920"/>
          <a:ext cx="1878966" cy="1878966"/>
        </a:xfrm>
        <a:prstGeom prst="ellipse">
          <a:avLst/>
        </a:prstGeom>
        <a:solidFill>
          <a:srgbClr val="666666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bg1"/>
              </a:solidFill>
            </a:rPr>
            <a:t>Argument</a:t>
          </a:r>
        </a:p>
      </dsp:txBody>
      <dsp:txXfrm>
        <a:off x="6824408" y="1260088"/>
        <a:ext cx="1328630" cy="13286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05B3F-5913-B34B-A178-E098EFDBEC3C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A76694-E8DC-D049-BF30-1CFDD16396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646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7672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1554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8097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1887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1303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94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0230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2303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4620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6684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3766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746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386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494A-2435-FC4B-90D3-AAB3B49B64A9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9E05-37D6-8F4F-A406-51112582E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494A-2435-FC4B-90D3-AAB3B49B64A9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9E05-37D6-8F4F-A406-51112582E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494A-2435-FC4B-90D3-AAB3B49B64A9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9E05-37D6-8F4F-A406-51112582E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494A-2435-FC4B-90D3-AAB3B49B64A9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9E05-37D6-8F4F-A406-51112582E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494A-2435-FC4B-90D3-AAB3B49B64A9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9E05-37D6-8F4F-A406-51112582E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494A-2435-FC4B-90D3-AAB3B49B64A9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9E05-37D6-8F4F-A406-51112582E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494A-2435-FC4B-90D3-AAB3B49B64A9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9E05-37D6-8F4F-A406-51112582E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494A-2435-FC4B-90D3-AAB3B49B64A9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9E05-37D6-8F4F-A406-51112582E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494A-2435-FC4B-90D3-AAB3B49B64A9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9E05-37D6-8F4F-A406-51112582E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494A-2435-FC4B-90D3-AAB3B49B64A9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9E05-37D6-8F4F-A406-51112582E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494A-2435-FC4B-90D3-AAB3B49B64A9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9E05-37D6-8F4F-A406-51112582E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A494A-2435-FC4B-90D3-AAB3B49B64A9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99E05-37D6-8F4F-A406-51112582E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71353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Finding Meaning </a:t>
            </a:r>
          </a:p>
          <a:p>
            <a:pPr lvl="0"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Through Inference</a:t>
            </a:r>
            <a:endParaRPr lang="en-US" sz="48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Down Arrow 4"/>
          <p:cNvSpPr/>
          <p:nvPr/>
        </p:nvSpPr>
        <p:spPr>
          <a:xfrm>
            <a:off x="6088885" y="2803883"/>
            <a:ext cx="2055800" cy="1245939"/>
          </a:xfrm>
          <a:prstGeom prst="rect">
            <a:avLst/>
          </a:prstGeom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34696" tIns="234696" rIns="234696" bIns="234696" numCol="1" spcCol="1270" anchor="ctr" anchorCtr="0">
            <a:noAutofit/>
          </a:bodyPr>
          <a:lstStyle/>
          <a:p>
            <a:pPr lvl="0" algn="ctr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200" kern="1200" dirty="0">
              <a:solidFill>
                <a:schemeClr val="tx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30077" y="1349795"/>
            <a:ext cx="7683847" cy="1681832"/>
            <a:chOff x="556904" y="1349795"/>
            <a:chExt cx="7683847" cy="1286031"/>
          </a:xfrm>
          <a:solidFill>
            <a:srgbClr val="307380"/>
          </a:solidFill>
        </p:grpSpPr>
        <p:sp>
          <p:nvSpPr>
            <p:cNvPr id="35" name="Rectangle 34"/>
            <p:cNvSpPr/>
            <p:nvPr/>
          </p:nvSpPr>
          <p:spPr>
            <a:xfrm>
              <a:off x="556904" y="1349795"/>
              <a:ext cx="7683847" cy="128603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989917" y="1625771"/>
              <a:ext cx="7164162" cy="72956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</a:rPr>
                <a:t>This</a:t>
              </a:r>
              <a:r>
                <a:rPr lang="en-US" sz="2800" i="1" dirty="0">
                  <a:solidFill>
                    <a:schemeClr val="bg1"/>
                  </a:solidFill>
                </a:rPr>
                <a:t> </a:t>
              </a:r>
              <a:r>
                <a:rPr lang="en-US" sz="2800" b="1" i="1" dirty="0">
                  <a:solidFill>
                    <a:schemeClr val="bg1"/>
                  </a:solidFill>
                </a:rPr>
                <a:t>charming</a:t>
              </a:r>
              <a:r>
                <a:rPr lang="en-US" sz="2800" i="1" dirty="0">
                  <a:solidFill>
                    <a:schemeClr val="bg1"/>
                  </a:solidFill>
                </a:rPr>
                <a:t> </a:t>
              </a:r>
              <a:r>
                <a:rPr lang="en-US" sz="2800" dirty="0">
                  <a:solidFill>
                    <a:schemeClr val="bg1"/>
                  </a:solidFill>
                </a:rPr>
                <a:t>cottage features all of the little</a:t>
              </a:r>
            </a:p>
            <a:p>
              <a:r>
                <a:rPr lang="en-US" sz="2800" dirty="0">
                  <a:solidFill>
                    <a:schemeClr val="bg1"/>
                  </a:solidFill>
                </a:rPr>
                <a:t>details that make a house a </a:t>
              </a:r>
              <a:r>
                <a:rPr lang="en-US" sz="2800" b="1" i="1" dirty="0">
                  <a:solidFill>
                    <a:schemeClr val="bg1"/>
                  </a:solidFill>
                </a:rPr>
                <a:t>home</a:t>
              </a:r>
              <a:r>
                <a:rPr lang="en-US" sz="2800" i="1" dirty="0">
                  <a:solidFill>
                    <a:schemeClr val="bg1"/>
                  </a:solidFill>
                </a:rPr>
                <a:t>. 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730077" y="3432305"/>
            <a:ext cx="7683847" cy="1865971"/>
            <a:chOff x="730077" y="3432305"/>
            <a:chExt cx="7683847" cy="1865971"/>
          </a:xfrm>
        </p:grpSpPr>
        <p:grpSp>
          <p:nvGrpSpPr>
            <p:cNvPr id="10" name="Group 9"/>
            <p:cNvGrpSpPr/>
            <p:nvPr/>
          </p:nvGrpSpPr>
          <p:grpSpPr>
            <a:xfrm>
              <a:off x="730077" y="3432305"/>
              <a:ext cx="2796780" cy="1848156"/>
              <a:chOff x="-122408" y="4"/>
              <a:chExt cx="2796780" cy="2491878"/>
            </a:xfrm>
            <a:solidFill>
              <a:srgbClr val="307380"/>
            </a:solidFill>
          </p:grpSpPr>
          <p:sp>
            <p:nvSpPr>
              <p:cNvPr id="11" name="Down Arrow 10"/>
              <p:cNvSpPr/>
              <p:nvPr/>
            </p:nvSpPr>
            <p:spPr>
              <a:xfrm rot="16200000">
                <a:off x="30043" y="-152447"/>
                <a:ext cx="2491878" cy="2796780"/>
              </a:xfrm>
              <a:prstGeom prst="downArrow">
                <a:avLst>
                  <a:gd name="adj1" fmla="val 45525"/>
                  <a:gd name="adj2" fmla="val 43603"/>
                </a:avLst>
              </a:prstGeom>
              <a:grpFill/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3" name="Down Arrow 4"/>
              <p:cNvSpPr/>
              <p:nvPr/>
            </p:nvSpPr>
            <p:spPr>
              <a:xfrm>
                <a:off x="44599" y="878077"/>
                <a:ext cx="1736864" cy="78834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34696" tIns="234696" rIns="234696" bIns="234696" numCol="1" spcCol="1270" anchor="ctr" anchorCtr="0">
                <a:noAutofit/>
              </a:bodyPr>
              <a:lstStyle/>
              <a:p>
                <a:pPr lvl="0" algn="ctr" defTabSz="1466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200" i="1" kern="1200" dirty="0">
                    <a:solidFill>
                      <a:schemeClr val="bg1"/>
                    </a:solidFill>
                  </a:rPr>
                  <a:t>charming</a:t>
                </a:r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3554794" y="3792691"/>
              <a:ext cx="2034413" cy="10772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warm inviting</a:t>
              </a:r>
            </a:p>
          </p:txBody>
        </p:sp>
        <p:grpSp>
          <p:nvGrpSpPr>
            <p:cNvPr id="25" name="Group 24"/>
            <p:cNvGrpSpPr/>
            <p:nvPr/>
          </p:nvGrpSpPr>
          <p:grpSpPr>
            <a:xfrm flipH="1">
              <a:off x="5617144" y="3450120"/>
              <a:ext cx="2796780" cy="1848156"/>
              <a:chOff x="-122408" y="4"/>
              <a:chExt cx="2796780" cy="2491878"/>
            </a:xfrm>
            <a:solidFill>
              <a:srgbClr val="307380"/>
            </a:solidFill>
          </p:grpSpPr>
          <p:sp>
            <p:nvSpPr>
              <p:cNvPr id="27" name="Down Arrow 26"/>
              <p:cNvSpPr/>
              <p:nvPr/>
            </p:nvSpPr>
            <p:spPr>
              <a:xfrm rot="16200000">
                <a:off x="30043" y="-152447"/>
                <a:ext cx="2491878" cy="2796780"/>
              </a:xfrm>
              <a:prstGeom prst="downArrow">
                <a:avLst>
                  <a:gd name="adj1" fmla="val 45525"/>
                  <a:gd name="adj2" fmla="val 43603"/>
                </a:avLst>
              </a:prstGeom>
              <a:grpFill/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8" name="Down Arrow 4"/>
              <p:cNvSpPr/>
              <p:nvPr/>
            </p:nvSpPr>
            <p:spPr>
              <a:xfrm>
                <a:off x="44599" y="878077"/>
                <a:ext cx="1736864" cy="78834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34696" tIns="234696" rIns="234696" bIns="234696" numCol="1" spcCol="1270" anchor="ctr" anchorCtr="0">
                <a:noAutofit/>
              </a:bodyPr>
              <a:lstStyle/>
              <a:p>
                <a:pPr lvl="0" algn="ctr" defTabSz="1466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200" i="1" kern="1200" dirty="0">
                    <a:solidFill>
                      <a:schemeClr val="bg1"/>
                    </a:solidFill>
                  </a:rPr>
                  <a:t>home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03162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61171" y="4399033"/>
            <a:ext cx="77484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FFFFFF"/>
                </a:solidFill>
              </a:rPr>
              <a:t>Words such as “inhibit” and “stop” are synonyms. </a:t>
            </a:r>
          </a:p>
          <a:p>
            <a:endParaRPr lang="en-US" dirty="0"/>
          </a:p>
        </p:txBody>
      </p:sp>
      <p:sp>
        <p:nvSpPr>
          <p:cNvPr id="17" name="Down Arrow 4"/>
          <p:cNvSpPr/>
          <p:nvPr/>
        </p:nvSpPr>
        <p:spPr>
          <a:xfrm>
            <a:off x="6088885" y="2803883"/>
            <a:ext cx="2055800" cy="1245939"/>
          </a:xfrm>
          <a:prstGeom prst="rect">
            <a:avLst/>
          </a:prstGeom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34696" tIns="234696" rIns="234696" bIns="234696" numCol="1" spcCol="1270" anchor="ctr" anchorCtr="0">
            <a:noAutofit/>
          </a:bodyPr>
          <a:lstStyle/>
          <a:p>
            <a:pPr lvl="0" algn="ctr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200" kern="12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F3A36ED-8D63-45C1-A79C-035B46867248}"/>
              </a:ext>
            </a:extLst>
          </p:cNvPr>
          <p:cNvSpPr/>
          <p:nvPr/>
        </p:nvSpPr>
        <p:spPr>
          <a:xfrm>
            <a:off x="661172" y="1678426"/>
            <a:ext cx="7894154" cy="1071297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2"/>
                </a:solidFill>
              </a:rPr>
              <a:t>Positive, negative or neutral undertones of a word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BA04074-148A-431B-8640-5FFBD2CFBF5B}"/>
              </a:ext>
            </a:extLst>
          </p:cNvPr>
          <p:cNvSpPr/>
          <p:nvPr/>
        </p:nvSpPr>
        <p:spPr>
          <a:xfrm>
            <a:off x="1930985" y="3479883"/>
            <a:ext cx="5282026" cy="855559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2"/>
                </a:solidFill>
              </a:rPr>
              <a:t>Connotative Meaning</a:t>
            </a:r>
          </a:p>
        </p:txBody>
      </p:sp>
      <p:sp>
        <p:nvSpPr>
          <p:cNvPr id="14" name="Up Arrow 4">
            <a:extLst>
              <a:ext uri="{FF2B5EF4-FFF2-40B4-BE49-F238E27FC236}">
                <a16:creationId xmlns:a16="http://schemas.microsoft.com/office/drawing/2014/main" id="{AF922567-CAA2-4F9C-847B-DC7A12B89146}"/>
              </a:ext>
            </a:extLst>
          </p:cNvPr>
          <p:cNvSpPr/>
          <p:nvPr/>
        </p:nvSpPr>
        <p:spPr>
          <a:xfrm>
            <a:off x="4324119" y="2963018"/>
            <a:ext cx="495759" cy="553598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9697750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61171" y="4399033"/>
            <a:ext cx="77484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FFFFFF"/>
                </a:solidFill>
              </a:rPr>
              <a:t>Words such as “inhibit” and “stop” are synonyms. </a:t>
            </a:r>
          </a:p>
          <a:p>
            <a:endParaRPr lang="en-US" dirty="0"/>
          </a:p>
        </p:txBody>
      </p:sp>
      <p:sp>
        <p:nvSpPr>
          <p:cNvPr id="17" name="Down Arrow 4"/>
          <p:cNvSpPr/>
          <p:nvPr/>
        </p:nvSpPr>
        <p:spPr>
          <a:xfrm>
            <a:off x="6088885" y="2803883"/>
            <a:ext cx="2055800" cy="1245939"/>
          </a:xfrm>
          <a:prstGeom prst="rect">
            <a:avLst/>
          </a:prstGeom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34696" tIns="234696" rIns="234696" bIns="234696" numCol="1" spcCol="1270" anchor="ctr" anchorCtr="0">
            <a:noAutofit/>
          </a:bodyPr>
          <a:lstStyle/>
          <a:p>
            <a:pPr lvl="0" algn="ctr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200" kern="1200" dirty="0">
              <a:solidFill>
                <a:schemeClr val="tx1"/>
              </a:solidFill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94F3E45-A414-4F98-9DA6-ECC414E9F0A2}"/>
              </a:ext>
            </a:extLst>
          </p:cNvPr>
          <p:cNvGrpSpPr/>
          <p:nvPr/>
        </p:nvGrpSpPr>
        <p:grpSpPr>
          <a:xfrm>
            <a:off x="357187" y="1874466"/>
            <a:ext cx="4169135" cy="3581400"/>
            <a:chOff x="365112" y="2651741"/>
            <a:chExt cx="4175761" cy="3479005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B5920D9A-594F-4D9A-B387-F0D2387D1FF2}"/>
                </a:ext>
              </a:extLst>
            </p:cNvPr>
            <p:cNvSpPr/>
            <p:nvPr/>
          </p:nvSpPr>
          <p:spPr>
            <a:xfrm>
              <a:off x="365112" y="2651741"/>
              <a:ext cx="4175761" cy="3479005"/>
            </a:xfrm>
            <a:prstGeom prst="rect">
              <a:avLst/>
            </a:prstGeom>
            <a:solidFill>
              <a:srgbClr val="F2E2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E7E2CFE-35CE-4B79-B056-99BAB2B511C6}"/>
                </a:ext>
              </a:extLst>
            </p:cNvPr>
            <p:cNvSpPr txBox="1"/>
            <p:nvPr/>
          </p:nvSpPr>
          <p:spPr>
            <a:xfrm>
              <a:off x="726819" y="2939084"/>
              <a:ext cx="3325552" cy="50826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prstClr val="black"/>
                  </a:solidFill>
                </a:rPr>
                <a:t>Literal Meaning</a:t>
              </a:r>
            </a:p>
          </p:txBody>
        </p:sp>
      </p:grpSp>
      <p:sp>
        <p:nvSpPr>
          <p:cNvPr id="24" name="Rounded Rectangle 22">
            <a:extLst>
              <a:ext uri="{FF2B5EF4-FFF2-40B4-BE49-F238E27FC236}">
                <a16:creationId xmlns:a16="http://schemas.microsoft.com/office/drawing/2014/main" id="{43BBC59A-FAB8-4919-BACB-65EDD5C4B202}"/>
              </a:ext>
            </a:extLst>
          </p:cNvPr>
          <p:cNvSpPr/>
          <p:nvPr/>
        </p:nvSpPr>
        <p:spPr>
          <a:xfrm>
            <a:off x="1099063" y="2803883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“situated in the shade”</a:t>
            </a:r>
          </a:p>
        </p:txBody>
      </p:sp>
      <p:sp>
        <p:nvSpPr>
          <p:cNvPr id="25" name="Rounded Rectangle 22">
            <a:extLst>
              <a:ext uri="{FF2B5EF4-FFF2-40B4-BE49-F238E27FC236}">
                <a16:creationId xmlns:a16="http://schemas.microsoft.com/office/drawing/2014/main" id="{8FD05349-408C-4762-AA19-BD2748E7C377}"/>
              </a:ext>
            </a:extLst>
          </p:cNvPr>
          <p:cNvSpPr/>
          <p:nvPr/>
        </p:nvSpPr>
        <p:spPr>
          <a:xfrm>
            <a:off x="1099063" y="3958905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“offering shade from sunlight”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7FE3BE-6D7C-492E-AD9D-241AB73A1C80}"/>
              </a:ext>
            </a:extLst>
          </p:cNvPr>
          <p:cNvSpPr txBox="1"/>
          <p:nvPr/>
        </p:nvSpPr>
        <p:spPr>
          <a:xfrm>
            <a:off x="3861643" y="1184944"/>
            <a:ext cx="14207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>
                <a:solidFill>
                  <a:srgbClr val="666666"/>
                </a:solidFill>
              </a:rPr>
              <a:t>shady</a:t>
            </a:r>
            <a:endParaRPr lang="en-US" i="1" dirty="0">
              <a:solidFill>
                <a:srgbClr val="66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1044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61171" y="4399033"/>
            <a:ext cx="77484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FFFFFF"/>
                </a:solidFill>
              </a:rPr>
              <a:t>Words such as “inhibit” and “stop” are synonyms. </a:t>
            </a:r>
          </a:p>
          <a:p>
            <a:endParaRPr lang="en-US" dirty="0"/>
          </a:p>
        </p:txBody>
      </p:sp>
      <p:sp>
        <p:nvSpPr>
          <p:cNvPr id="17" name="Down Arrow 4"/>
          <p:cNvSpPr/>
          <p:nvPr/>
        </p:nvSpPr>
        <p:spPr>
          <a:xfrm>
            <a:off x="6088885" y="2803883"/>
            <a:ext cx="2055800" cy="1245939"/>
          </a:xfrm>
          <a:prstGeom prst="rect">
            <a:avLst/>
          </a:prstGeom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34696" tIns="234696" rIns="234696" bIns="234696" numCol="1" spcCol="1270" anchor="ctr" anchorCtr="0">
            <a:noAutofit/>
          </a:bodyPr>
          <a:lstStyle/>
          <a:p>
            <a:pPr lvl="0" algn="ctr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200" kern="1200" dirty="0">
              <a:solidFill>
                <a:schemeClr val="tx1"/>
              </a:solidFill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94F3E45-A414-4F98-9DA6-ECC414E9F0A2}"/>
              </a:ext>
            </a:extLst>
          </p:cNvPr>
          <p:cNvGrpSpPr/>
          <p:nvPr/>
        </p:nvGrpSpPr>
        <p:grpSpPr>
          <a:xfrm>
            <a:off x="357187" y="1874466"/>
            <a:ext cx="8429625" cy="3581401"/>
            <a:chOff x="365112" y="2651741"/>
            <a:chExt cx="8443023" cy="3479006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BE7AC359-A297-40DF-9F6A-289211F46AD7}"/>
                </a:ext>
              </a:extLst>
            </p:cNvPr>
            <p:cNvGrpSpPr/>
            <p:nvPr/>
          </p:nvGrpSpPr>
          <p:grpSpPr>
            <a:xfrm>
              <a:off x="365112" y="2651741"/>
              <a:ext cx="8443023" cy="3479006"/>
              <a:chOff x="365112" y="2651741"/>
              <a:chExt cx="8443023" cy="3479006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920D9A-594F-4D9A-B387-F0D2387D1FF2}"/>
                  </a:ext>
                </a:extLst>
              </p:cNvPr>
              <p:cNvSpPr/>
              <p:nvPr/>
            </p:nvSpPr>
            <p:spPr>
              <a:xfrm>
                <a:off x="365112" y="2651741"/>
                <a:ext cx="4175761" cy="3479005"/>
              </a:xfrm>
              <a:prstGeom prst="rect">
                <a:avLst/>
              </a:prstGeom>
              <a:solidFill>
                <a:srgbClr val="F2E2D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BBD5E29C-B479-452D-BE8A-3F4940EAA66C}"/>
                  </a:ext>
                </a:extLst>
              </p:cNvPr>
              <p:cNvSpPr/>
              <p:nvPr/>
            </p:nvSpPr>
            <p:spPr>
              <a:xfrm>
                <a:off x="4632374" y="2651742"/>
                <a:ext cx="4175761" cy="3479005"/>
              </a:xfrm>
              <a:prstGeom prst="rect">
                <a:avLst/>
              </a:prstGeom>
              <a:solidFill>
                <a:srgbClr val="F2E2D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E7E2CFE-35CE-4B79-B056-99BAB2B511C6}"/>
                </a:ext>
              </a:extLst>
            </p:cNvPr>
            <p:cNvSpPr txBox="1"/>
            <p:nvPr/>
          </p:nvSpPr>
          <p:spPr>
            <a:xfrm>
              <a:off x="726819" y="2939084"/>
              <a:ext cx="3325552" cy="50826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prstClr val="black"/>
                  </a:solidFill>
                </a:rPr>
                <a:t>Literal Meaning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4003C19C-4FF0-4BD0-8D51-DF2145BF9FBE}"/>
                </a:ext>
              </a:extLst>
            </p:cNvPr>
            <p:cNvSpPr txBox="1"/>
            <p:nvPr/>
          </p:nvSpPr>
          <p:spPr>
            <a:xfrm>
              <a:off x="4992410" y="2939084"/>
              <a:ext cx="3570833" cy="50826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prstClr val="black"/>
                  </a:solidFill>
                </a:rPr>
                <a:t>Connotative Meaning</a:t>
              </a:r>
            </a:p>
          </p:txBody>
        </p:sp>
      </p:grpSp>
      <p:sp>
        <p:nvSpPr>
          <p:cNvPr id="23" name="Oval 22">
            <a:extLst>
              <a:ext uri="{FF2B5EF4-FFF2-40B4-BE49-F238E27FC236}">
                <a16:creationId xmlns:a16="http://schemas.microsoft.com/office/drawing/2014/main" id="{53616DFA-690D-4C40-AA1A-52E2954AF518}"/>
              </a:ext>
            </a:extLst>
          </p:cNvPr>
          <p:cNvSpPr/>
          <p:nvPr/>
        </p:nvSpPr>
        <p:spPr>
          <a:xfrm>
            <a:off x="4182213" y="3197724"/>
            <a:ext cx="810287" cy="905018"/>
          </a:xfrm>
          <a:prstGeom prst="ellipse">
            <a:avLst/>
          </a:prstGeom>
          <a:solidFill>
            <a:srgbClr val="F2E2D2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prstClr val="black"/>
                </a:solidFill>
              </a:rPr>
              <a:t>or</a:t>
            </a:r>
            <a:endParaRPr lang="en-US" sz="4800" b="1" dirty="0">
              <a:solidFill>
                <a:prstClr val="black"/>
              </a:solidFill>
            </a:endParaRPr>
          </a:p>
        </p:txBody>
      </p:sp>
      <p:sp>
        <p:nvSpPr>
          <p:cNvPr id="24" name="Rounded Rectangle 22">
            <a:extLst>
              <a:ext uri="{FF2B5EF4-FFF2-40B4-BE49-F238E27FC236}">
                <a16:creationId xmlns:a16="http://schemas.microsoft.com/office/drawing/2014/main" id="{43BBC59A-FAB8-4919-BACB-65EDD5C4B202}"/>
              </a:ext>
            </a:extLst>
          </p:cNvPr>
          <p:cNvSpPr/>
          <p:nvPr/>
        </p:nvSpPr>
        <p:spPr>
          <a:xfrm>
            <a:off x="1099063" y="2803883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“situated in the shade”</a:t>
            </a:r>
          </a:p>
        </p:txBody>
      </p:sp>
      <p:sp>
        <p:nvSpPr>
          <p:cNvPr id="25" name="Rounded Rectangle 22">
            <a:extLst>
              <a:ext uri="{FF2B5EF4-FFF2-40B4-BE49-F238E27FC236}">
                <a16:creationId xmlns:a16="http://schemas.microsoft.com/office/drawing/2014/main" id="{8FD05349-408C-4762-AA19-BD2748E7C377}"/>
              </a:ext>
            </a:extLst>
          </p:cNvPr>
          <p:cNvSpPr/>
          <p:nvPr/>
        </p:nvSpPr>
        <p:spPr>
          <a:xfrm>
            <a:off x="1099063" y="3958905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“offering shade from sunlight”</a:t>
            </a:r>
          </a:p>
        </p:txBody>
      </p:sp>
      <p:sp>
        <p:nvSpPr>
          <p:cNvPr id="27" name="Rounded Rectangle 22">
            <a:extLst>
              <a:ext uri="{FF2B5EF4-FFF2-40B4-BE49-F238E27FC236}">
                <a16:creationId xmlns:a16="http://schemas.microsoft.com/office/drawing/2014/main" id="{FCDB7757-4B18-4CE1-B3C1-8A538A10F8F9}"/>
              </a:ext>
            </a:extLst>
          </p:cNvPr>
          <p:cNvSpPr/>
          <p:nvPr/>
        </p:nvSpPr>
        <p:spPr>
          <a:xfrm>
            <a:off x="5443321" y="2808201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“suspicious, dangerous”</a:t>
            </a:r>
          </a:p>
        </p:txBody>
      </p:sp>
      <p:sp>
        <p:nvSpPr>
          <p:cNvPr id="28" name="Rounded Rectangle 22">
            <a:extLst>
              <a:ext uri="{FF2B5EF4-FFF2-40B4-BE49-F238E27FC236}">
                <a16:creationId xmlns:a16="http://schemas.microsoft.com/office/drawing/2014/main" id="{5E8E80FB-6A3A-4C40-928D-6ACBC9EEEC8F}"/>
              </a:ext>
            </a:extLst>
          </p:cNvPr>
          <p:cNvSpPr/>
          <p:nvPr/>
        </p:nvSpPr>
        <p:spPr>
          <a:xfrm>
            <a:off x="5459304" y="3958905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“deceitful”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7FE3BE-6D7C-492E-AD9D-241AB73A1C80}"/>
              </a:ext>
            </a:extLst>
          </p:cNvPr>
          <p:cNvSpPr txBox="1"/>
          <p:nvPr/>
        </p:nvSpPr>
        <p:spPr>
          <a:xfrm>
            <a:off x="3861643" y="1184944"/>
            <a:ext cx="14207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>
                <a:solidFill>
                  <a:srgbClr val="666666"/>
                </a:solidFill>
              </a:rPr>
              <a:t>shady</a:t>
            </a:r>
            <a:endParaRPr lang="en-US" i="1" dirty="0">
              <a:solidFill>
                <a:srgbClr val="66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8401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Diagram 17">
            <a:extLst>
              <a:ext uri="{FF2B5EF4-FFF2-40B4-BE49-F238E27FC236}">
                <a16:creationId xmlns:a16="http://schemas.microsoft.com/office/drawing/2014/main" id="{FEC3C4CD-808F-4EB7-AF3F-3616D69B17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3346613"/>
              </p:ext>
            </p:extLst>
          </p:nvPr>
        </p:nvGraphicFramePr>
        <p:xfrm>
          <a:off x="641129" y="1306029"/>
          <a:ext cx="8145683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7FC7307-6D56-4BEA-A06B-42EFC2F4E5D8}"/>
              </a:ext>
            </a:extLst>
          </p:cNvPr>
          <p:cNvSpPr txBox="1"/>
          <p:nvPr/>
        </p:nvSpPr>
        <p:spPr>
          <a:xfrm>
            <a:off x="3222651" y="3752194"/>
            <a:ext cx="14913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Figurative </a:t>
            </a:r>
          </a:p>
          <a:p>
            <a:r>
              <a:rPr lang="en-US" sz="2400" dirty="0"/>
              <a:t>Language</a:t>
            </a:r>
          </a:p>
        </p:txBody>
      </p:sp>
    </p:spTree>
    <p:extLst>
      <p:ext uri="{BB962C8B-B14F-4D97-AF65-F5344CB8AC3E}">
        <p14:creationId xmlns:p14="http://schemas.microsoft.com/office/powerpoint/2010/main" val="9717387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entagon 16">
            <a:extLst>
              <a:ext uri="{FF2B5EF4-FFF2-40B4-BE49-F238E27FC236}">
                <a16:creationId xmlns:a16="http://schemas.microsoft.com/office/drawing/2014/main" id="{BABBE945-2B17-4F1A-A305-9383555F6B0B}"/>
              </a:ext>
            </a:extLst>
          </p:cNvPr>
          <p:cNvSpPr/>
          <p:nvPr/>
        </p:nvSpPr>
        <p:spPr>
          <a:xfrm>
            <a:off x="357187" y="1383374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200" dirty="0">
                <a:solidFill>
                  <a:prstClr val="white"/>
                </a:solidFill>
                <a:latin typeface="Calibri" panose="020F0502020204030204"/>
              </a:rPr>
              <a:t>Metaphor</a:t>
            </a:r>
            <a:endParaRPr lang="en-US" sz="20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" name="Pentagon 17">
            <a:extLst>
              <a:ext uri="{FF2B5EF4-FFF2-40B4-BE49-F238E27FC236}">
                <a16:creationId xmlns:a16="http://schemas.microsoft.com/office/drawing/2014/main" id="{F213B85B-A4D1-4619-95DA-38410C440C48}"/>
              </a:ext>
            </a:extLst>
          </p:cNvPr>
          <p:cNvSpPr/>
          <p:nvPr/>
        </p:nvSpPr>
        <p:spPr>
          <a:xfrm flipH="1">
            <a:off x="3484178" y="1396858"/>
            <a:ext cx="5302633" cy="911313"/>
          </a:xfrm>
          <a:prstGeom prst="homePlate">
            <a:avLst>
              <a:gd name="adj" fmla="val 27915"/>
            </a:avLst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800" dirty="0">
                <a:solidFill>
                  <a:prstClr val="white"/>
                </a:solidFill>
                <a:latin typeface="Calibri" panose="020F0502020204030204"/>
              </a:rPr>
              <a:t>Direct, but non-literal connection between two things</a:t>
            </a:r>
          </a:p>
        </p:txBody>
      </p:sp>
    </p:spTree>
    <p:extLst>
      <p:ext uri="{BB962C8B-B14F-4D97-AF65-F5344CB8AC3E}">
        <p14:creationId xmlns:p14="http://schemas.microsoft.com/office/powerpoint/2010/main" val="38761865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entagon 16">
            <a:extLst>
              <a:ext uri="{FF2B5EF4-FFF2-40B4-BE49-F238E27FC236}">
                <a16:creationId xmlns:a16="http://schemas.microsoft.com/office/drawing/2014/main" id="{BABBE945-2B17-4F1A-A305-9383555F6B0B}"/>
              </a:ext>
            </a:extLst>
          </p:cNvPr>
          <p:cNvSpPr/>
          <p:nvPr/>
        </p:nvSpPr>
        <p:spPr>
          <a:xfrm>
            <a:off x="357187" y="1383374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200" dirty="0">
                <a:solidFill>
                  <a:prstClr val="white"/>
                </a:solidFill>
                <a:latin typeface="Calibri" panose="020F0502020204030204"/>
              </a:rPr>
              <a:t>Metaphor</a:t>
            </a:r>
            <a:endParaRPr lang="en-US" sz="20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" name="Pentagon 17">
            <a:extLst>
              <a:ext uri="{FF2B5EF4-FFF2-40B4-BE49-F238E27FC236}">
                <a16:creationId xmlns:a16="http://schemas.microsoft.com/office/drawing/2014/main" id="{F213B85B-A4D1-4619-95DA-38410C440C48}"/>
              </a:ext>
            </a:extLst>
          </p:cNvPr>
          <p:cNvSpPr/>
          <p:nvPr/>
        </p:nvSpPr>
        <p:spPr>
          <a:xfrm flipH="1">
            <a:off x="3484178" y="1396858"/>
            <a:ext cx="5302633" cy="911313"/>
          </a:xfrm>
          <a:prstGeom prst="homePlate">
            <a:avLst>
              <a:gd name="adj" fmla="val 27915"/>
            </a:avLst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800" dirty="0">
                <a:solidFill>
                  <a:prstClr val="white"/>
                </a:solidFill>
                <a:latin typeface="Calibri" panose="020F0502020204030204"/>
              </a:rPr>
              <a:t>Direct, but non-literal connection between two things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91873F-7736-4102-800D-71EB18758ADE}"/>
              </a:ext>
            </a:extLst>
          </p:cNvPr>
          <p:cNvSpPr/>
          <p:nvPr/>
        </p:nvSpPr>
        <p:spPr>
          <a:xfrm>
            <a:off x="357188" y="3378788"/>
            <a:ext cx="8429624" cy="1666171"/>
          </a:xfrm>
          <a:prstGeom prst="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“This semester was a rollercoaster; I went through both difficulties and successes.”</a:t>
            </a:r>
          </a:p>
        </p:txBody>
      </p:sp>
      <p:sp>
        <p:nvSpPr>
          <p:cNvPr id="12" name="Up Arrow 4">
            <a:extLst>
              <a:ext uri="{FF2B5EF4-FFF2-40B4-BE49-F238E27FC236}">
                <a16:creationId xmlns:a16="http://schemas.microsoft.com/office/drawing/2014/main" id="{95E846ED-69ED-4D38-A882-3D6179DEF89C}"/>
              </a:ext>
            </a:extLst>
          </p:cNvPr>
          <p:cNvSpPr/>
          <p:nvPr/>
        </p:nvSpPr>
        <p:spPr>
          <a:xfrm>
            <a:off x="4241492" y="2652221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8536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entagon 16">
            <a:extLst>
              <a:ext uri="{FF2B5EF4-FFF2-40B4-BE49-F238E27FC236}">
                <a16:creationId xmlns:a16="http://schemas.microsoft.com/office/drawing/2014/main" id="{BABBE945-2B17-4F1A-A305-9383555F6B0B}"/>
              </a:ext>
            </a:extLst>
          </p:cNvPr>
          <p:cNvSpPr/>
          <p:nvPr/>
        </p:nvSpPr>
        <p:spPr>
          <a:xfrm>
            <a:off x="357187" y="1383374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200" dirty="0">
                <a:solidFill>
                  <a:prstClr val="white"/>
                </a:solidFill>
                <a:latin typeface="Calibri" panose="020F0502020204030204"/>
              </a:rPr>
              <a:t>Metaphor</a:t>
            </a:r>
            <a:endParaRPr lang="en-US" sz="20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" name="Pentagon 17">
            <a:extLst>
              <a:ext uri="{FF2B5EF4-FFF2-40B4-BE49-F238E27FC236}">
                <a16:creationId xmlns:a16="http://schemas.microsoft.com/office/drawing/2014/main" id="{F213B85B-A4D1-4619-95DA-38410C440C48}"/>
              </a:ext>
            </a:extLst>
          </p:cNvPr>
          <p:cNvSpPr/>
          <p:nvPr/>
        </p:nvSpPr>
        <p:spPr>
          <a:xfrm flipH="1">
            <a:off x="3484178" y="1396858"/>
            <a:ext cx="5302633" cy="911313"/>
          </a:xfrm>
          <a:prstGeom prst="homePlate">
            <a:avLst>
              <a:gd name="adj" fmla="val 27915"/>
            </a:avLst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800" dirty="0">
                <a:solidFill>
                  <a:prstClr val="white"/>
                </a:solidFill>
                <a:latin typeface="Calibri" panose="020F0502020204030204"/>
              </a:rPr>
              <a:t>Direct, but non-literal connection between two things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91873F-7736-4102-800D-71EB18758ADE}"/>
              </a:ext>
            </a:extLst>
          </p:cNvPr>
          <p:cNvSpPr/>
          <p:nvPr/>
        </p:nvSpPr>
        <p:spPr>
          <a:xfrm>
            <a:off x="357188" y="3378788"/>
            <a:ext cx="8429624" cy="1666171"/>
          </a:xfrm>
          <a:prstGeom prst="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“This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F2E2D2"/>
                </a:highlight>
              </a:rPr>
              <a:t>semester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was a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F2E2D2"/>
                </a:highlight>
              </a:rPr>
              <a:t>rollercoaster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; I went through both difficulties and successes.”</a:t>
            </a:r>
          </a:p>
        </p:txBody>
      </p:sp>
      <p:sp>
        <p:nvSpPr>
          <p:cNvPr id="12" name="Up Arrow 4">
            <a:extLst>
              <a:ext uri="{FF2B5EF4-FFF2-40B4-BE49-F238E27FC236}">
                <a16:creationId xmlns:a16="http://schemas.microsoft.com/office/drawing/2014/main" id="{95E846ED-69ED-4D38-A882-3D6179DEF89C}"/>
              </a:ext>
            </a:extLst>
          </p:cNvPr>
          <p:cNvSpPr/>
          <p:nvPr/>
        </p:nvSpPr>
        <p:spPr>
          <a:xfrm>
            <a:off x="4241492" y="2652221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Arrow: Circular 26">
            <a:extLst>
              <a:ext uri="{FF2B5EF4-FFF2-40B4-BE49-F238E27FC236}">
                <a16:creationId xmlns:a16="http://schemas.microsoft.com/office/drawing/2014/main" id="{C0806A01-AF9F-469F-9316-000B7FC84132}"/>
              </a:ext>
            </a:extLst>
          </p:cNvPr>
          <p:cNvSpPr/>
          <p:nvPr/>
        </p:nvSpPr>
        <p:spPr>
          <a:xfrm>
            <a:off x="2317532" y="2900312"/>
            <a:ext cx="1828800" cy="1554480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0962130"/>
              <a:gd name="adj5" fmla="val 14026"/>
            </a:avLst>
          </a:prstGeom>
          <a:solidFill>
            <a:srgbClr val="CEDDD5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895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entagon 16">
            <a:extLst>
              <a:ext uri="{FF2B5EF4-FFF2-40B4-BE49-F238E27FC236}">
                <a16:creationId xmlns:a16="http://schemas.microsoft.com/office/drawing/2014/main" id="{BABBE945-2B17-4F1A-A305-9383555F6B0B}"/>
              </a:ext>
            </a:extLst>
          </p:cNvPr>
          <p:cNvSpPr/>
          <p:nvPr/>
        </p:nvSpPr>
        <p:spPr>
          <a:xfrm>
            <a:off x="357187" y="1383374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CED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/>
              </a:rPr>
              <a:t>Simile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/>
            </a:endParaRPr>
          </a:p>
        </p:txBody>
      </p:sp>
      <p:sp>
        <p:nvSpPr>
          <p:cNvPr id="10" name="Pentagon 17">
            <a:extLst>
              <a:ext uri="{FF2B5EF4-FFF2-40B4-BE49-F238E27FC236}">
                <a16:creationId xmlns:a16="http://schemas.microsoft.com/office/drawing/2014/main" id="{F213B85B-A4D1-4619-95DA-38410C440C48}"/>
              </a:ext>
            </a:extLst>
          </p:cNvPr>
          <p:cNvSpPr/>
          <p:nvPr/>
        </p:nvSpPr>
        <p:spPr>
          <a:xfrm flipH="1">
            <a:off x="3484178" y="1396858"/>
            <a:ext cx="5302633" cy="911313"/>
          </a:xfrm>
          <a:prstGeom prst="homePlate">
            <a:avLst>
              <a:gd name="adj" fmla="val 27915"/>
            </a:avLst>
          </a:prstGeom>
          <a:solidFill>
            <a:srgbClr val="66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800" dirty="0">
                <a:solidFill>
                  <a:prstClr val="white"/>
                </a:solidFill>
                <a:latin typeface="Calibri" panose="020F0502020204030204"/>
              </a:rPr>
              <a:t>Indicates similarities between two things, often using </a:t>
            </a:r>
            <a:r>
              <a:rPr lang="en-US" sz="2800" i="1" dirty="0">
                <a:solidFill>
                  <a:prstClr val="white"/>
                </a:solidFill>
                <a:latin typeface="Calibri" panose="020F0502020204030204"/>
              </a:rPr>
              <a:t>like</a:t>
            </a:r>
            <a:r>
              <a:rPr lang="en-US" sz="2800" dirty="0">
                <a:solidFill>
                  <a:prstClr val="white"/>
                </a:solidFill>
                <a:latin typeface="Calibri" panose="020F0502020204030204"/>
              </a:rPr>
              <a:t> or </a:t>
            </a:r>
            <a:r>
              <a:rPr lang="en-US" sz="2800" i="1" dirty="0">
                <a:solidFill>
                  <a:prstClr val="white"/>
                </a:solidFill>
                <a:latin typeface="Calibri" panose="020F0502020204030204"/>
              </a:rPr>
              <a:t>as</a:t>
            </a:r>
          </a:p>
        </p:txBody>
      </p:sp>
    </p:spTree>
    <p:extLst>
      <p:ext uri="{BB962C8B-B14F-4D97-AF65-F5344CB8AC3E}">
        <p14:creationId xmlns:p14="http://schemas.microsoft.com/office/powerpoint/2010/main" val="40999624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entagon 16">
            <a:extLst>
              <a:ext uri="{FF2B5EF4-FFF2-40B4-BE49-F238E27FC236}">
                <a16:creationId xmlns:a16="http://schemas.microsoft.com/office/drawing/2014/main" id="{BABBE945-2B17-4F1A-A305-9383555F6B0B}"/>
              </a:ext>
            </a:extLst>
          </p:cNvPr>
          <p:cNvSpPr/>
          <p:nvPr/>
        </p:nvSpPr>
        <p:spPr>
          <a:xfrm>
            <a:off x="357187" y="1383374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CED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/>
              </a:rPr>
              <a:t>Simile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/>
            </a:endParaRPr>
          </a:p>
        </p:txBody>
      </p:sp>
      <p:sp>
        <p:nvSpPr>
          <p:cNvPr id="10" name="Pentagon 17">
            <a:extLst>
              <a:ext uri="{FF2B5EF4-FFF2-40B4-BE49-F238E27FC236}">
                <a16:creationId xmlns:a16="http://schemas.microsoft.com/office/drawing/2014/main" id="{F213B85B-A4D1-4619-95DA-38410C440C48}"/>
              </a:ext>
            </a:extLst>
          </p:cNvPr>
          <p:cNvSpPr/>
          <p:nvPr/>
        </p:nvSpPr>
        <p:spPr>
          <a:xfrm flipH="1">
            <a:off x="3484178" y="1396858"/>
            <a:ext cx="5302633" cy="911313"/>
          </a:xfrm>
          <a:prstGeom prst="homePlate">
            <a:avLst>
              <a:gd name="adj" fmla="val 27915"/>
            </a:avLst>
          </a:prstGeom>
          <a:solidFill>
            <a:srgbClr val="66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800" dirty="0">
                <a:solidFill>
                  <a:prstClr val="white"/>
                </a:solidFill>
                <a:latin typeface="Calibri" panose="020F0502020204030204"/>
              </a:rPr>
              <a:t>Indicates similarities between two things, often using </a:t>
            </a:r>
            <a:r>
              <a:rPr lang="en-US" sz="2800" i="1" dirty="0">
                <a:solidFill>
                  <a:prstClr val="white"/>
                </a:solidFill>
                <a:latin typeface="Calibri" panose="020F0502020204030204"/>
              </a:rPr>
              <a:t>like</a:t>
            </a:r>
            <a:r>
              <a:rPr lang="en-US" sz="2800" dirty="0">
                <a:solidFill>
                  <a:prstClr val="white"/>
                </a:solidFill>
                <a:latin typeface="Calibri" panose="020F0502020204030204"/>
              </a:rPr>
              <a:t> or </a:t>
            </a:r>
            <a:r>
              <a:rPr lang="en-US" sz="2800" i="1" dirty="0">
                <a:solidFill>
                  <a:prstClr val="white"/>
                </a:solidFill>
                <a:latin typeface="Calibri" panose="020F0502020204030204"/>
              </a:rPr>
              <a:t>as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91873F-7736-4102-800D-71EB18758ADE}"/>
              </a:ext>
            </a:extLst>
          </p:cNvPr>
          <p:cNvSpPr/>
          <p:nvPr/>
        </p:nvSpPr>
        <p:spPr>
          <a:xfrm>
            <a:off x="363594" y="3336870"/>
            <a:ext cx="8429624" cy="1876745"/>
          </a:xfrm>
          <a:prstGeom prst="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“When my dog gets excited, she is like a slippery fish; she runs around so quickly that I can’t catch her.”</a:t>
            </a:r>
          </a:p>
        </p:txBody>
      </p:sp>
      <p:sp>
        <p:nvSpPr>
          <p:cNvPr id="12" name="Up Arrow 4">
            <a:extLst>
              <a:ext uri="{FF2B5EF4-FFF2-40B4-BE49-F238E27FC236}">
                <a16:creationId xmlns:a16="http://schemas.microsoft.com/office/drawing/2014/main" id="{95E846ED-69ED-4D38-A882-3D6179DEF89C}"/>
              </a:ext>
            </a:extLst>
          </p:cNvPr>
          <p:cNvSpPr/>
          <p:nvPr/>
        </p:nvSpPr>
        <p:spPr>
          <a:xfrm>
            <a:off x="4247900" y="2583159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981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Three Steps to Make an Inference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713664" y="1580911"/>
            <a:ext cx="7758719" cy="3539694"/>
            <a:chOff x="653605" y="1543646"/>
            <a:chExt cx="7758719" cy="3539694"/>
          </a:xfrm>
        </p:grpSpPr>
        <p:grpSp>
          <p:nvGrpSpPr>
            <p:cNvPr id="4" name="Group 7"/>
            <p:cNvGrpSpPr/>
            <p:nvPr/>
          </p:nvGrpSpPr>
          <p:grpSpPr>
            <a:xfrm>
              <a:off x="1270859" y="1580911"/>
              <a:ext cx="7141465" cy="806935"/>
              <a:chOff x="542923" y="1736761"/>
              <a:chExt cx="8058154" cy="806935"/>
            </a:xfrm>
            <a:solidFill>
              <a:srgbClr val="CEDDD5"/>
            </a:solidFill>
          </p:grpSpPr>
          <p:sp>
            <p:nvSpPr>
              <p:cNvPr id="9" name="Rectangle 8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003596" y="1916713"/>
                <a:ext cx="6738137" cy="430887"/>
              </a:xfrm>
              <a:prstGeom prst="rect">
                <a:avLst/>
              </a:prstGeom>
              <a:grpFill/>
            </p:spPr>
            <p:txBody>
              <a:bodyPr vert="horz" wrap="square" rtlCol="0">
                <a:spAutoFit/>
              </a:bodyPr>
              <a:lstStyle/>
              <a:p>
                <a:r>
                  <a:rPr lang="en-US" sz="2200" dirty="0"/>
                  <a:t>Activate your prior knowledge.</a:t>
                </a:r>
              </a:p>
            </p:txBody>
          </p:sp>
        </p:grpSp>
        <p:grpSp>
          <p:nvGrpSpPr>
            <p:cNvPr id="5" name="Group 19"/>
            <p:cNvGrpSpPr/>
            <p:nvPr/>
          </p:nvGrpSpPr>
          <p:grpSpPr>
            <a:xfrm>
              <a:off x="1270856" y="2900352"/>
              <a:ext cx="7141468" cy="806935"/>
              <a:chOff x="542921" y="1756108"/>
              <a:chExt cx="8058157" cy="806935"/>
            </a:xfrm>
            <a:solidFill>
              <a:srgbClr val="CEDDD5"/>
            </a:solidFill>
          </p:grpSpPr>
          <p:sp>
            <p:nvSpPr>
              <p:cNvPr id="21" name="Rectangle 20"/>
              <p:cNvSpPr/>
              <p:nvPr/>
            </p:nvSpPr>
            <p:spPr>
              <a:xfrm>
                <a:off x="542921" y="1756108"/>
                <a:ext cx="8058154" cy="806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003599" y="1924784"/>
                <a:ext cx="7597479" cy="430887"/>
              </a:xfrm>
              <a:prstGeom prst="rect">
                <a:avLst/>
              </a:prstGeom>
              <a:grpFill/>
            </p:spPr>
            <p:txBody>
              <a:bodyPr vert="horz" wrap="square" rtlCol="0">
                <a:spAutoFit/>
              </a:bodyPr>
              <a:lstStyle/>
              <a:p>
                <a:r>
                  <a:rPr lang="en-US" sz="2200" dirty="0">
                    <a:solidFill>
                      <a:srgbClr val="000000"/>
                    </a:solidFill>
                  </a:rPr>
                  <a:t>Look for clues inside the text. </a:t>
                </a:r>
              </a:p>
            </p:txBody>
          </p:sp>
        </p:grpSp>
        <p:sp>
          <p:nvSpPr>
            <p:cNvPr id="18" name="Oval 17"/>
            <p:cNvSpPr/>
            <p:nvPr/>
          </p:nvSpPr>
          <p:spPr>
            <a:xfrm>
              <a:off x="653605" y="2812234"/>
              <a:ext cx="804672" cy="914400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60919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AFB0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b="1" dirty="0">
                <a:solidFill>
                  <a:srgbClr val="FFAFB0"/>
                </a:solidFill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653605" y="1543646"/>
              <a:ext cx="804672" cy="914400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60919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AFB0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b="1" dirty="0">
                <a:solidFill>
                  <a:srgbClr val="FFAFB0"/>
                </a:solidFill>
              </a:endParaRPr>
            </a:p>
          </p:txBody>
        </p:sp>
        <p:grpSp>
          <p:nvGrpSpPr>
            <p:cNvPr id="24" name="Group 19"/>
            <p:cNvGrpSpPr/>
            <p:nvPr/>
          </p:nvGrpSpPr>
          <p:grpSpPr>
            <a:xfrm>
              <a:off x="1270857" y="4219793"/>
              <a:ext cx="7141465" cy="806935"/>
              <a:chOff x="542923" y="1736761"/>
              <a:chExt cx="8058154" cy="806935"/>
            </a:xfrm>
            <a:solidFill>
              <a:srgbClr val="CEDDD5"/>
            </a:solidFill>
          </p:grpSpPr>
          <p:sp>
            <p:nvSpPr>
              <p:cNvPr id="25" name="Rectangle 24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1003598" y="1890265"/>
                <a:ext cx="7597479" cy="430887"/>
              </a:xfrm>
              <a:prstGeom prst="rect">
                <a:avLst/>
              </a:prstGeom>
              <a:grpFill/>
            </p:spPr>
            <p:txBody>
              <a:bodyPr vert="horz" wrap="square" rtlCol="0">
                <a:spAutoFit/>
              </a:bodyPr>
              <a:lstStyle/>
              <a:p>
                <a:r>
                  <a:rPr lang="en-US" sz="2200" dirty="0">
                    <a:solidFill>
                      <a:srgbClr val="000000"/>
                    </a:solidFill>
                  </a:rPr>
                  <a:t>Ask yourself questions about the text. </a:t>
                </a:r>
              </a:p>
            </p:txBody>
          </p:sp>
        </p:grpSp>
        <p:sp>
          <p:nvSpPr>
            <p:cNvPr id="17" name="Oval 16"/>
            <p:cNvSpPr/>
            <p:nvPr/>
          </p:nvSpPr>
          <p:spPr>
            <a:xfrm>
              <a:off x="653605" y="4168940"/>
              <a:ext cx="804672" cy="914400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60919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AFB0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b="1" dirty="0">
                <a:solidFill>
                  <a:srgbClr val="FFAFB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entagon 16">
            <a:extLst>
              <a:ext uri="{FF2B5EF4-FFF2-40B4-BE49-F238E27FC236}">
                <a16:creationId xmlns:a16="http://schemas.microsoft.com/office/drawing/2014/main" id="{BABBE945-2B17-4F1A-A305-9383555F6B0B}"/>
              </a:ext>
            </a:extLst>
          </p:cNvPr>
          <p:cNvSpPr/>
          <p:nvPr/>
        </p:nvSpPr>
        <p:spPr>
          <a:xfrm>
            <a:off x="357187" y="1383374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CED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/>
              </a:rPr>
              <a:t>Simile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/>
            </a:endParaRPr>
          </a:p>
        </p:txBody>
      </p:sp>
      <p:sp>
        <p:nvSpPr>
          <p:cNvPr id="10" name="Pentagon 17">
            <a:extLst>
              <a:ext uri="{FF2B5EF4-FFF2-40B4-BE49-F238E27FC236}">
                <a16:creationId xmlns:a16="http://schemas.microsoft.com/office/drawing/2014/main" id="{F213B85B-A4D1-4619-95DA-38410C440C48}"/>
              </a:ext>
            </a:extLst>
          </p:cNvPr>
          <p:cNvSpPr/>
          <p:nvPr/>
        </p:nvSpPr>
        <p:spPr>
          <a:xfrm flipH="1">
            <a:off x="3484178" y="1396858"/>
            <a:ext cx="5302633" cy="911313"/>
          </a:xfrm>
          <a:prstGeom prst="homePlate">
            <a:avLst>
              <a:gd name="adj" fmla="val 27915"/>
            </a:avLst>
          </a:prstGeom>
          <a:solidFill>
            <a:srgbClr val="66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800" dirty="0">
                <a:solidFill>
                  <a:prstClr val="white"/>
                </a:solidFill>
                <a:latin typeface="Calibri" panose="020F0502020204030204"/>
              </a:rPr>
              <a:t>Indicates similarities between two things, often using </a:t>
            </a:r>
            <a:r>
              <a:rPr lang="en-US" sz="2800" i="1" dirty="0">
                <a:solidFill>
                  <a:prstClr val="white"/>
                </a:solidFill>
                <a:latin typeface="Calibri" panose="020F0502020204030204"/>
              </a:rPr>
              <a:t>like</a:t>
            </a:r>
            <a:r>
              <a:rPr lang="en-US" sz="2800" dirty="0">
                <a:solidFill>
                  <a:prstClr val="white"/>
                </a:solidFill>
                <a:latin typeface="Calibri" panose="020F0502020204030204"/>
              </a:rPr>
              <a:t> or </a:t>
            </a:r>
            <a:r>
              <a:rPr lang="en-US" sz="2800" i="1" dirty="0">
                <a:solidFill>
                  <a:prstClr val="white"/>
                </a:solidFill>
                <a:latin typeface="Calibri" panose="020F0502020204030204"/>
              </a:rPr>
              <a:t>as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91873F-7736-4102-800D-71EB18758ADE}"/>
              </a:ext>
            </a:extLst>
          </p:cNvPr>
          <p:cNvSpPr/>
          <p:nvPr/>
        </p:nvSpPr>
        <p:spPr>
          <a:xfrm>
            <a:off x="363594" y="3336870"/>
            <a:ext cx="8429624" cy="1876745"/>
          </a:xfrm>
          <a:prstGeom prst="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“When my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F2E2D2"/>
                </a:highlight>
              </a:rPr>
              <a:t>dog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gets excited, she is </a:t>
            </a:r>
            <a:r>
              <a:rPr lang="en-US" sz="28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like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F2E2D2"/>
                </a:highlight>
              </a:rPr>
              <a:t>slippery fish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; she runs around so quickly that I can’t catch her.”</a:t>
            </a:r>
          </a:p>
        </p:txBody>
      </p:sp>
      <p:sp>
        <p:nvSpPr>
          <p:cNvPr id="12" name="Up Arrow 4">
            <a:extLst>
              <a:ext uri="{FF2B5EF4-FFF2-40B4-BE49-F238E27FC236}">
                <a16:creationId xmlns:a16="http://schemas.microsoft.com/office/drawing/2014/main" id="{95E846ED-69ED-4D38-A882-3D6179DEF89C}"/>
              </a:ext>
            </a:extLst>
          </p:cNvPr>
          <p:cNvSpPr/>
          <p:nvPr/>
        </p:nvSpPr>
        <p:spPr>
          <a:xfrm>
            <a:off x="4247900" y="2583159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Arrow: Circular 26">
            <a:extLst>
              <a:ext uri="{FF2B5EF4-FFF2-40B4-BE49-F238E27FC236}">
                <a16:creationId xmlns:a16="http://schemas.microsoft.com/office/drawing/2014/main" id="{C0806A01-AF9F-469F-9316-000B7FC84132}"/>
              </a:ext>
            </a:extLst>
          </p:cNvPr>
          <p:cNvSpPr/>
          <p:nvPr/>
        </p:nvSpPr>
        <p:spPr>
          <a:xfrm>
            <a:off x="2007887" y="3197690"/>
            <a:ext cx="5302633" cy="1476756"/>
          </a:xfrm>
          <a:prstGeom prst="circularArrow">
            <a:avLst>
              <a:gd name="adj1" fmla="val 10964"/>
              <a:gd name="adj2" fmla="val 116925"/>
              <a:gd name="adj3" fmla="val 21182490"/>
              <a:gd name="adj4" fmla="val 11099244"/>
              <a:gd name="adj5" fmla="val 19121"/>
            </a:avLst>
          </a:prstGeom>
          <a:solidFill>
            <a:srgbClr val="CEDDD5">
              <a:alpha val="95000"/>
            </a:srgbClr>
          </a:solidFill>
          <a:ln w="63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6196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entagon 16">
            <a:extLst>
              <a:ext uri="{FF2B5EF4-FFF2-40B4-BE49-F238E27FC236}">
                <a16:creationId xmlns:a16="http://schemas.microsoft.com/office/drawing/2014/main" id="{BABBE945-2B17-4F1A-A305-9383555F6B0B}"/>
              </a:ext>
            </a:extLst>
          </p:cNvPr>
          <p:cNvSpPr/>
          <p:nvPr/>
        </p:nvSpPr>
        <p:spPr>
          <a:xfrm>
            <a:off x="357187" y="1383374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073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200" dirty="0">
                <a:solidFill>
                  <a:schemeClr val="bg1">
                    <a:lumMod val="95000"/>
                  </a:schemeClr>
                </a:solidFill>
                <a:latin typeface="Calibri" panose="020F0502020204030204"/>
              </a:rPr>
              <a:t>Personification</a:t>
            </a:r>
            <a:endParaRPr lang="en-US" sz="2000" dirty="0">
              <a:solidFill>
                <a:schemeClr val="bg1">
                  <a:lumMod val="95000"/>
                </a:schemeClr>
              </a:solidFill>
              <a:latin typeface="Calibri" panose="020F0502020204030204"/>
            </a:endParaRPr>
          </a:p>
        </p:txBody>
      </p:sp>
      <p:sp>
        <p:nvSpPr>
          <p:cNvPr id="10" name="Pentagon 17">
            <a:extLst>
              <a:ext uri="{FF2B5EF4-FFF2-40B4-BE49-F238E27FC236}">
                <a16:creationId xmlns:a16="http://schemas.microsoft.com/office/drawing/2014/main" id="{F213B85B-A4D1-4619-95DA-38410C440C48}"/>
              </a:ext>
            </a:extLst>
          </p:cNvPr>
          <p:cNvSpPr/>
          <p:nvPr/>
        </p:nvSpPr>
        <p:spPr>
          <a:xfrm flipH="1">
            <a:off x="3484178" y="1396858"/>
            <a:ext cx="5302633" cy="911313"/>
          </a:xfrm>
          <a:prstGeom prst="homePlate">
            <a:avLst>
              <a:gd name="adj" fmla="val 27915"/>
            </a:avLst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/>
              </a:rPr>
              <a:t>Human traits to non-human things</a:t>
            </a:r>
            <a:endParaRPr lang="en-US" sz="2800" i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334816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entagon 16">
            <a:extLst>
              <a:ext uri="{FF2B5EF4-FFF2-40B4-BE49-F238E27FC236}">
                <a16:creationId xmlns:a16="http://schemas.microsoft.com/office/drawing/2014/main" id="{BABBE945-2B17-4F1A-A305-9383555F6B0B}"/>
              </a:ext>
            </a:extLst>
          </p:cNvPr>
          <p:cNvSpPr/>
          <p:nvPr/>
        </p:nvSpPr>
        <p:spPr>
          <a:xfrm>
            <a:off x="357187" y="1383374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073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200" dirty="0">
                <a:solidFill>
                  <a:schemeClr val="bg1">
                    <a:lumMod val="95000"/>
                  </a:schemeClr>
                </a:solidFill>
                <a:latin typeface="Calibri" panose="020F0502020204030204"/>
              </a:rPr>
              <a:t>Personification</a:t>
            </a:r>
            <a:endParaRPr lang="en-US" sz="2000" dirty="0">
              <a:solidFill>
                <a:schemeClr val="bg1">
                  <a:lumMod val="95000"/>
                </a:schemeClr>
              </a:solidFill>
              <a:latin typeface="Calibri" panose="020F0502020204030204"/>
            </a:endParaRPr>
          </a:p>
        </p:txBody>
      </p:sp>
      <p:sp>
        <p:nvSpPr>
          <p:cNvPr id="10" name="Pentagon 17">
            <a:extLst>
              <a:ext uri="{FF2B5EF4-FFF2-40B4-BE49-F238E27FC236}">
                <a16:creationId xmlns:a16="http://schemas.microsoft.com/office/drawing/2014/main" id="{F213B85B-A4D1-4619-95DA-38410C440C48}"/>
              </a:ext>
            </a:extLst>
          </p:cNvPr>
          <p:cNvSpPr/>
          <p:nvPr/>
        </p:nvSpPr>
        <p:spPr>
          <a:xfrm flipH="1">
            <a:off x="3484178" y="1396858"/>
            <a:ext cx="5302633" cy="911313"/>
          </a:xfrm>
          <a:prstGeom prst="homePlate">
            <a:avLst>
              <a:gd name="adj" fmla="val 27915"/>
            </a:avLst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/>
              </a:rPr>
              <a:t>Human traits to non-human things</a:t>
            </a:r>
            <a:endParaRPr lang="en-US" sz="2800" i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91873F-7736-4102-800D-71EB18758ADE}"/>
              </a:ext>
            </a:extLst>
          </p:cNvPr>
          <p:cNvSpPr/>
          <p:nvPr/>
        </p:nvSpPr>
        <p:spPr>
          <a:xfrm>
            <a:off x="363594" y="3336870"/>
            <a:ext cx="8429624" cy="1876745"/>
          </a:xfrm>
          <a:prstGeom prst="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“The crowd of people swallowed us as we fought our way to the front row.”</a:t>
            </a:r>
          </a:p>
        </p:txBody>
      </p:sp>
      <p:sp>
        <p:nvSpPr>
          <p:cNvPr id="12" name="Up Arrow 4">
            <a:extLst>
              <a:ext uri="{FF2B5EF4-FFF2-40B4-BE49-F238E27FC236}">
                <a16:creationId xmlns:a16="http://schemas.microsoft.com/office/drawing/2014/main" id="{95E846ED-69ED-4D38-A882-3D6179DEF89C}"/>
              </a:ext>
            </a:extLst>
          </p:cNvPr>
          <p:cNvSpPr/>
          <p:nvPr/>
        </p:nvSpPr>
        <p:spPr>
          <a:xfrm>
            <a:off x="4247900" y="2583159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2134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entagon 16">
            <a:extLst>
              <a:ext uri="{FF2B5EF4-FFF2-40B4-BE49-F238E27FC236}">
                <a16:creationId xmlns:a16="http://schemas.microsoft.com/office/drawing/2014/main" id="{BABBE945-2B17-4F1A-A305-9383555F6B0B}"/>
              </a:ext>
            </a:extLst>
          </p:cNvPr>
          <p:cNvSpPr/>
          <p:nvPr/>
        </p:nvSpPr>
        <p:spPr>
          <a:xfrm>
            <a:off x="357187" y="1383374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073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200" dirty="0">
                <a:solidFill>
                  <a:schemeClr val="bg1">
                    <a:lumMod val="95000"/>
                  </a:schemeClr>
                </a:solidFill>
                <a:latin typeface="Calibri" panose="020F0502020204030204"/>
              </a:rPr>
              <a:t>Personification</a:t>
            </a:r>
            <a:endParaRPr lang="en-US" sz="2000" dirty="0">
              <a:solidFill>
                <a:schemeClr val="bg1">
                  <a:lumMod val="95000"/>
                </a:schemeClr>
              </a:solidFill>
              <a:latin typeface="Calibri" panose="020F0502020204030204"/>
            </a:endParaRPr>
          </a:p>
        </p:txBody>
      </p:sp>
      <p:sp>
        <p:nvSpPr>
          <p:cNvPr id="10" name="Pentagon 17">
            <a:extLst>
              <a:ext uri="{FF2B5EF4-FFF2-40B4-BE49-F238E27FC236}">
                <a16:creationId xmlns:a16="http://schemas.microsoft.com/office/drawing/2014/main" id="{F213B85B-A4D1-4619-95DA-38410C440C48}"/>
              </a:ext>
            </a:extLst>
          </p:cNvPr>
          <p:cNvSpPr/>
          <p:nvPr/>
        </p:nvSpPr>
        <p:spPr>
          <a:xfrm flipH="1">
            <a:off x="3484178" y="1396858"/>
            <a:ext cx="5302633" cy="911313"/>
          </a:xfrm>
          <a:prstGeom prst="homePlate">
            <a:avLst>
              <a:gd name="adj" fmla="val 27915"/>
            </a:avLst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/>
              </a:rPr>
              <a:t>Human traits to non-human things</a:t>
            </a:r>
            <a:endParaRPr lang="en-US" sz="2800" i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91873F-7736-4102-800D-71EB18758ADE}"/>
              </a:ext>
            </a:extLst>
          </p:cNvPr>
          <p:cNvSpPr/>
          <p:nvPr/>
        </p:nvSpPr>
        <p:spPr>
          <a:xfrm>
            <a:off x="363594" y="3336870"/>
            <a:ext cx="8429624" cy="1876745"/>
          </a:xfrm>
          <a:prstGeom prst="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“The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F2E2D2"/>
                </a:highlight>
              </a:rPr>
              <a:t>crowd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people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F2E2D2"/>
                </a:highlight>
              </a:rPr>
              <a:t>swallowed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us as we fought our way to the front row.”</a:t>
            </a:r>
          </a:p>
        </p:txBody>
      </p:sp>
      <p:sp>
        <p:nvSpPr>
          <p:cNvPr id="12" name="Up Arrow 4">
            <a:extLst>
              <a:ext uri="{FF2B5EF4-FFF2-40B4-BE49-F238E27FC236}">
                <a16:creationId xmlns:a16="http://schemas.microsoft.com/office/drawing/2014/main" id="{95E846ED-69ED-4D38-A882-3D6179DEF89C}"/>
              </a:ext>
            </a:extLst>
          </p:cNvPr>
          <p:cNvSpPr/>
          <p:nvPr/>
        </p:nvSpPr>
        <p:spPr>
          <a:xfrm>
            <a:off x="4247900" y="2583159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Circular 12">
            <a:extLst>
              <a:ext uri="{FF2B5EF4-FFF2-40B4-BE49-F238E27FC236}">
                <a16:creationId xmlns:a16="http://schemas.microsoft.com/office/drawing/2014/main" id="{F373F4DD-9CE0-4495-B863-45819E9D79E3}"/>
              </a:ext>
            </a:extLst>
          </p:cNvPr>
          <p:cNvSpPr/>
          <p:nvPr/>
        </p:nvSpPr>
        <p:spPr>
          <a:xfrm>
            <a:off x="2035626" y="2995350"/>
            <a:ext cx="2536373" cy="1554480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0962130"/>
              <a:gd name="adj5" fmla="val 13611"/>
            </a:avLst>
          </a:prstGeom>
          <a:solidFill>
            <a:srgbClr val="CEDDD5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6985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CC1D94E-AC62-44CF-A644-4F0733B12D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8692633"/>
              </p:ext>
            </p:extLst>
          </p:nvPr>
        </p:nvGraphicFramePr>
        <p:xfrm>
          <a:off x="357186" y="1438524"/>
          <a:ext cx="8429625" cy="38488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119941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1" cy="918943"/>
            <a:chOff x="-1" y="1016188"/>
            <a:chExt cx="9144001" cy="577957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5"/>
          <p:cNvGrpSpPr/>
          <p:nvPr/>
        </p:nvGrpSpPr>
        <p:grpSpPr>
          <a:xfrm>
            <a:off x="698856" y="2013248"/>
            <a:ext cx="7746290" cy="3541461"/>
            <a:chOff x="714662" y="1884398"/>
            <a:chExt cx="7714675" cy="3271115"/>
          </a:xfrm>
          <a:solidFill>
            <a:srgbClr val="314C57"/>
          </a:solidFill>
        </p:grpSpPr>
        <p:grpSp>
          <p:nvGrpSpPr>
            <p:cNvPr id="5" name="Group 4"/>
            <p:cNvGrpSpPr/>
            <p:nvPr/>
          </p:nvGrpSpPr>
          <p:grpSpPr>
            <a:xfrm>
              <a:off x="714663" y="1884398"/>
              <a:ext cx="7714674" cy="892785"/>
              <a:chOff x="688346" y="1884398"/>
              <a:chExt cx="7714674" cy="892785"/>
            </a:xfrm>
            <a:grpFill/>
          </p:grpSpPr>
          <p:sp>
            <p:nvSpPr>
              <p:cNvPr id="23" name="Rectangle 22"/>
              <p:cNvSpPr/>
              <p:nvPr/>
            </p:nvSpPr>
            <p:spPr>
              <a:xfrm>
                <a:off x="688346" y="1884398"/>
                <a:ext cx="3677045" cy="89278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23542"/>
                  </a:solidFill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1409514" y="2130735"/>
                <a:ext cx="2234708" cy="34968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Cause and Effect</a:t>
                </a:r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4725975" y="1884398"/>
                <a:ext cx="3677045" cy="89278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23542"/>
                  </a:solidFill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5053430" y="2130735"/>
                <a:ext cx="3022132" cy="34968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Order of Importance</a:t>
                </a:r>
              </a:p>
            </p:txBody>
          </p:sp>
        </p:grpSp>
        <p:grpSp>
          <p:nvGrpSpPr>
            <p:cNvPr id="6" name="Group 21"/>
            <p:cNvGrpSpPr/>
            <p:nvPr/>
          </p:nvGrpSpPr>
          <p:grpSpPr>
            <a:xfrm>
              <a:off x="714662" y="3073563"/>
              <a:ext cx="3677045" cy="892785"/>
              <a:chOff x="1906953" y="1849761"/>
              <a:chExt cx="5443662" cy="680320"/>
            </a:xfrm>
            <a:grpFill/>
          </p:grpSpPr>
          <p:sp>
            <p:nvSpPr>
              <p:cNvPr id="31" name="Rectangle 30"/>
              <p:cNvSpPr/>
              <p:nvPr/>
            </p:nvSpPr>
            <p:spPr>
              <a:xfrm>
                <a:off x="1906953" y="1849761"/>
                <a:ext cx="5443662" cy="6803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23542"/>
                  </a:solidFill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2974603" y="2037475"/>
                <a:ext cx="3308362" cy="26646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Chronological</a:t>
                </a:r>
              </a:p>
            </p:txBody>
          </p:sp>
        </p:grpSp>
        <p:grpSp>
          <p:nvGrpSpPr>
            <p:cNvPr id="8" name="Group 21"/>
            <p:cNvGrpSpPr/>
            <p:nvPr/>
          </p:nvGrpSpPr>
          <p:grpSpPr>
            <a:xfrm>
              <a:off x="4752291" y="3073562"/>
              <a:ext cx="3677045" cy="892785"/>
              <a:chOff x="1906953" y="1849761"/>
              <a:chExt cx="5443662" cy="680320"/>
            </a:xfrm>
            <a:grpFill/>
          </p:grpSpPr>
          <p:sp>
            <p:nvSpPr>
              <p:cNvPr id="35" name="Rectangle 34"/>
              <p:cNvSpPr/>
              <p:nvPr/>
            </p:nvSpPr>
            <p:spPr>
              <a:xfrm>
                <a:off x="1906953" y="1849761"/>
                <a:ext cx="5443662" cy="6803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23542"/>
                  </a:solidFill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2974603" y="2037475"/>
                <a:ext cx="3308362" cy="26646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Spatial</a:t>
                </a:r>
              </a:p>
            </p:txBody>
          </p:sp>
        </p:grpSp>
        <p:grpSp>
          <p:nvGrpSpPr>
            <p:cNvPr id="9" name="Group 21"/>
            <p:cNvGrpSpPr/>
            <p:nvPr/>
          </p:nvGrpSpPr>
          <p:grpSpPr>
            <a:xfrm>
              <a:off x="714662" y="4262728"/>
              <a:ext cx="3677045" cy="892785"/>
              <a:chOff x="1906953" y="1849761"/>
              <a:chExt cx="5443662" cy="680320"/>
            </a:xfrm>
            <a:grpFill/>
          </p:grpSpPr>
          <p:sp>
            <p:nvSpPr>
              <p:cNvPr id="38" name="Rectangle 37"/>
              <p:cNvSpPr/>
              <p:nvPr/>
            </p:nvSpPr>
            <p:spPr>
              <a:xfrm>
                <a:off x="1906953" y="1849761"/>
                <a:ext cx="5443662" cy="6803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23542"/>
                  </a:solidFill>
                </a:endParaRP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2707690" y="2037475"/>
                <a:ext cx="3842186" cy="26646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Compare and Contrast</a:t>
                </a:r>
              </a:p>
            </p:txBody>
          </p:sp>
        </p:grpSp>
        <p:grpSp>
          <p:nvGrpSpPr>
            <p:cNvPr id="10" name="Group 21"/>
            <p:cNvGrpSpPr/>
            <p:nvPr/>
          </p:nvGrpSpPr>
          <p:grpSpPr>
            <a:xfrm>
              <a:off x="4752291" y="4262728"/>
              <a:ext cx="3677045" cy="892785"/>
              <a:chOff x="1906953" y="1849761"/>
              <a:chExt cx="5443662" cy="680320"/>
            </a:xfrm>
            <a:grpFill/>
          </p:grpSpPr>
          <p:sp>
            <p:nvSpPr>
              <p:cNvPr id="41" name="Rectangle 40"/>
              <p:cNvSpPr/>
              <p:nvPr/>
            </p:nvSpPr>
            <p:spPr>
              <a:xfrm>
                <a:off x="1906953" y="1849761"/>
                <a:ext cx="5443662" cy="6803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23542"/>
                  </a:solidFill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2974603" y="2037475"/>
                <a:ext cx="3308362" cy="26646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Topical</a:t>
                </a:r>
              </a:p>
            </p:txBody>
          </p:sp>
        </p:grpSp>
      </p:grp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7734F-9C8A-4084-AD86-862233DCB14A}"/>
              </a:ext>
            </a:extLst>
          </p:cNvPr>
          <p:cNvSpPr/>
          <p:nvPr/>
        </p:nvSpPr>
        <p:spPr>
          <a:xfrm>
            <a:off x="698857" y="1321898"/>
            <a:ext cx="7746289" cy="524881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323542"/>
                </a:solidFill>
              </a:rPr>
              <a:t>Organizational Patterns</a:t>
            </a:r>
          </a:p>
        </p:txBody>
      </p:sp>
    </p:spTree>
    <p:extLst>
      <p:ext uri="{BB962C8B-B14F-4D97-AF65-F5344CB8AC3E}">
        <p14:creationId xmlns:p14="http://schemas.microsoft.com/office/powerpoint/2010/main" val="34541497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Asking Questions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653607" y="3451941"/>
            <a:ext cx="7758718" cy="914400"/>
            <a:chOff x="653605" y="4074204"/>
            <a:chExt cx="7758718" cy="914400"/>
          </a:xfrm>
          <a:solidFill>
            <a:srgbClr val="F2E2D2"/>
          </a:solidFill>
        </p:grpSpPr>
        <p:sp>
          <p:nvSpPr>
            <p:cNvPr id="23" name="Rectangle 22"/>
            <p:cNvSpPr/>
            <p:nvPr/>
          </p:nvSpPr>
          <p:spPr>
            <a:xfrm>
              <a:off x="1270859" y="4133451"/>
              <a:ext cx="714146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726158" y="4325804"/>
              <a:ext cx="6509444" cy="43088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200" dirty="0">
                  <a:solidFill>
                    <a:srgbClr val="000000"/>
                  </a:solidFill>
                </a:rPr>
                <a:t>How is this related to the previous point?</a:t>
              </a:r>
            </a:p>
          </p:txBody>
        </p:sp>
        <p:sp>
          <p:nvSpPr>
            <p:cNvPr id="17" name="Oval 16"/>
            <p:cNvSpPr/>
            <p:nvPr/>
          </p:nvSpPr>
          <p:spPr>
            <a:xfrm>
              <a:off x="653605" y="4074204"/>
              <a:ext cx="804672" cy="914400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CEDDD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rgbClr val="CEDDD5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dirty="0">
                <a:solidFill>
                  <a:srgbClr val="CEDDD5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53606" y="2388661"/>
            <a:ext cx="7758719" cy="914400"/>
            <a:chOff x="653605" y="2799627"/>
            <a:chExt cx="7758719" cy="914400"/>
          </a:xfrm>
        </p:grpSpPr>
        <p:grpSp>
          <p:nvGrpSpPr>
            <p:cNvPr id="5" name="Group 19"/>
            <p:cNvGrpSpPr/>
            <p:nvPr/>
          </p:nvGrpSpPr>
          <p:grpSpPr>
            <a:xfrm>
              <a:off x="1270859" y="2855311"/>
              <a:ext cx="7141465" cy="806935"/>
              <a:chOff x="542923" y="1736761"/>
              <a:chExt cx="8058154" cy="806935"/>
            </a:xfrm>
            <a:solidFill>
              <a:srgbClr val="CEDDD5"/>
            </a:solidFill>
          </p:grpSpPr>
          <p:sp>
            <p:nvSpPr>
              <p:cNvPr id="21" name="Rectangle 20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solidFill>
                <a:srgbClr val="F2E2D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047384" y="1885867"/>
                <a:ext cx="4453514" cy="430887"/>
              </a:xfrm>
              <a:prstGeom prst="rect">
                <a:avLst/>
              </a:prstGeom>
              <a:solidFill>
                <a:srgbClr val="F2E2D2"/>
              </a:solidFill>
            </p:spPr>
            <p:txBody>
              <a:bodyPr vert="horz" wrap="square" rtlCol="0">
                <a:spAutoFit/>
              </a:bodyPr>
              <a:lstStyle/>
              <a:p>
                <a:r>
                  <a:rPr lang="en-US" sz="2200" dirty="0">
                    <a:solidFill>
                      <a:srgbClr val="000000"/>
                    </a:solidFill>
                  </a:rPr>
                  <a:t>Why did the author tell me this?</a:t>
                </a:r>
              </a:p>
            </p:txBody>
          </p:sp>
        </p:grpSp>
        <p:sp>
          <p:nvSpPr>
            <p:cNvPr id="18" name="Oval 17"/>
            <p:cNvSpPr/>
            <p:nvPr/>
          </p:nvSpPr>
          <p:spPr>
            <a:xfrm>
              <a:off x="653605" y="2799627"/>
              <a:ext cx="804672" cy="914400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CEDDD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rgbClr val="CEDDD5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dirty="0">
                <a:solidFill>
                  <a:srgbClr val="CEDDD5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53605" y="1331501"/>
            <a:ext cx="7750495" cy="916763"/>
            <a:chOff x="661829" y="1509857"/>
            <a:chExt cx="7750495" cy="916763"/>
          </a:xfrm>
        </p:grpSpPr>
        <p:grpSp>
          <p:nvGrpSpPr>
            <p:cNvPr id="4" name="Group 7"/>
            <p:cNvGrpSpPr/>
            <p:nvPr/>
          </p:nvGrpSpPr>
          <p:grpSpPr>
            <a:xfrm>
              <a:off x="1270859" y="1580911"/>
              <a:ext cx="7141465" cy="806935"/>
              <a:chOff x="542923" y="1736761"/>
              <a:chExt cx="8058154" cy="806935"/>
            </a:xfrm>
            <a:solidFill>
              <a:srgbClr val="CEDDD5"/>
            </a:solidFill>
          </p:grpSpPr>
          <p:sp>
            <p:nvSpPr>
              <p:cNvPr id="9" name="Rectangle 8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solidFill>
                <a:srgbClr val="F2E2D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056665" y="1951825"/>
                <a:ext cx="6738137" cy="430887"/>
              </a:xfrm>
              <a:prstGeom prst="rect">
                <a:avLst/>
              </a:prstGeom>
              <a:solidFill>
                <a:srgbClr val="F2E2D2"/>
              </a:solidFill>
            </p:spPr>
            <p:txBody>
              <a:bodyPr vert="horz" wrap="square" rtlCol="0">
                <a:spAutoFit/>
              </a:bodyPr>
              <a:lstStyle/>
              <a:p>
                <a:r>
                  <a:rPr lang="en-US" sz="2200" dirty="0"/>
                  <a:t>What similar experiences have I had?</a:t>
                </a:r>
              </a:p>
            </p:txBody>
          </p:sp>
        </p:grpSp>
        <p:sp>
          <p:nvSpPr>
            <p:cNvPr id="19" name="Oval 18"/>
            <p:cNvSpPr/>
            <p:nvPr/>
          </p:nvSpPr>
          <p:spPr>
            <a:xfrm>
              <a:off x="661829" y="1509857"/>
              <a:ext cx="804672" cy="916763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CEDDD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rgbClr val="CEDDD5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dirty="0">
                <a:solidFill>
                  <a:srgbClr val="CEDDD5"/>
                </a:solidFill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645381" y="4523258"/>
            <a:ext cx="7758719" cy="914400"/>
            <a:chOff x="653604" y="4096776"/>
            <a:chExt cx="7758719" cy="914400"/>
          </a:xfrm>
          <a:solidFill>
            <a:srgbClr val="F2E2D2"/>
          </a:solidFill>
        </p:grpSpPr>
        <p:sp>
          <p:nvSpPr>
            <p:cNvPr id="25" name="Rectangle 24"/>
            <p:cNvSpPr/>
            <p:nvPr/>
          </p:nvSpPr>
          <p:spPr>
            <a:xfrm>
              <a:off x="1270859" y="4133451"/>
              <a:ext cx="714146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726158" y="4325804"/>
              <a:ext cx="6509444" cy="43088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200" dirty="0">
                  <a:solidFill>
                    <a:srgbClr val="000000"/>
                  </a:solidFill>
                </a:rPr>
                <a:t>How does it connect to the main idea?</a:t>
              </a:r>
            </a:p>
          </p:txBody>
        </p:sp>
        <p:sp>
          <p:nvSpPr>
            <p:cNvPr id="29" name="Oval 28"/>
            <p:cNvSpPr/>
            <p:nvPr/>
          </p:nvSpPr>
          <p:spPr>
            <a:xfrm>
              <a:off x="653604" y="4096776"/>
              <a:ext cx="804672" cy="914400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CEDDD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rgbClr val="CEDDD5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dirty="0">
                <a:solidFill>
                  <a:srgbClr val="CEDDD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394377" y="2904545"/>
            <a:ext cx="6322219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143000" y="1914920"/>
            <a:ext cx="685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US" sz="54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54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0831" y="3145433"/>
            <a:ext cx="457200" cy="457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9634" y="3145433"/>
            <a:ext cx="457200" cy="4572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2842" y="3145433"/>
            <a:ext cx="457200" cy="4572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049" y="3145433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Prior Knowledge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1293714" y="1561770"/>
            <a:ext cx="6556570" cy="891475"/>
            <a:chOff x="1293714" y="1729072"/>
            <a:chExt cx="6556570" cy="891475"/>
          </a:xfrm>
          <a:solidFill>
            <a:srgbClr val="314C57"/>
          </a:solidFill>
        </p:grpSpPr>
        <p:sp>
          <p:nvSpPr>
            <p:cNvPr id="35" name="Rectangle 34"/>
            <p:cNvSpPr/>
            <p:nvPr/>
          </p:nvSpPr>
          <p:spPr>
            <a:xfrm>
              <a:off x="1293714" y="1729072"/>
              <a:ext cx="6556570" cy="891475"/>
            </a:xfrm>
            <a:prstGeom prst="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392671" y="1929315"/>
              <a:ext cx="6352681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What you already know about a topic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41068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Prior Knowledge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1293714" y="1561770"/>
            <a:ext cx="6556570" cy="891475"/>
            <a:chOff x="1293714" y="1729072"/>
            <a:chExt cx="6556570" cy="891475"/>
          </a:xfrm>
          <a:solidFill>
            <a:srgbClr val="314C57"/>
          </a:solidFill>
        </p:grpSpPr>
        <p:sp>
          <p:nvSpPr>
            <p:cNvPr id="35" name="Rectangle 34"/>
            <p:cNvSpPr/>
            <p:nvPr/>
          </p:nvSpPr>
          <p:spPr>
            <a:xfrm>
              <a:off x="1293714" y="1729072"/>
              <a:ext cx="6556570" cy="891475"/>
            </a:xfrm>
            <a:prstGeom prst="rect">
              <a:avLst/>
            </a:prstGeom>
            <a:grpFill/>
            <a:ln w="28575">
              <a:solidFill>
                <a:srgbClr val="455E6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392671" y="1929315"/>
              <a:ext cx="6352681" cy="523220"/>
            </a:xfrm>
            <a:prstGeom prst="rect">
              <a:avLst/>
            </a:prstGeom>
            <a:solidFill>
              <a:srgbClr val="314C57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What you already know about a topic </a:t>
              </a:r>
            </a:p>
          </p:txBody>
        </p:sp>
      </p:grp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3362236"/>
              </p:ext>
            </p:extLst>
          </p:nvPr>
        </p:nvGraphicFramePr>
        <p:xfrm>
          <a:off x="487979" y="3343271"/>
          <a:ext cx="8162064" cy="1873278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720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0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23301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  <a:p>
                      <a:pPr algn="ctr"/>
                      <a:r>
                        <a:rPr lang="en-US" sz="2000" dirty="0"/>
                        <a:t>What I Know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2E2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  <a:p>
                      <a:pPr algn="ctr"/>
                      <a:r>
                        <a:rPr lang="en-US" sz="2000" dirty="0"/>
                        <a:t>What</a:t>
                      </a:r>
                      <a:r>
                        <a:rPr lang="en-US" sz="2000" baseline="0" dirty="0"/>
                        <a:t> I Want </a:t>
                      </a:r>
                      <a:r>
                        <a:rPr lang="en-US" sz="2000" kern="1200" dirty="0"/>
                        <a:t>to</a:t>
                      </a:r>
                      <a:r>
                        <a:rPr lang="en-US" sz="2000" baseline="0" dirty="0"/>
                        <a:t> Know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  <a:p>
                      <a:pPr algn="ctr"/>
                      <a:r>
                        <a:rPr lang="en-US" sz="2000" dirty="0"/>
                        <a:t>What I Learned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997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H="1">
            <a:off x="2575932" y="2453282"/>
            <a:ext cx="646770" cy="792117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4DD9BA74-4BAA-40E1-AEC8-0E1C62A54308}"/>
              </a:ext>
            </a:extLst>
          </p:cNvPr>
          <p:cNvSpPr txBox="1"/>
          <p:nvPr/>
        </p:nvSpPr>
        <p:spPr>
          <a:xfrm>
            <a:off x="3560863" y="2582475"/>
            <a:ext cx="2016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KWL Chart</a:t>
            </a:r>
          </a:p>
        </p:txBody>
      </p:sp>
    </p:spTree>
    <p:extLst>
      <p:ext uri="{BB962C8B-B14F-4D97-AF65-F5344CB8AC3E}">
        <p14:creationId xmlns:p14="http://schemas.microsoft.com/office/powerpoint/2010/main" val="3606272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BB45974-4D9A-4E6A-BB93-B6AD7DA7ED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50708492"/>
              </p:ext>
            </p:extLst>
          </p:nvPr>
        </p:nvGraphicFramePr>
        <p:xfrm>
          <a:off x="-118243" y="1164032"/>
          <a:ext cx="9380483" cy="4452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73457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55C2AFC0-1359-451D-88D6-7292E8E818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628370"/>
              </p:ext>
            </p:extLst>
          </p:nvPr>
        </p:nvGraphicFramePr>
        <p:xfrm>
          <a:off x="3630012" y="1322937"/>
          <a:ext cx="5951484" cy="421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214143CE-580C-48CD-B452-52A6A7C8C0F2}"/>
              </a:ext>
            </a:extLst>
          </p:cNvPr>
          <p:cNvSpPr txBox="1"/>
          <p:nvPr/>
        </p:nvSpPr>
        <p:spPr>
          <a:xfrm>
            <a:off x="357187" y="2967335"/>
            <a:ext cx="21810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Visuals</a:t>
            </a:r>
            <a:endParaRPr lang="en-US" dirty="0"/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E72E9E31-752C-4573-9B5D-7311A1A40AFA}"/>
              </a:ext>
            </a:extLst>
          </p:cNvPr>
          <p:cNvSpPr/>
          <p:nvPr/>
        </p:nvSpPr>
        <p:spPr>
          <a:xfrm>
            <a:off x="2983626" y="3198168"/>
            <a:ext cx="1292772" cy="461662"/>
          </a:xfrm>
          <a:prstGeom prst="rightArrow">
            <a:avLst/>
          </a:prstGeom>
          <a:solidFill>
            <a:srgbClr val="307380"/>
          </a:solidFill>
          <a:ln>
            <a:solidFill>
              <a:srgbClr val="5A7E8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4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ight Arrow 30"/>
          <p:cNvSpPr/>
          <p:nvPr/>
        </p:nvSpPr>
        <p:spPr>
          <a:xfrm flipH="1">
            <a:off x="6368506" y="2464911"/>
            <a:ext cx="2241047" cy="1648528"/>
          </a:xfrm>
          <a:prstGeom prst="rightArrow">
            <a:avLst>
              <a:gd name="adj1" fmla="val 71703"/>
              <a:gd name="adj2" fmla="val 30909"/>
            </a:avLst>
          </a:prstGeom>
          <a:solidFill>
            <a:srgbClr val="314C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2799" y="2015473"/>
            <a:ext cx="3038400" cy="2547404"/>
          </a:xfrm>
          <a:prstGeom prst="rect">
            <a:avLst/>
          </a:prstGeom>
        </p:spPr>
      </p:pic>
      <p:sp>
        <p:nvSpPr>
          <p:cNvPr id="19" name="Right Arrow 18"/>
          <p:cNvSpPr/>
          <p:nvPr/>
        </p:nvSpPr>
        <p:spPr>
          <a:xfrm>
            <a:off x="534447" y="2455134"/>
            <a:ext cx="2241047" cy="1648528"/>
          </a:xfrm>
          <a:prstGeom prst="rightArrow">
            <a:avLst>
              <a:gd name="adj1" fmla="val 71703"/>
              <a:gd name="adj2" fmla="val 30909"/>
            </a:avLst>
          </a:prstGeom>
          <a:solidFill>
            <a:srgbClr val="314C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35413" y="3089120"/>
            <a:ext cx="1658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imagination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053839" y="3089120"/>
            <a:ext cx="12203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theory</a:t>
            </a:r>
          </a:p>
        </p:txBody>
      </p:sp>
    </p:spTree>
    <p:extLst>
      <p:ext uri="{BB962C8B-B14F-4D97-AF65-F5344CB8AC3E}">
        <p14:creationId xmlns:p14="http://schemas.microsoft.com/office/powerpoint/2010/main" val="3344508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61171" y="4399033"/>
            <a:ext cx="77484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FFFFFF"/>
                </a:solidFill>
              </a:rPr>
              <a:t>Words such as “inhibit” and “stop” are synonyms. </a:t>
            </a:r>
          </a:p>
          <a:p>
            <a:endParaRPr lang="en-US" dirty="0"/>
          </a:p>
        </p:txBody>
      </p:sp>
      <p:sp>
        <p:nvSpPr>
          <p:cNvPr id="17" name="Down Arrow 4"/>
          <p:cNvSpPr/>
          <p:nvPr/>
        </p:nvSpPr>
        <p:spPr>
          <a:xfrm>
            <a:off x="6088885" y="2803883"/>
            <a:ext cx="2055800" cy="1245939"/>
          </a:xfrm>
          <a:prstGeom prst="rect">
            <a:avLst/>
          </a:prstGeom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34696" tIns="234696" rIns="234696" bIns="234696" numCol="1" spcCol="1270" anchor="ctr" anchorCtr="0">
            <a:noAutofit/>
          </a:bodyPr>
          <a:lstStyle/>
          <a:p>
            <a:pPr lvl="0" algn="ctr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200" kern="1200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30077" y="1349795"/>
            <a:ext cx="7683847" cy="1681832"/>
          </a:xfrm>
          <a:prstGeom prst="rect">
            <a:avLst/>
          </a:prstGeom>
          <a:solidFill>
            <a:srgbClr val="3073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94757" y="1827793"/>
            <a:ext cx="7049928" cy="584775"/>
          </a:xfrm>
          <a:prstGeom prst="rect">
            <a:avLst/>
          </a:prstGeom>
          <a:solidFill>
            <a:srgbClr val="30738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Positive, negative, or neutral attitude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730077" y="3432305"/>
            <a:ext cx="7683847" cy="1865971"/>
            <a:chOff x="730077" y="3432305"/>
            <a:chExt cx="7683847" cy="1865971"/>
          </a:xfrm>
        </p:grpSpPr>
        <p:grpSp>
          <p:nvGrpSpPr>
            <p:cNvPr id="31" name="Group 30"/>
            <p:cNvGrpSpPr/>
            <p:nvPr/>
          </p:nvGrpSpPr>
          <p:grpSpPr>
            <a:xfrm>
              <a:off x="730077" y="3432305"/>
              <a:ext cx="2796780" cy="1848156"/>
              <a:chOff x="-122408" y="4"/>
              <a:chExt cx="2796780" cy="2491878"/>
            </a:xfrm>
            <a:solidFill>
              <a:srgbClr val="307380"/>
            </a:solidFill>
          </p:grpSpPr>
          <p:sp>
            <p:nvSpPr>
              <p:cNvPr id="37" name="Down Arrow 36"/>
              <p:cNvSpPr/>
              <p:nvPr/>
            </p:nvSpPr>
            <p:spPr>
              <a:xfrm rot="16200000">
                <a:off x="30043" y="-152447"/>
                <a:ext cx="2491878" cy="2796780"/>
              </a:xfrm>
              <a:prstGeom prst="downArrow">
                <a:avLst>
                  <a:gd name="adj1" fmla="val 45525"/>
                  <a:gd name="adj2" fmla="val 43603"/>
                </a:avLst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8" name="Down Arrow 4"/>
              <p:cNvSpPr/>
              <p:nvPr/>
            </p:nvSpPr>
            <p:spPr>
              <a:xfrm>
                <a:off x="44599" y="878077"/>
                <a:ext cx="1736864" cy="788346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34696" tIns="234696" rIns="234696" bIns="234696" numCol="1" spcCol="1270" anchor="ctr" anchorCtr="0">
                <a:noAutofit/>
              </a:bodyPr>
              <a:lstStyle/>
              <a:p>
                <a:pPr lvl="0" algn="ctr" defTabSz="1466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200" kern="1200" dirty="0">
                    <a:solidFill>
                      <a:schemeClr val="bg1"/>
                    </a:solidFill>
                  </a:rPr>
                  <a:t>words</a:t>
                </a: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554794" y="4049822"/>
              <a:ext cx="203441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tone</a:t>
              </a:r>
            </a:p>
          </p:txBody>
        </p:sp>
        <p:grpSp>
          <p:nvGrpSpPr>
            <p:cNvPr id="33" name="Group 32"/>
            <p:cNvGrpSpPr/>
            <p:nvPr/>
          </p:nvGrpSpPr>
          <p:grpSpPr>
            <a:xfrm flipH="1">
              <a:off x="5617144" y="3450120"/>
              <a:ext cx="2796780" cy="1848156"/>
              <a:chOff x="-122408" y="4"/>
              <a:chExt cx="2796780" cy="2491878"/>
            </a:xfrm>
            <a:solidFill>
              <a:srgbClr val="307380"/>
            </a:solidFill>
          </p:grpSpPr>
          <p:sp>
            <p:nvSpPr>
              <p:cNvPr id="34" name="Down Arrow 33"/>
              <p:cNvSpPr/>
              <p:nvPr/>
            </p:nvSpPr>
            <p:spPr>
              <a:xfrm rot="16200000">
                <a:off x="30043" y="-152447"/>
                <a:ext cx="2491878" cy="2796780"/>
              </a:xfrm>
              <a:prstGeom prst="downArrow">
                <a:avLst>
                  <a:gd name="adj1" fmla="val 45525"/>
                  <a:gd name="adj2" fmla="val 43603"/>
                </a:avLst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6" name="Down Arrow 4"/>
              <p:cNvSpPr/>
              <p:nvPr/>
            </p:nvSpPr>
            <p:spPr>
              <a:xfrm>
                <a:off x="112564" y="878077"/>
                <a:ext cx="1736864" cy="788346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34696" tIns="234696" rIns="234696" bIns="234696" numCol="1" spcCol="1270" anchor="ctr" anchorCtr="0">
                <a:noAutofit/>
              </a:bodyPr>
              <a:lstStyle/>
              <a:p>
                <a:pPr lvl="0" algn="ctr" defTabSz="1466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200" kern="1200" dirty="0">
                    <a:solidFill>
                      <a:schemeClr val="bg1"/>
                    </a:solidFill>
                  </a:rPr>
                  <a:t>details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06339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61171" y="4399033"/>
            <a:ext cx="77484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FFFFFF"/>
                </a:solidFill>
              </a:rPr>
              <a:t>Words such as “inhibit” and “stop” are synonyms. </a:t>
            </a:r>
          </a:p>
          <a:p>
            <a:endParaRPr lang="en-US" dirty="0"/>
          </a:p>
        </p:txBody>
      </p:sp>
      <p:sp>
        <p:nvSpPr>
          <p:cNvPr id="17" name="Down Arrow 4"/>
          <p:cNvSpPr/>
          <p:nvPr/>
        </p:nvSpPr>
        <p:spPr>
          <a:xfrm>
            <a:off x="6088885" y="2803883"/>
            <a:ext cx="2055800" cy="1245939"/>
          </a:xfrm>
          <a:prstGeom prst="rect">
            <a:avLst/>
          </a:prstGeom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34696" tIns="234696" rIns="234696" bIns="234696" numCol="1" spcCol="1270" anchor="ctr" anchorCtr="0">
            <a:noAutofit/>
          </a:bodyPr>
          <a:lstStyle/>
          <a:p>
            <a:pPr lvl="0" algn="ctr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200" kern="1200" dirty="0">
              <a:solidFill>
                <a:schemeClr val="tx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30077" y="1349795"/>
            <a:ext cx="7683847" cy="1681832"/>
            <a:chOff x="556904" y="1349795"/>
            <a:chExt cx="7683847" cy="1286031"/>
          </a:xfrm>
          <a:solidFill>
            <a:srgbClr val="307380"/>
          </a:solidFill>
        </p:grpSpPr>
        <p:sp>
          <p:nvSpPr>
            <p:cNvPr id="35" name="Rectangle 34"/>
            <p:cNvSpPr/>
            <p:nvPr/>
          </p:nvSpPr>
          <p:spPr>
            <a:xfrm>
              <a:off x="556904" y="1349795"/>
              <a:ext cx="7683847" cy="128603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989917" y="1625771"/>
              <a:ext cx="7164162" cy="72956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</a:rPr>
                <a:t>This</a:t>
              </a:r>
              <a:r>
                <a:rPr lang="en-US" sz="2800" i="1" dirty="0">
                  <a:solidFill>
                    <a:schemeClr val="bg1"/>
                  </a:solidFill>
                </a:rPr>
                <a:t> </a:t>
              </a:r>
              <a:r>
                <a:rPr lang="en-US" sz="2800" b="1" i="1" dirty="0">
                  <a:solidFill>
                    <a:schemeClr val="bg1"/>
                  </a:solidFill>
                </a:rPr>
                <a:t>charming</a:t>
              </a:r>
              <a:r>
                <a:rPr lang="en-US" sz="2800" i="1" dirty="0">
                  <a:solidFill>
                    <a:schemeClr val="bg1"/>
                  </a:solidFill>
                </a:rPr>
                <a:t> </a:t>
              </a:r>
              <a:r>
                <a:rPr lang="en-US" sz="2800" dirty="0">
                  <a:solidFill>
                    <a:schemeClr val="bg1"/>
                  </a:solidFill>
                </a:rPr>
                <a:t>cottage features all of the little</a:t>
              </a:r>
            </a:p>
            <a:p>
              <a:r>
                <a:rPr lang="en-US" sz="2800" dirty="0">
                  <a:solidFill>
                    <a:schemeClr val="bg1"/>
                  </a:solidFill>
                </a:rPr>
                <a:t>details that make a house a </a:t>
              </a:r>
              <a:r>
                <a:rPr lang="en-US" sz="2800" b="1" i="1" dirty="0">
                  <a:solidFill>
                    <a:schemeClr val="bg1"/>
                  </a:solidFill>
                </a:rPr>
                <a:t>home</a:t>
              </a:r>
              <a:r>
                <a:rPr lang="en-US" sz="2800" i="1" dirty="0">
                  <a:solidFill>
                    <a:schemeClr val="bg1"/>
                  </a:solidFill>
                </a:rPr>
                <a:t>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87279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</TotalTime>
  <Words>598</Words>
  <Application>Microsoft Office PowerPoint</Application>
  <PresentationFormat>On-screen Show (4:3)</PresentationFormat>
  <Paragraphs>158</Paragraphs>
  <Slides>27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Rebecca Herbert</dc:creator>
  <cp:lastModifiedBy>Sarah Quinn</cp:lastModifiedBy>
  <cp:revision>52</cp:revision>
  <dcterms:created xsi:type="dcterms:W3CDTF">2015-07-17T02:25:09Z</dcterms:created>
  <dcterms:modified xsi:type="dcterms:W3CDTF">2019-02-14T21:13:16Z</dcterms:modified>
</cp:coreProperties>
</file>