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72" r:id="rId5"/>
    <p:sldId id="263" r:id="rId6"/>
    <p:sldId id="279" r:id="rId7"/>
    <p:sldId id="258" r:id="rId8"/>
    <p:sldId id="27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6546"/>
    <a:srgbClr val="E2C5A8"/>
    <a:srgbClr val="FFD7AF"/>
    <a:srgbClr val="E5FFE5"/>
    <a:srgbClr val="D3A7FF"/>
    <a:srgbClr val="C2D1EC"/>
    <a:srgbClr val="999595"/>
    <a:srgbClr val="767171"/>
    <a:srgbClr val="9999FF"/>
    <a:srgbClr val="FFD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1B0A80D-55BD-4B6E-AF5B-DF384FC03825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1C4218A-1B77-4BF3-AFD7-C387FDD2F6CB}">
      <dgm:prSet phldrT="[Text]"/>
      <dgm:spPr>
        <a:solidFill>
          <a:schemeClr val="accent3"/>
        </a:solidFill>
      </dgm:spPr>
      <dgm:t>
        <a:bodyPr/>
        <a:lstStyle/>
        <a:p>
          <a:r>
            <a:rPr lang="en-US" dirty="0"/>
            <a:t>Pre-writing</a:t>
          </a:r>
        </a:p>
      </dgm:t>
    </dgm:pt>
    <dgm:pt modelId="{9D2EB5B5-B166-4337-85DB-47C0CDB0F32D}" type="parTrans" cxnId="{8D7F80D2-B573-4585-8EB8-84B568857B88}">
      <dgm:prSet/>
      <dgm:spPr/>
      <dgm:t>
        <a:bodyPr/>
        <a:lstStyle/>
        <a:p>
          <a:endParaRPr lang="en-US"/>
        </a:p>
      </dgm:t>
    </dgm:pt>
    <dgm:pt modelId="{CDEB8996-987D-42EE-9EC7-B7935AA53FA6}" type="sibTrans" cxnId="{8D7F80D2-B573-4585-8EB8-84B568857B88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en-US"/>
        </a:p>
      </dgm:t>
    </dgm:pt>
    <dgm:pt modelId="{5C6B0FD1-21A2-4A43-92F3-597362A60130}">
      <dgm:prSet phldrT="[Text]"/>
      <dgm:spPr>
        <a:solidFill>
          <a:schemeClr val="accent3"/>
        </a:solidFill>
      </dgm:spPr>
      <dgm:t>
        <a:bodyPr/>
        <a:lstStyle/>
        <a:p>
          <a:r>
            <a:rPr lang="en-US" dirty="0"/>
            <a:t>Drafting</a:t>
          </a:r>
        </a:p>
      </dgm:t>
    </dgm:pt>
    <dgm:pt modelId="{34601148-DF14-4F7E-BB7D-B037B0C41A59}" type="parTrans" cxnId="{4E6B6CBF-2AD6-4321-9FA5-0B9EF869A58D}">
      <dgm:prSet/>
      <dgm:spPr/>
      <dgm:t>
        <a:bodyPr/>
        <a:lstStyle/>
        <a:p>
          <a:endParaRPr lang="en-US"/>
        </a:p>
      </dgm:t>
    </dgm:pt>
    <dgm:pt modelId="{03C05517-EFED-41A0-A72E-8AC0FC848A32}" type="sibTrans" cxnId="{4E6B6CBF-2AD6-4321-9FA5-0B9EF869A58D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en-US"/>
        </a:p>
      </dgm:t>
    </dgm:pt>
    <dgm:pt modelId="{76F3A832-8D9A-4328-A786-6114A09BB82D}">
      <dgm:prSet phldrT="[Text]"/>
      <dgm:spPr>
        <a:solidFill>
          <a:schemeClr val="accent3"/>
        </a:solidFill>
      </dgm:spPr>
      <dgm:t>
        <a:bodyPr/>
        <a:lstStyle/>
        <a:p>
          <a:r>
            <a:rPr lang="en-US" dirty="0"/>
            <a:t>Revising</a:t>
          </a:r>
        </a:p>
      </dgm:t>
    </dgm:pt>
    <dgm:pt modelId="{2B9E617E-76C6-4D7D-B286-F194FAF68300}" type="parTrans" cxnId="{0FBCB695-3638-44C0-A480-68BE01E80121}">
      <dgm:prSet/>
      <dgm:spPr/>
      <dgm:t>
        <a:bodyPr/>
        <a:lstStyle/>
        <a:p>
          <a:endParaRPr lang="en-US"/>
        </a:p>
      </dgm:t>
    </dgm:pt>
    <dgm:pt modelId="{E2B45CD2-CDE2-4DC8-AD43-01FF3E045640}" type="sibTrans" cxnId="{0FBCB695-3638-44C0-A480-68BE01E80121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en-US"/>
        </a:p>
      </dgm:t>
    </dgm:pt>
    <dgm:pt modelId="{7CF7AC26-DF0A-4477-95F5-B53318E056E2}">
      <dgm:prSet phldrT="[Text]"/>
      <dgm:spPr>
        <a:solidFill>
          <a:schemeClr val="accent3"/>
        </a:solidFill>
      </dgm:spPr>
      <dgm:t>
        <a:bodyPr/>
        <a:lstStyle/>
        <a:p>
          <a:r>
            <a:rPr lang="en-US" dirty="0"/>
            <a:t>Editing</a:t>
          </a:r>
        </a:p>
      </dgm:t>
    </dgm:pt>
    <dgm:pt modelId="{92B7A961-75AF-48B0-84E8-757747A6A23B}" type="parTrans" cxnId="{7B46B47E-F86E-4A3F-A11A-D2720F39A2EA}">
      <dgm:prSet/>
      <dgm:spPr/>
      <dgm:t>
        <a:bodyPr/>
        <a:lstStyle/>
        <a:p>
          <a:endParaRPr lang="en-US"/>
        </a:p>
      </dgm:t>
    </dgm:pt>
    <dgm:pt modelId="{538B5FFC-0B73-431A-A6AA-9DACB0563A8B}" type="sibTrans" cxnId="{7B46B47E-F86E-4A3F-A11A-D2720F39A2EA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en-US"/>
        </a:p>
      </dgm:t>
    </dgm:pt>
    <dgm:pt modelId="{57788CCE-A258-4200-BDB4-18375897040E}">
      <dgm:prSet phldrT="[Text]"/>
      <dgm:spPr>
        <a:solidFill>
          <a:srgbClr val="386546"/>
        </a:solidFill>
      </dgm:spPr>
      <dgm:t>
        <a:bodyPr/>
        <a:lstStyle/>
        <a:p>
          <a:r>
            <a:rPr lang="en-US" dirty="0"/>
            <a:t>Submitting</a:t>
          </a:r>
        </a:p>
      </dgm:t>
    </dgm:pt>
    <dgm:pt modelId="{019EE510-8AC1-42B9-B205-570177D6F7FC}" type="parTrans" cxnId="{1D327D71-AD50-41EC-B3C7-A3697531649C}">
      <dgm:prSet/>
      <dgm:spPr/>
      <dgm:t>
        <a:bodyPr/>
        <a:lstStyle/>
        <a:p>
          <a:endParaRPr lang="en-US"/>
        </a:p>
      </dgm:t>
    </dgm:pt>
    <dgm:pt modelId="{C30C1F4A-688B-4BB8-8A13-39DBA54443A0}" type="sibTrans" cxnId="{1D327D71-AD50-41EC-B3C7-A3697531649C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en-US"/>
        </a:p>
      </dgm:t>
    </dgm:pt>
    <dgm:pt modelId="{A913A631-D911-4B44-946A-ACFE6B641037}" type="pres">
      <dgm:prSet presAssocID="{F1B0A80D-55BD-4B6E-AF5B-DF384FC03825}" presName="cycle" presStyleCnt="0">
        <dgm:presLayoutVars>
          <dgm:dir/>
          <dgm:resizeHandles val="exact"/>
        </dgm:presLayoutVars>
      </dgm:prSet>
      <dgm:spPr/>
    </dgm:pt>
    <dgm:pt modelId="{21872157-B998-4C3F-B4B5-B9038F26D01A}" type="pres">
      <dgm:prSet presAssocID="{B1C4218A-1B77-4BF3-AFD7-C387FDD2F6CB}" presName="node" presStyleLbl="node1" presStyleIdx="0" presStyleCnt="5">
        <dgm:presLayoutVars>
          <dgm:bulletEnabled val="1"/>
        </dgm:presLayoutVars>
      </dgm:prSet>
      <dgm:spPr/>
    </dgm:pt>
    <dgm:pt modelId="{E8028081-2F55-44CA-A576-DF03465277AC}" type="pres">
      <dgm:prSet presAssocID="{B1C4218A-1B77-4BF3-AFD7-C387FDD2F6CB}" presName="spNode" presStyleCnt="0"/>
      <dgm:spPr/>
    </dgm:pt>
    <dgm:pt modelId="{E774EE4F-7119-462F-934E-E3A1F9F0873E}" type="pres">
      <dgm:prSet presAssocID="{CDEB8996-987D-42EE-9EC7-B7935AA53FA6}" presName="sibTrans" presStyleLbl="sibTrans1D1" presStyleIdx="0" presStyleCnt="5"/>
      <dgm:spPr/>
    </dgm:pt>
    <dgm:pt modelId="{8C8E75FA-1150-4551-B967-387D30424E23}" type="pres">
      <dgm:prSet presAssocID="{5C6B0FD1-21A2-4A43-92F3-597362A60130}" presName="node" presStyleLbl="node1" presStyleIdx="1" presStyleCnt="5">
        <dgm:presLayoutVars>
          <dgm:bulletEnabled val="1"/>
        </dgm:presLayoutVars>
      </dgm:prSet>
      <dgm:spPr/>
    </dgm:pt>
    <dgm:pt modelId="{31CDD9DA-C33E-4FB7-AB76-82CB507C4526}" type="pres">
      <dgm:prSet presAssocID="{5C6B0FD1-21A2-4A43-92F3-597362A60130}" presName="spNode" presStyleCnt="0"/>
      <dgm:spPr/>
    </dgm:pt>
    <dgm:pt modelId="{67BE293B-E03C-4795-B03D-F136D82AFB35}" type="pres">
      <dgm:prSet presAssocID="{03C05517-EFED-41A0-A72E-8AC0FC848A32}" presName="sibTrans" presStyleLbl="sibTrans1D1" presStyleIdx="1" presStyleCnt="5"/>
      <dgm:spPr/>
    </dgm:pt>
    <dgm:pt modelId="{5062F227-1FC2-4DD3-AB62-651A2236F58E}" type="pres">
      <dgm:prSet presAssocID="{76F3A832-8D9A-4328-A786-6114A09BB82D}" presName="node" presStyleLbl="node1" presStyleIdx="2" presStyleCnt="5">
        <dgm:presLayoutVars>
          <dgm:bulletEnabled val="1"/>
        </dgm:presLayoutVars>
      </dgm:prSet>
      <dgm:spPr/>
    </dgm:pt>
    <dgm:pt modelId="{97329991-D0E0-4097-8380-28AF93054407}" type="pres">
      <dgm:prSet presAssocID="{76F3A832-8D9A-4328-A786-6114A09BB82D}" presName="spNode" presStyleCnt="0"/>
      <dgm:spPr/>
    </dgm:pt>
    <dgm:pt modelId="{C6BDBF1B-AD75-4681-95AD-F58CD7407030}" type="pres">
      <dgm:prSet presAssocID="{E2B45CD2-CDE2-4DC8-AD43-01FF3E045640}" presName="sibTrans" presStyleLbl="sibTrans1D1" presStyleIdx="2" presStyleCnt="5"/>
      <dgm:spPr/>
    </dgm:pt>
    <dgm:pt modelId="{AA807AF2-B590-4986-83E0-49FA1ADDA136}" type="pres">
      <dgm:prSet presAssocID="{7CF7AC26-DF0A-4477-95F5-B53318E056E2}" presName="node" presStyleLbl="node1" presStyleIdx="3" presStyleCnt="5">
        <dgm:presLayoutVars>
          <dgm:bulletEnabled val="1"/>
        </dgm:presLayoutVars>
      </dgm:prSet>
      <dgm:spPr/>
    </dgm:pt>
    <dgm:pt modelId="{FF7BC468-5881-466D-B8EA-830073A71C07}" type="pres">
      <dgm:prSet presAssocID="{7CF7AC26-DF0A-4477-95F5-B53318E056E2}" presName="spNode" presStyleCnt="0"/>
      <dgm:spPr/>
    </dgm:pt>
    <dgm:pt modelId="{6600764C-B9C6-41DA-B4CA-336FD15D3367}" type="pres">
      <dgm:prSet presAssocID="{538B5FFC-0B73-431A-A6AA-9DACB0563A8B}" presName="sibTrans" presStyleLbl="sibTrans1D1" presStyleIdx="3" presStyleCnt="5"/>
      <dgm:spPr/>
    </dgm:pt>
    <dgm:pt modelId="{86FF7458-62F0-4361-807F-F9DB6C4A56CB}" type="pres">
      <dgm:prSet presAssocID="{57788CCE-A258-4200-BDB4-18375897040E}" presName="node" presStyleLbl="node1" presStyleIdx="4" presStyleCnt="5">
        <dgm:presLayoutVars>
          <dgm:bulletEnabled val="1"/>
        </dgm:presLayoutVars>
      </dgm:prSet>
      <dgm:spPr/>
    </dgm:pt>
    <dgm:pt modelId="{18B4C07B-95FB-4C4A-959C-09BF52B5FD66}" type="pres">
      <dgm:prSet presAssocID="{57788CCE-A258-4200-BDB4-18375897040E}" presName="spNode" presStyleCnt="0"/>
      <dgm:spPr/>
    </dgm:pt>
    <dgm:pt modelId="{003FD40C-085E-4310-9549-F443E530425D}" type="pres">
      <dgm:prSet presAssocID="{C30C1F4A-688B-4BB8-8A13-39DBA54443A0}" presName="sibTrans" presStyleLbl="sibTrans1D1" presStyleIdx="4" presStyleCnt="5"/>
      <dgm:spPr/>
    </dgm:pt>
  </dgm:ptLst>
  <dgm:cxnLst>
    <dgm:cxn modelId="{9F2E112F-3176-497D-BF62-6DD99A192FC1}" type="presOf" srcId="{538B5FFC-0B73-431A-A6AA-9DACB0563A8B}" destId="{6600764C-B9C6-41DA-B4CA-336FD15D3367}" srcOrd="0" destOrd="0" presId="urn:microsoft.com/office/officeart/2005/8/layout/cycle6"/>
    <dgm:cxn modelId="{3A038F3A-B604-4988-A140-19E3BDBE9FF8}" type="presOf" srcId="{F1B0A80D-55BD-4B6E-AF5B-DF384FC03825}" destId="{A913A631-D911-4B44-946A-ACFE6B641037}" srcOrd="0" destOrd="0" presId="urn:microsoft.com/office/officeart/2005/8/layout/cycle6"/>
    <dgm:cxn modelId="{4454913E-0AC8-4140-8D44-A7AC59759068}" type="presOf" srcId="{76F3A832-8D9A-4328-A786-6114A09BB82D}" destId="{5062F227-1FC2-4DD3-AB62-651A2236F58E}" srcOrd="0" destOrd="0" presId="urn:microsoft.com/office/officeart/2005/8/layout/cycle6"/>
    <dgm:cxn modelId="{A39C6648-8EB0-4628-8D5D-71159FBE71AB}" type="presOf" srcId="{7CF7AC26-DF0A-4477-95F5-B53318E056E2}" destId="{AA807AF2-B590-4986-83E0-49FA1ADDA136}" srcOrd="0" destOrd="0" presId="urn:microsoft.com/office/officeart/2005/8/layout/cycle6"/>
    <dgm:cxn modelId="{198B6F4A-250B-4260-8A08-E6929B89CCD8}" type="presOf" srcId="{C30C1F4A-688B-4BB8-8A13-39DBA54443A0}" destId="{003FD40C-085E-4310-9549-F443E530425D}" srcOrd="0" destOrd="0" presId="urn:microsoft.com/office/officeart/2005/8/layout/cycle6"/>
    <dgm:cxn modelId="{1D327D71-AD50-41EC-B3C7-A3697531649C}" srcId="{F1B0A80D-55BD-4B6E-AF5B-DF384FC03825}" destId="{57788CCE-A258-4200-BDB4-18375897040E}" srcOrd="4" destOrd="0" parTransId="{019EE510-8AC1-42B9-B205-570177D6F7FC}" sibTransId="{C30C1F4A-688B-4BB8-8A13-39DBA54443A0}"/>
    <dgm:cxn modelId="{66911675-520B-4DB1-B28B-937A2BEACFF5}" type="presOf" srcId="{E2B45CD2-CDE2-4DC8-AD43-01FF3E045640}" destId="{C6BDBF1B-AD75-4681-95AD-F58CD7407030}" srcOrd="0" destOrd="0" presId="urn:microsoft.com/office/officeart/2005/8/layout/cycle6"/>
    <dgm:cxn modelId="{F420EC7B-3B9F-4AC9-9DAC-185A3431A1F2}" type="presOf" srcId="{03C05517-EFED-41A0-A72E-8AC0FC848A32}" destId="{67BE293B-E03C-4795-B03D-F136D82AFB35}" srcOrd="0" destOrd="0" presId="urn:microsoft.com/office/officeart/2005/8/layout/cycle6"/>
    <dgm:cxn modelId="{7B46B47E-F86E-4A3F-A11A-D2720F39A2EA}" srcId="{F1B0A80D-55BD-4B6E-AF5B-DF384FC03825}" destId="{7CF7AC26-DF0A-4477-95F5-B53318E056E2}" srcOrd="3" destOrd="0" parTransId="{92B7A961-75AF-48B0-84E8-757747A6A23B}" sibTransId="{538B5FFC-0B73-431A-A6AA-9DACB0563A8B}"/>
    <dgm:cxn modelId="{0FBCB695-3638-44C0-A480-68BE01E80121}" srcId="{F1B0A80D-55BD-4B6E-AF5B-DF384FC03825}" destId="{76F3A832-8D9A-4328-A786-6114A09BB82D}" srcOrd="2" destOrd="0" parTransId="{2B9E617E-76C6-4D7D-B286-F194FAF68300}" sibTransId="{E2B45CD2-CDE2-4DC8-AD43-01FF3E045640}"/>
    <dgm:cxn modelId="{17A4A498-A02A-4685-8E6B-8FD1B7DCB04F}" type="presOf" srcId="{B1C4218A-1B77-4BF3-AFD7-C387FDD2F6CB}" destId="{21872157-B998-4C3F-B4B5-B9038F26D01A}" srcOrd="0" destOrd="0" presId="urn:microsoft.com/office/officeart/2005/8/layout/cycle6"/>
    <dgm:cxn modelId="{EBA85599-AE98-4167-8B58-69D2F73089F5}" type="presOf" srcId="{5C6B0FD1-21A2-4A43-92F3-597362A60130}" destId="{8C8E75FA-1150-4551-B967-387D30424E23}" srcOrd="0" destOrd="0" presId="urn:microsoft.com/office/officeart/2005/8/layout/cycle6"/>
    <dgm:cxn modelId="{4E6B6CBF-2AD6-4321-9FA5-0B9EF869A58D}" srcId="{F1B0A80D-55BD-4B6E-AF5B-DF384FC03825}" destId="{5C6B0FD1-21A2-4A43-92F3-597362A60130}" srcOrd="1" destOrd="0" parTransId="{34601148-DF14-4F7E-BB7D-B037B0C41A59}" sibTransId="{03C05517-EFED-41A0-A72E-8AC0FC848A32}"/>
    <dgm:cxn modelId="{83789FD1-5444-4400-A216-B0069B283BBB}" type="presOf" srcId="{57788CCE-A258-4200-BDB4-18375897040E}" destId="{86FF7458-62F0-4361-807F-F9DB6C4A56CB}" srcOrd="0" destOrd="0" presId="urn:microsoft.com/office/officeart/2005/8/layout/cycle6"/>
    <dgm:cxn modelId="{8D7F80D2-B573-4585-8EB8-84B568857B88}" srcId="{F1B0A80D-55BD-4B6E-AF5B-DF384FC03825}" destId="{B1C4218A-1B77-4BF3-AFD7-C387FDD2F6CB}" srcOrd="0" destOrd="0" parTransId="{9D2EB5B5-B166-4337-85DB-47C0CDB0F32D}" sibTransId="{CDEB8996-987D-42EE-9EC7-B7935AA53FA6}"/>
    <dgm:cxn modelId="{8BCE69DD-514A-4402-9811-CFDCFD7B82B0}" type="presOf" srcId="{CDEB8996-987D-42EE-9EC7-B7935AA53FA6}" destId="{E774EE4F-7119-462F-934E-E3A1F9F0873E}" srcOrd="0" destOrd="0" presId="urn:microsoft.com/office/officeart/2005/8/layout/cycle6"/>
    <dgm:cxn modelId="{3F9945CE-2E0D-411B-97A6-8A2F7C38BA8D}" type="presParOf" srcId="{A913A631-D911-4B44-946A-ACFE6B641037}" destId="{21872157-B998-4C3F-B4B5-B9038F26D01A}" srcOrd="0" destOrd="0" presId="urn:microsoft.com/office/officeart/2005/8/layout/cycle6"/>
    <dgm:cxn modelId="{A24FA743-085A-46E5-B459-4E81C9C48518}" type="presParOf" srcId="{A913A631-D911-4B44-946A-ACFE6B641037}" destId="{E8028081-2F55-44CA-A576-DF03465277AC}" srcOrd="1" destOrd="0" presId="urn:microsoft.com/office/officeart/2005/8/layout/cycle6"/>
    <dgm:cxn modelId="{D27D1F4B-4C7D-4D48-B9E8-5D2A8A44A307}" type="presParOf" srcId="{A913A631-D911-4B44-946A-ACFE6B641037}" destId="{E774EE4F-7119-462F-934E-E3A1F9F0873E}" srcOrd="2" destOrd="0" presId="urn:microsoft.com/office/officeart/2005/8/layout/cycle6"/>
    <dgm:cxn modelId="{01E6513E-7FE3-4857-9698-E975E9564B9E}" type="presParOf" srcId="{A913A631-D911-4B44-946A-ACFE6B641037}" destId="{8C8E75FA-1150-4551-B967-387D30424E23}" srcOrd="3" destOrd="0" presId="urn:microsoft.com/office/officeart/2005/8/layout/cycle6"/>
    <dgm:cxn modelId="{66B0A787-E751-4157-A5D9-6C64BA3596DF}" type="presParOf" srcId="{A913A631-D911-4B44-946A-ACFE6B641037}" destId="{31CDD9DA-C33E-4FB7-AB76-82CB507C4526}" srcOrd="4" destOrd="0" presId="urn:microsoft.com/office/officeart/2005/8/layout/cycle6"/>
    <dgm:cxn modelId="{AC43232C-F5D2-4F7C-968C-A3209FAA6A6C}" type="presParOf" srcId="{A913A631-D911-4B44-946A-ACFE6B641037}" destId="{67BE293B-E03C-4795-B03D-F136D82AFB35}" srcOrd="5" destOrd="0" presId="urn:microsoft.com/office/officeart/2005/8/layout/cycle6"/>
    <dgm:cxn modelId="{7489053E-376A-4843-8225-986096C19D71}" type="presParOf" srcId="{A913A631-D911-4B44-946A-ACFE6B641037}" destId="{5062F227-1FC2-4DD3-AB62-651A2236F58E}" srcOrd="6" destOrd="0" presId="urn:microsoft.com/office/officeart/2005/8/layout/cycle6"/>
    <dgm:cxn modelId="{7B184624-FABE-403E-9C05-C3879B0A442B}" type="presParOf" srcId="{A913A631-D911-4B44-946A-ACFE6B641037}" destId="{97329991-D0E0-4097-8380-28AF93054407}" srcOrd="7" destOrd="0" presId="urn:microsoft.com/office/officeart/2005/8/layout/cycle6"/>
    <dgm:cxn modelId="{DA6DF6FF-9AEE-4E74-87C1-35BA63030D0F}" type="presParOf" srcId="{A913A631-D911-4B44-946A-ACFE6B641037}" destId="{C6BDBF1B-AD75-4681-95AD-F58CD7407030}" srcOrd="8" destOrd="0" presId="urn:microsoft.com/office/officeart/2005/8/layout/cycle6"/>
    <dgm:cxn modelId="{6A819BEE-5650-42C9-8FB0-36EC7EECABA3}" type="presParOf" srcId="{A913A631-D911-4B44-946A-ACFE6B641037}" destId="{AA807AF2-B590-4986-83E0-49FA1ADDA136}" srcOrd="9" destOrd="0" presId="urn:microsoft.com/office/officeart/2005/8/layout/cycle6"/>
    <dgm:cxn modelId="{25225810-7037-4E34-A8F6-0C239E42B56F}" type="presParOf" srcId="{A913A631-D911-4B44-946A-ACFE6B641037}" destId="{FF7BC468-5881-466D-B8EA-830073A71C07}" srcOrd="10" destOrd="0" presId="urn:microsoft.com/office/officeart/2005/8/layout/cycle6"/>
    <dgm:cxn modelId="{4E65A496-25A7-4F2E-8E6F-50118DB03898}" type="presParOf" srcId="{A913A631-D911-4B44-946A-ACFE6B641037}" destId="{6600764C-B9C6-41DA-B4CA-336FD15D3367}" srcOrd="11" destOrd="0" presId="urn:microsoft.com/office/officeart/2005/8/layout/cycle6"/>
    <dgm:cxn modelId="{BD57DFD6-E7E8-4E28-A3E8-B942A646C1B9}" type="presParOf" srcId="{A913A631-D911-4B44-946A-ACFE6B641037}" destId="{86FF7458-62F0-4361-807F-F9DB6C4A56CB}" srcOrd="12" destOrd="0" presId="urn:microsoft.com/office/officeart/2005/8/layout/cycle6"/>
    <dgm:cxn modelId="{97ADA07F-B92A-4685-BAE2-13FE686CA814}" type="presParOf" srcId="{A913A631-D911-4B44-946A-ACFE6B641037}" destId="{18B4C07B-95FB-4C4A-959C-09BF52B5FD66}" srcOrd="13" destOrd="0" presId="urn:microsoft.com/office/officeart/2005/8/layout/cycle6"/>
    <dgm:cxn modelId="{63031708-C8C4-4831-851F-A1D0CEB4E570}" type="presParOf" srcId="{A913A631-D911-4B44-946A-ACFE6B641037}" destId="{003FD40C-085E-4310-9549-F443E530425D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C3CD66E-FE56-4DAD-A92B-4C6B78F6E8BB}" type="doc">
      <dgm:prSet loTypeId="urn:microsoft.com/office/officeart/2005/8/layout/radial4" loCatId="relationship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B743ED07-B68B-4D83-901B-D748BF850970}">
      <dgm:prSet phldrT="[Text]"/>
      <dgm:spPr>
        <a:solidFill>
          <a:srgbClr val="E2C5A8"/>
        </a:solidFill>
      </dgm:spPr>
      <dgm:t>
        <a:bodyPr/>
        <a:lstStyle/>
        <a:p>
          <a:r>
            <a:rPr lang="en-US" b="1" dirty="0">
              <a:solidFill>
                <a:schemeClr val="tx2">
                  <a:lumMod val="50000"/>
                </a:schemeClr>
              </a:solidFill>
            </a:rPr>
            <a:t>Preparing to Submit</a:t>
          </a:r>
        </a:p>
      </dgm:t>
    </dgm:pt>
    <dgm:pt modelId="{8A2479C2-7B4D-4D92-BE89-9F6471D6C0FE}" type="parTrans" cxnId="{3F1E0BAC-BD44-44ED-A26B-C1EC3B2A2FC9}">
      <dgm:prSet/>
      <dgm:spPr/>
      <dgm:t>
        <a:bodyPr/>
        <a:lstStyle/>
        <a:p>
          <a:endParaRPr lang="en-US"/>
        </a:p>
      </dgm:t>
    </dgm:pt>
    <dgm:pt modelId="{3D673CC9-10C7-46C0-ADAE-AAE7B21FFB1B}" type="sibTrans" cxnId="{3F1E0BAC-BD44-44ED-A26B-C1EC3B2A2FC9}">
      <dgm:prSet/>
      <dgm:spPr/>
      <dgm:t>
        <a:bodyPr/>
        <a:lstStyle/>
        <a:p>
          <a:endParaRPr lang="en-US"/>
        </a:p>
      </dgm:t>
    </dgm:pt>
    <dgm:pt modelId="{BC610F94-98E8-4F00-8AC6-730090A490A7}">
      <dgm:prSet phldrT="[Text]"/>
      <dgm:spPr/>
      <dgm:t>
        <a:bodyPr/>
        <a:lstStyle/>
        <a:p>
          <a:r>
            <a:rPr lang="en-US" dirty="0"/>
            <a:t>Grammar</a:t>
          </a:r>
        </a:p>
      </dgm:t>
    </dgm:pt>
    <dgm:pt modelId="{5F7538E8-1241-4509-9B0A-75CDCC5F82A7}" type="parTrans" cxnId="{6981C974-78E7-4B80-BB1B-9C638F2126BA}">
      <dgm:prSet/>
      <dgm:spPr/>
      <dgm:t>
        <a:bodyPr/>
        <a:lstStyle/>
        <a:p>
          <a:endParaRPr lang="en-US"/>
        </a:p>
      </dgm:t>
    </dgm:pt>
    <dgm:pt modelId="{E0F5CE29-E492-422F-A0B0-0FD3D02CC4B5}" type="sibTrans" cxnId="{6981C974-78E7-4B80-BB1B-9C638F2126BA}">
      <dgm:prSet/>
      <dgm:spPr/>
      <dgm:t>
        <a:bodyPr/>
        <a:lstStyle/>
        <a:p>
          <a:endParaRPr lang="en-US"/>
        </a:p>
      </dgm:t>
    </dgm:pt>
    <dgm:pt modelId="{EA437005-87F2-426C-83A5-3BB9CEB165EE}">
      <dgm:prSet phldrT="[Text]"/>
      <dgm:spPr/>
      <dgm:t>
        <a:bodyPr/>
        <a:lstStyle/>
        <a:p>
          <a:r>
            <a:rPr lang="en-US" dirty="0"/>
            <a:t>Spelling</a:t>
          </a:r>
        </a:p>
      </dgm:t>
    </dgm:pt>
    <dgm:pt modelId="{657EF522-5BB5-4828-8FDB-105D4E46CF44}" type="parTrans" cxnId="{BD63DA2E-D29C-4FAA-9097-EA0ECA9C652F}">
      <dgm:prSet/>
      <dgm:spPr/>
      <dgm:t>
        <a:bodyPr/>
        <a:lstStyle/>
        <a:p>
          <a:endParaRPr lang="en-US"/>
        </a:p>
      </dgm:t>
    </dgm:pt>
    <dgm:pt modelId="{AA096C45-0062-4034-B8B9-8128980CDA37}" type="sibTrans" cxnId="{BD63DA2E-D29C-4FAA-9097-EA0ECA9C652F}">
      <dgm:prSet/>
      <dgm:spPr/>
      <dgm:t>
        <a:bodyPr/>
        <a:lstStyle/>
        <a:p>
          <a:endParaRPr lang="en-US"/>
        </a:p>
      </dgm:t>
    </dgm:pt>
    <dgm:pt modelId="{E0071ECA-8D85-44F0-84CB-1167B11FD995}">
      <dgm:prSet phldrT="[Text]"/>
      <dgm:spPr/>
      <dgm:t>
        <a:bodyPr/>
        <a:lstStyle/>
        <a:p>
          <a:r>
            <a:rPr lang="en-US" dirty="0"/>
            <a:t>Style</a:t>
          </a:r>
        </a:p>
      </dgm:t>
    </dgm:pt>
    <dgm:pt modelId="{DD287FD9-43F0-4F12-BF68-00A8BF45FDB0}" type="parTrans" cxnId="{02C8299E-63FA-4848-9E45-B6CF88C67C41}">
      <dgm:prSet/>
      <dgm:spPr/>
      <dgm:t>
        <a:bodyPr/>
        <a:lstStyle/>
        <a:p>
          <a:endParaRPr lang="en-US"/>
        </a:p>
      </dgm:t>
    </dgm:pt>
    <dgm:pt modelId="{80E4EF49-F3E1-4AEC-B487-0215374E9474}" type="sibTrans" cxnId="{02C8299E-63FA-4848-9E45-B6CF88C67C41}">
      <dgm:prSet/>
      <dgm:spPr/>
      <dgm:t>
        <a:bodyPr/>
        <a:lstStyle/>
        <a:p>
          <a:endParaRPr lang="en-US"/>
        </a:p>
      </dgm:t>
    </dgm:pt>
    <dgm:pt modelId="{A70256D6-BF3E-47A6-838F-151C421E1A07}">
      <dgm:prSet/>
      <dgm:spPr/>
      <dgm:t>
        <a:bodyPr/>
        <a:lstStyle/>
        <a:p>
          <a:r>
            <a:rPr lang="en-US" dirty="0"/>
            <a:t>Guidelines</a:t>
          </a:r>
        </a:p>
      </dgm:t>
    </dgm:pt>
    <dgm:pt modelId="{E6725910-A851-4ABC-A205-5FA168487AB8}" type="parTrans" cxnId="{5B0F6439-C14A-4D96-AE27-B76A192A23DA}">
      <dgm:prSet/>
      <dgm:spPr/>
      <dgm:t>
        <a:bodyPr/>
        <a:lstStyle/>
        <a:p>
          <a:endParaRPr lang="en-US"/>
        </a:p>
      </dgm:t>
    </dgm:pt>
    <dgm:pt modelId="{F5240D3C-82FB-4076-B92C-BB7317FB810B}" type="sibTrans" cxnId="{5B0F6439-C14A-4D96-AE27-B76A192A23DA}">
      <dgm:prSet/>
      <dgm:spPr/>
      <dgm:t>
        <a:bodyPr/>
        <a:lstStyle/>
        <a:p>
          <a:endParaRPr lang="en-US"/>
        </a:p>
      </dgm:t>
    </dgm:pt>
    <dgm:pt modelId="{CAD37BF6-372D-47C7-8B11-0CCC3EEA1DCC}" type="pres">
      <dgm:prSet presAssocID="{2C3CD66E-FE56-4DAD-A92B-4C6B78F6E8BB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80AE341-AE32-4D14-8ED4-C3152201E407}" type="pres">
      <dgm:prSet presAssocID="{B743ED07-B68B-4D83-901B-D748BF850970}" presName="centerShape" presStyleLbl="node0" presStyleIdx="0" presStyleCnt="1"/>
      <dgm:spPr/>
    </dgm:pt>
    <dgm:pt modelId="{C9ECE4A2-4DB4-42D3-81B6-F7FB63D81F80}" type="pres">
      <dgm:prSet presAssocID="{5F7538E8-1241-4509-9B0A-75CDCC5F82A7}" presName="parTrans" presStyleLbl="bgSibTrans2D1" presStyleIdx="0" presStyleCnt="4"/>
      <dgm:spPr/>
    </dgm:pt>
    <dgm:pt modelId="{FCBBE624-7115-4BDC-8937-6057BDCC1E14}" type="pres">
      <dgm:prSet presAssocID="{BC610F94-98E8-4F00-8AC6-730090A490A7}" presName="node" presStyleLbl="node1" presStyleIdx="0" presStyleCnt="4">
        <dgm:presLayoutVars>
          <dgm:bulletEnabled val="1"/>
        </dgm:presLayoutVars>
      </dgm:prSet>
      <dgm:spPr/>
    </dgm:pt>
    <dgm:pt modelId="{981D61ED-3E19-49A2-94FF-3F26495F5D2D}" type="pres">
      <dgm:prSet presAssocID="{657EF522-5BB5-4828-8FDB-105D4E46CF44}" presName="parTrans" presStyleLbl="bgSibTrans2D1" presStyleIdx="1" presStyleCnt="4"/>
      <dgm:spPr/>
    </dgm:pt>
    <dgm:pt modelId="{7B1E9866-9070-4C00-B222-A517C628DF19}" type="pres">
      <dgm:prSet presAssocID="{EA437005-87F2-426C-83A5-3BB9CEB165EE}" presName="node" presStyleLbl="node1" presStyleIdx="1" presStyleCnt="4">
        <dgm:presLayoutVars>
          <dgm:bulletEnabled val="1"/>
        </dgm:presLayoutVars>
      </dgm:prSet>
      <dgm:spPr/>
    </dgm:pt>
    <dgm:pt modelId="{602BB363-7D72-44ED-876D-5A5803C17AFE}" type="pres">
      <dgm:prSet presAssocID="{DD287FD9-43F0-4F12-BF68-00A8BF45FDB0}" presName="parTrans" presStyleLbl="bgSibTrans2D1" presStyleIdx="2" presStyleCnt="4"/>
      <dgm:spPr/>
    </dgm:pt>
    <dgm:pt modelId="{6EDF19EE-BB46-43BC-91F7-8803514CA034}" type="pres">
      <dgm:prSet presAssocID="{E0071ECA-8D85-44F0-84CB-1167B11FD995}" presName="node" presStyleLbl="node1" presStyleIdx="2" presStyleCnt="4">
        <dgm:presLayoutVars>
          <dgm:bulletEnabled val="1"/>
        </dgm:presLayoutVars>
      </dgm:prSet>
      <dgm:spPr/>
    </dgm:pt>
    <dgm:pt modelId="{46A675C8-7E47-4B30-9DFA-F68E6DFB3217}" type="pres">
      <dgm:prSet presAssocID="{E6725910-A851-4ABC-A205-5FA168487AB8}" presName="parTrans" presStyleLbl="bgSibTrans2D1" presStyleIdx="3" presStyleCnt="4"/>
      <dgm:spPr/>
    </dgm:pt>
    <dgm:pt modelId="{C30284AB-EC5B-47B7-AC04-3B24778AF656}" type="pres">
      <dgm:prSet presAssocID="{A70256D6-BF3E-47A6-838F-151C421E1A07}" presName="node" presStyleLbl="node1" presStyleIdx="3" presStyleCnt="4">
        <dgm:presLayoutVars>
          <dgm:bulletEnabled val="1"/>
        </dgm:presLayoutVars>
      </dgm:prSet>
      <dgm:spPr/>
    </dgm:pt>
  </dgm:ptLst>
  <dgm:cxnLst>
    <dgm:cxn modelId="{BD63DA2E-D29C-4FAA-9097-EA0ECA9C652F}" srcId="{B743ED07-B68B-4D83-901B-D748BF850970}" destId="{EA437005-87F2-426C-83A5-3BB9CEB165EE}" srcOrd="1" destOrd="0" parTransId="{657EF522-5BB5-4828-8FDB-105D4E46CF44}" sibTransId="{AA096C45-0062-4034-B8B9-8128980CDA37}"/>
    <dgm:cxn modelId="{930DC42F-A34A-455A-818F-A875A25DBE4F}" type="presOf" srcId="{5F7538E8-1241-4509-9B0A-75CDCC5F82A7}" destId="{C9ECE4A2-4DB4-42D3-81B6-F7FB63D81F80}" srcOrd="0" destOrd="0" presId="urn:microsoft.com/office/officeart/2005/8/layout/radial4"/>
    <dgm:cxn modelId="{5B0F6439-C14A-4D96-AE27-B76A192A23DA}" srcId="{B743ED07-B68B-4D83-901B-D748BF850970}" destId="{A70256D6-BF3E-47A6-838F-151C421E1A07}" srcOrd="3" destOrd="0" parTransId="{E6725910-A851-4ABC-A205-5FA168487AB8}" sibTransId="{F5240D3C-82FB-4076-B92C-BB7317FB810B}"/>
    <dgm:cxn modelId="{A6BCD148-9E96-4481-B272-79D6473F8FED}" type="presOf" srcId="{657EF522-5BB5-4828-8FDB-105D4E46CF44}" destId="{981D61ED-3E19-49A2-94FF-3F26495F5D2D}" srcOrd="0" destOrd="0" presId="urn:microsoft.com/office/officeart/2005/8/layout/radial4"/>
    <dgm:cxn modelId="{3EAFE16F-87C8-4988-A2C2-C427385DB15B}" type="presOf" srcId="{DD287FD9-43F0-4F12-BF68-00A8BF45FDB0}" destId="{602BB363-7D72-44ED-876D-5A5803C17AFE}" srcOrd="0" destOrd="0" presId="urn:microsoft.com/office/officeart/2005/8/layout/radial4"/>
    <dgm:cxn modelId="{6981C974-78E7-4B80-BB1B-9C638F2126BA}" srcId="{B743ED07-B68B-4D83-901B-D748BF850970}" destId="{BC610F94-98E8-4F00-8AC6-730090A490A7}" srcOrd="0" destOrd="0" parTransId="{5F7538E8-1241-4509-9B0A-75CDCC5F82A7}" sibTransId="{E0F5CE29-E492-422F-A0B0-0FD3D02CC4B5}"/>
    <dgm:cxn modelId="{41F0D983-3F67-4976-83AD-8F42995A40CB}" type="presOf" srcId="{2C3CD66E-FE56-4DAD-A92B-4C6B78F6E8BB}" destId="{CAD37BF6-372D-47C7-8B11-0CCC3EEA1DCC}" srcOrd="0" destOrd="0" presId="urn:microsoft.com/office/officeart/2005/8/layout/radial4"/>
    <dgm:cxn modelId="{204C4686-5589-43D7-BDB0-EF988F34C769}" type="presOf" srcId="{B743ED07-B68B-4D83-901B-D748BF850970}" destId="{A80AE341-AE32-4D14-8ED4-C3152201E407}" srcOrd="0" destOrd="0" presId="urn:microsoft.com/office/officeart/2005/8/layout/radial4"/>
    <dgm:cxn modelId="{02C8299E-63FA-4848-9E45-B6CF88C67C41}" srcId="{B743ED07-B68B-4D83-901B-D748BF850970}" destId="{E0071ECA-8D85-44F0-84CB-1167B11FD995}" srcOrd="2" destOrd="0" parTransId="{DD287FD9-43F0-4F12-BF68-00A8BF45FDB0}" sibTransId="{80E4EF49-F3E1-4AEC-B487-0215374E9474}"/>
    <dgm:cxn modelId="{3F1E0BAC-BD44-44ED-A26B-C1EC3B2A2FC9}" srcId="{2C3CD66E-FE56-4DAD-A92B-4C6B78F6E8BB}" destId="{B743ED07-B68B-4D83-901B-D748BF850970}" srcOrd="0" destOrd="0" parTransId="{8A2479C2-7B4D-4D92-BE89-9F6471D6C0FE}" sibTransId="{3D673CC9-10C7-46C0-ADAE-AAE7B21FFB1B}"/>
    <dgm:cxn modelId="{7CCEB4B6-FEE8-4C9A-BC98-7C661E165349}" type="presOf" srcId="{A70256D6-BF3E-47A6-838F-151C421E1A07}" destId="{C30284AB-EC5B-47B7-AC04-3B24778AF656}" srcOrd="0" destOrd="0" presId="urn:microsoft.com/office/officeart/2005/8/layout/radial4"/>
    <dgm:cxn modelId="{8F0703D7-D4B3-47EE-B0FF-CA7C04946F3B}" type="presOf" srcId="{EA437005-87F2-426C-83A5-3BB9CEB165EE}" destId="{7B1E9866-9070-4C00-B222-A517C628DF19}" srcOrd="0" destOrd="0" presId="urn:microsoft.com/office/officeart/2005/8/layout/radial4"/>
    <dgm:cxn modelId="{81D8C1DA-C278-4BBE-A601-29E944E71FD4}" type="presOf" srcId="{BC610F94-98E8-4F00-8AC6-730090A490A7}" destId="{FCBBE624-7115-4BDC-8937-6057BDCC1E14}" srcOrd="0" destOrd="0" presId="urn:microsoft.com/office/officeart/2005/8/layout/radial4"/>
    <dgm:cxn modelId="{73B37DF2-1C1A-4B25-8A99-AAAFDF683A65}" type="presOf" srcId="{E0071ECA-8D85-44F0-84CB-1167B11FD995}" destId="{6EDF19EE-BB46-43BC-91F7-8803514CA034}" srcOrd="0" destOrd="0" presId="urn:microsoft.com/office/officeart/2005/8/layout/radial4"/>
    <dgm:cxn modelId="{77638BF8-C935-480A-9D2B-3DE9FFEA4792}" type="presOf" srcId="{E6725910-A851-4ABC-A205-5FA168487AB8}" destId="{46A675C8-7E47-4B30-9DFA-F68E6DFB3217}" srcOrd="0" destOrd="0" presId="urn:microsoft.com/office/officeart/2005/8/layout/radial4"/>
    <dgm:cxn modelId="{C610C925-4415-483E-B1A7-746C979C5288}" type="presParOf" srcId="{CAD37BF6-372D-47C7-8B11-0CCC3EEA1DCC}" destId="{A80AE341-AE32-4D14-8ED4-C3152201E407}" srcOrd="0" destOrd="0" presId="urn:microsoft.com/office/officeart/2005/8/layout/radial4"/>
    <dgm:cxn modelId="{1F8B83F3-A158-4524-9F91-11D97AA00005}" type="presParOf" srcId="{CAD37BF6-372D-47C7-8B11-0CCC3EEA1DCC}" destId="{C9ECE4A2-4DB4-42D3-81B6-F7FB63D81F80}" srcOrd="1" destOrd="0" presId="urn:microsoft.com/office/officeart/2005/8/layout/radial4"/>
    <dgm:cxn modelId="{738A7C4F-947D-430B-975D-8C4D5DB3544C}" type="presParOf" srcId="{CAD37BF6-372D-47C7-8B11-0CCC3EEA1DCC}" destId="{FCBBE624-7115-4BDC-8937-6057BDCC1E14}" srcOrd="2" destOrd="0" presId="urn:microsoft.com/office/officeart/2005/8/layout/radial4"/>
    <dgm:cxn modelId="{45411828-E7F7-4C42-8F84-C6A685D81F61}" type="presParOf" srcId="{CAD37BF6-372D-47C7-8B11-0CCC3EEA1DCC}" destId="{981D61ED-3E19-49A2-94FF-3F26495F5D2D}" srcOrd="3" destOrd="0" presId="urn:microsoft.com/office/officeart/2005/8/layout/radial4"/>
    <dgm:cxn modelId="{1A90880A-667A-41C0-82A7-71130DC6C73B}" type="presParOf" srcId="{CAD37BF6-372D-47C7-8B11-0CCC3EEA1DCC}" destId="{7B1E9866-9070-4C00-B222-A517C628DF19}" srcOrd="4" destOrd="0" presId="urn:microsoft.com/office/officeart/2005/8/layout/radial4"/>
    <dgm:cxn modelId="{200237D0-0F59-4758-B591-053F2D801FDB}" type="presParOf" srcId="{CAD37BF6-372D-47C7-8B11-0CCC3EEA1DCC}" destId="{602BB363-7D72-44ED-876D-5A5803C17AFE}" srcOrd="5" destOrd="0" presId="urn:microsoft.com/office/officeart/2005/8/layout/radial4"/>
    <dgm:cxn modelId="{04732F27-8CD4-485B-8224-ABFD33DB4AA7}" type="presParOf" srcId="{CAD37BF6-372D-47C7-8B11-0CCC3EEA1DCC}" destId="{6EDF19EE-BB46-43BC-91F7-8803514CA034}" srcOrd="6" destOrd="0" presId="urn:microsoft.com/office/officeart/2005/8/layout/radial4"/>
    <dgm:cxn modelId="{36E2F609-1148-4E44-BB85-F0ED86FB2036}" type="presParOf" srcId="{CAD37BF6-372D-47C7-8B11-0CCC3EEA1DCC}" destId="{46A675C8-7E47-4B30-9DFA-F68E6DFB3217}" srcOrd="7" destOrd="0" presId="urn:microsoft.com/office/officeart/2005/8/layout/radial4"/>
    <dgm:cxn modelId="{A67F66F5-E270-4DFC-B30B-7AFC710B9568}" type="presParOf" srcId="{CAD37BF6-372D-47C7-8B11-0CCC3EEA1DCC}" destId="{C30284AB-EC5B-47B7-AC04-3B24778AF656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872157-B998-4C3F-B4B5-B9038F26D01A}">
      <dsp:nvSpPr>
        <dsp:cNvPr id="0" name=""/>
        <dsp:cNvSpPr/>
      </dsp:nvSpPr>
      <dsp:spPr>
        <a:xfrm>
          <a:off x="5108379" y="1013"/>
          <a:ext cx="1459537" cy="948699"/>
        </a:xfrm>
        <a:prstGeom prst="roundRect">
          <a:avLst/>
        </a:prstGeom>
        <a:solidFill>
          <a:schemeClr val="accent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Pre-writing</a:t>
          </a:r>
        </a:p>
      </dsp:txBody>
      <dsp:txXfrm>
        <a:off x="5154691" y="47325"/>
        <a:ext cx="1366913" cy="856075"/>
      </dsp:txXfrm>
    </dsp:sp>
    <dsp:sp modelId="{E774EE4F-7119-462F-934E-E3A1F9F0873E}">
      <dsp:nvSpPr>
        <dsp:cNvPr id="0" name=""/>
        <dsp:cNvSpPr/>
      </dsp:nvSpPr>
      <dsp:spPr>
        <a:xfrm>
          <a:off x="3940050" y="475363"/>
          <a:ext cx="3796195" cy="3796195"/>
        </a:xfrm>
        <a:custGeom>
          <a:avLst/>
          <a:gdLst/>
          <a:ahLst/>
          <a:cxnLst/>
          <a:rect l="0" t="0" r="0" b="0"/>
          <a:pathLst>
            <a:path>
              <a:moveTo>
                <a:pt x="2637926" y="150119"/>
              </a:moveTo>
              <a:arcTo wR="1898097" hR="1898097" stAng="17576426" swAng="1964924"/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8E75FA-1150-4551-B967-387D30424E23}">
      <dsp:nvSpPr>
        <dsp:cNvPr id="0" name=""/>
        <dsp:cNvSpPr/>
      </dsp:nvSpPr>
      <dsp:spPr>
        <a:xfrm>
          <a:off x="6913577" y="1312566"/>
          <a:ext cx="1459537" cy="948699"/>
        </a:xfrm>
        <a:prstGeom prst="roundRect">
          <a:avLst/>
        </a:prstGeom>
        <a:solidFill>
          <a:schemeClr val="accent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Drafting</a:t>
          </a:r>
        </a:p>
      </dsp:txBody>
      <dsp:txXfrm>
        <a:off x="6959889" y="1358878"/>
        <a:ext cx="1366913" cy="856075"/>
      </dsp:txXfrm>
    </dsp:sp>
    <dsp:sp modelId="{67BE293B-E03C-4795-B03D-F136D82AFB35}">
      <dsp:nvSpPr>
        <dsp:cNvPr id="0" name=""/>
        <dsp:cNvSpPr/>
      </dsp:nvSpPr>
      <dsp:spPr>
        <a:xfrm>
          <a:off x="3940050" y="475363"/>
          <a:ext cx="3796195" cy="3796195"/>
        </a:xfrm>
        <a:custGeom>
          <a:avLst/>
          <a:gdLst/>
          <a:ahLst/>
          <a:cxnLst/>
          <a:rect l="0" t="0" r="0" b="0"/>
          <a:pathLst>
            <a:path>
              <a:moveTo>
                <a:pt x="3793556" y="1798049"/>
              </a:moveTo>
              <a:arcTo wR="1898097" hR="1898097" stAng="21418713" swAng="2198905"/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62F227-1FC2-4DD3-AB62-651A2236F58E}">
      <dsp:nvSpPr>
        <dsp:cNvPr id="0" name=""/>
        <dsp:cNvSpPr/>
      </dsp:nvSpPr>
      <dsp:spPr>
        <a:xfrm>
          <a:off x="6224053" y="3434704"/>
          <a:ext cx="1459537" cy="948699"/>
        </a:xfrm>
        <a:prstGeom prst="roundRect">
          <a:avLst/>
        </a:prstGeom>
        <a:solidFill>
          <a:schemeClr val="accent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Revising</a:t>
          </a:r>
        </a:p>
      </dsp:txBody>
      <dsp:txXfrm>
        <a:off x="6270365" y="3481016"/>
        <a:ext cx="1366913" cy="856075"/>
      </dsp:txXfrm>
    </dsp:sp>
    <dsp:sp modelId="{C6BDBF1B-AD75-4681-95AD-F58CD7407030}">
      <dsp:nvSpPr>
        <dsp:cNvPr id="0" name=""/>
        <dsp:cNvSpPr/>
      </dsp:nvSpPr>
      <dsp:spPr>
        <a:xfrm>
          <a:off x="3940050" y="475363"/>
          <a:ext cx="3796195" cy="3796195"/>
        </a:xfrm>
        <a:custGeom>
          <a:avLst/>
          <a:gdLst/>
          <a:ahLst/>
          <a:cxnLst/>
          <a:rect l="0" t="0" r="0" b="0"/>
          <a:pathLst>
            <a:path>
              <a:moveTo>
                <a:pt x="2276442" y="3758105"/>
              </a:moveTo>
              <a:arcTo wR="1898097" hR="1898097" stAng="4710138" swAng="1379724"/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807AF2-B590-4986-83E0-49FA1ADDA136}">
      <dsp:nvSpPr>
        <dsp:cNvPr id="0" name=""/>
        <dsp:cNvSpPr/>
      </dsp:nvSpPr>
      <dsp:spPr>
        <a:xfrm>
          <a:off x="3992706" y="3434704"/>
          <a:ext cx="1459537" cy="948699"/>
        </a:xfrm>
        <a:prstGeom prst="roundRect">
          <a:avLst/>
        </a:prstGeom>
        <a:solidFill>
          <a:schemeClr val="accent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Editing</a:t>
          </a:r>
        </a:p>
      </dsp:txBody>
      <dsp:txXfrm>
        <a:off x="4039018" y="3481016"/>
        <a:ext cx="1366913" cy="856075"/>
      </dsp:txXfrm>
    </dsp:sp>
    <dsp:sp modelId="{6600764C-B9C6-41DA-B4CA-336FD15D3367}">
      <dsp:nvSpPr>
        <dsp:cNvPr id="0" name=""/>
        <dsp:cNvSpPr/>
      </dsp:nvSpPr>
      <dsp:spPr>
        <a:xfrm>
          <a:off x="3940050" y="475363"/>
          <a:ext cx="3796195" cy="3796195"/>
        </a:xfrm>
        <a:custGeom>
          <a:avLst/>
          <a:gdLst/>
          <a:ahLst/>
          <a:cxnLst/>
          <a:rect l="0" t="0" r="0" b="0"/>
          <a:pathLst>
            <a:path>
              <a:moveTo>
                <a:pt x="317626" y="2949232"/>
              </a:moveTo>
              <a:arcTo wR="1898097" hR="1898097" stAng="8782381" swAng="2198905"/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FF7458-62F0-4361-807F-F9DB6C4A56CB}">
      <dsp:nvSpPr>
        <dsp:cNvPr id="0" name=""/>
        <dsp:cNvSpPr/>
      </dsp:nvSpPr>
      <dsp:spPr>
        <a:xfrm>
          <a:off x="3303181" y="1312566"/>
          <a:ext cx="1459537" cy="948699"/>
        </a:xfrm>
        <a:prstGeom prst="roundRect">
          <a:avLst/>
        </a:prstGeom>
        <a:solidFill>
          <a:srgbClr val="38654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Submitting</a:t>
          </a:r>
        </a:p>
      </dsp:txBody>
      <dsp:txXfrm>
        <a:off x="3349493" y="1358878"/>
        <a:ext cx="1366913" cy="856075"/>
      </dsp:txXfrm>
    </dsp:sp>
    <dsp:sp modelId="{003FD40C-085E-4310-9549-F443E530425D}">
      <dsp:nvSpPr>
        <dsp:cNvPr id="0" name=""/>
        <dsp:cNvSpPr/>
      </dsp:nvSpPr>
      <dsp:spPr>
        <a:xfrm>
          <a:off x="3940050" y="475363"/>
          <a:ext cx="3796195" cy="3796195"/>
        </a:xfrm>
        <a:custGeom>
          <a:avLst/>
          <a:gdLst/>
          <a:ahLst/>
          <a:cxnLst/>
          <a:rect l="0" t="0" r="0" b="0"/>
          <a:pathLst>
            <a:path>
              <a:moveTo>
                <a:pt x="330284" y="828173"/>
              </a:moveTo>
              <a:arcTo wR="1898097" hR="1898097" stAng="12858650" swAng="1964924"/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0AE341-AE32-4D14-8ED4-C3152201E407}">
      <dsp:nvSpPr>
        <dsp:cNvPr id="0" name=""/>
        <dsp:cNvSpPr/>
      </dsp:nvSpPr>
      <dsp:spPr>
        <a:xfrm>
          <a:off x="4238318" y="2196838"/>
          <a:ext cx="2099922" cy="2099922"/>
        </a:xfrm>
        <a:prstGeom prst="ellipse">
          <a:avLst/>
        </a:prstGeom>
        <a:solidFill>
          <a:srgbClr val="E2C5A8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solidFill>
                <a:schemeClr val="tx2">
                  <a:lumMod val="50000"/>
                </a:schemeClr>
              </a:solidFill>
            </a:rPr>
            <a:t>Preparing to Submit</a:t>
          </a:r>
        </a:p>
      </dsp:txBody>
      <dsp:txXfrm>
        <a:off x="4545844" y="2504364"/>
        <a:ext cx="1484870" cy="1484870"/>
      </dsp:txXfrm>
    </dsp:sp>
    <dsp:sp modelId="{C9ECE4A2-4DB4-42D3-81B6-F7FB63D81F80}">
      <dsp:nvSpPr>
        <dsp:cNvPr id="0" name=""/>
        <dsp:cNvSpPr/>
      </dsp:nvSpPr>
      <dsp:spPr>
        <a:xfrm rot="11700000">
          <a:off x="2652704" y="2450395"/>
          <a:ext cx="1560258" cy="598477"/>
        </a:xfrm>
        <a:prstGeom prst="lef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BBE624-7115-4BDC-8937-6057BDCC1E14}">
      <dsp:nvSpPr>
        <dsp:cNvPr id="0" name=""/>
        <dsp:cNvSpPr/>
      </dsp:nvSpPr>
      <dsp:spPr>
        <a:xfrm>
          <a:off x="1681823" y="1749751"/>
          <a:ext cx="1994926" cy="1595940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Grammar</a:t>
          </a:r>
        </a:p>
      </dsp:txBody>
      <dsp:txXfrm>
        <a:off x="1728566" y="1796494"/>
        <a:ext cx="1901440" cy="1502454"/>
      </dsp:txXfrm>
    </dsp:sp>
    <dsp:sp modelId="{981D61ED-3E19-49A2-94FF-3F26495F5D2D}">
      <dsp:nvSpPr>
        <dsp:cNvPr id="0" name=""/>
        <dsp:cNvSpPr/>
      </dsp:nvSpPr>
      <dsp:spPr>
        <a:xfrm rot="14700000">
          <a:off x="3696343" y="1206634"/>
          <a:ext cx="1560258" cy="598477"/>
        </a:xfrm>
        <a:prstGeom prst="lef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1E9866-9070-4C00-B222-A517C628DF19}">
      <dsp:nvSpPr>
        <dsp:cNvPr id="0" name=""/>
        <dsp:cNvSpPr/>
      </dsp:nvSpPr>
      <dsp:spPr>
        <a:xfrm>
          <a:off x="3149313" y="866"/>
          <a:ext cx="1994926" cy="1595940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Spelling</a:t>
          </a:r>
        </a:p>
      </dsp:txBody>
      <dsp:txXfrm>
        <a:off x="3196056" y="47609"/>
        <a:ext cx="1901440" cy="1502454"/>
      </dsp:txXfrm>
    </dsp:sp>
    <dsp:sp modelId="{602BB363-7D72-44ED-876D-5A5803C17AFE}">
      <dsp:nvSpPr>
        <dsp:cNvPr id="0" name=""/>
        <dsp:cNvSpPr/>
      </dsp:nvSpPr>
      <dsp:spPr>
        <a:xfrm rot="17700000">
          <a:off x="5319957" y="1206634"/>
          <a:ext cx="1560258" cy="598477"/>
        </a:xfrm>
        <a:prstGeom prst="lef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DF19EE-BB46-43BC-91F7-8803514CA034}">
      <dsp:nvSpPr>
        <dsp:cNvPr id="0" name=""/>
        <dsp:cNvSpPr/>
      </dsp:nvSpPr>
      <dsp:spPr>
        <a:xfrm>
          <a:off x="5432320" y="866"/>
          <a:ext cx="1994926" cy="1595940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Style</a:t>
          </a:r>
        </a:p>
      </dsp:txBody>
      <dsp:txXfrm>
        <a:off x="5479063" y="47609"/>
        <a:ext cx="1901440" cy="1502454"/>
      </dsp:txXfrm>
    </dsp:sp>
    <dsp:sp modelId="{46A675C8-7E47-4B30-9DFA-F68E6DFB3217}">
      <dsp:nvSpPr>
        <dsp:cNvPr id="0" name=""/>
        <dsp:cNvSpPr/>
      </dsp:nvSpPr>
      <dsp:spPr>
        <a:xfrm rot="20700000">
          <a:off x="6363596" y="2450395"/>
          <a:ext cx="1560258" cy="598477"/>
        </a:xfrm>
        <a:prstGeom prst="lef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0284AB-EC5B-47B7-AC04-3B24778AF656}">
      <dsp:nvSpPr>
        <dsp:cNvPr id="0" name=""/>
        <dsp:cNvSpPr/>
      </dsp:nvSpPr>
      <dsp:spPr>
        <a:xfrm>
          <a:off x="6899809" y="1749751"/>
          <a:ext cx="1994926" cy="1595940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Guidelines</a:t>
          </a:r>
        </a:p>
      </dsp:txBody>
      <dsp:txXfrm>
        <a:off x="6946552" y="1796494"/>
        <a:ext cx="1901440" cy="15024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Finalizing a Paragraph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Submitting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D873C406-A525-469B-9E2C-E1135097BA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83261967"/>
              </p:ext>
            </p:extLst>
          </p:nvPr>
        </p:nvGraphicFramePr>
        <p:xfrm>
          <a:off x="257851" y="1205142"/>
          <a:ext cx="11676297" cy="44477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Finalizing a Paragraph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291769" y="1612191"/>
            <a:ext cx="7608462" cy="3252040"/>
            <a:chOff x="365111" y="1821206"/>
            <a:chExt cx="8443024" cy="3298655"/>
          </a:xfrm>
          <a:solidFill>
            <a:srgbClr val="314C57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811956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Formatting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250017"/>
              <a:ext cx="3325552" cy="222525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Uploading/Printing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99779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Formatting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73291" y="1617739"/>
            <a:ext cx="2080340" cy="1617913"/>
            <a:chOff x="1149291" y="1753237"/>
            <a:chExt cx="2080340" cy="1617913"/>
          </a:xfrm>
          <a:solidFill>
            <a:srgbClr val="F2E2D2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282789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Font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438363" y="1612192"/>
            <a:ext cx="2080340" cy="1617913"/>
            <a:chOff x="5914363" y="1747690"/>
            <a:chExt cx="2080340" cy="1617913"/>
          </a:xfrm>
          <a:solidFill>
            <a:srgbClr val="F2E2D2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6" y="2023592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Page Margins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673290" y="3482030"/>
            <a:ext cx="2080340" cy="1617913"/>
            <a:chOff x="1149290" y="3617528"/>
            <a:chExt cx="2080340" cy="1617913"/>
          </a:xfrm>
          <a:solidFill>
            <a:srgbClr val="F2E2D2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154602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Page Size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5055827" y="3480015"/>
            <a:ext cx="2080340" cy="1617913"/>
            <a:chOff x="3531827" y="3615513"/>
            <a:chExt cx="2080340" cy="1617913"/>
          </a:xfrm>
          <a:solidFill>
            <a:srgbClr val="F2E2D2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149320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Colors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7438363" y="3487577"/>
            <a:ext cx="2080340" cy="1617913"/>
            <a:chOff x="5914363" y="3623075"/>
            <a:chExt cx="2080340" cy="1617913"/>
          </a:xfrm>
          <a:solidFill>
            <a:srgbClr val="73967E"/>
          </a:solidFill>
        </p:grpSpPr>
        <p:sp>
          <p:nvSpPr>
            <p:cNvPr id="21" name="Rectangle 20"/>
            <p:cNvSpPr/>
            <p:nvPr/>
          </p:nvSpPr>
          <p:spPr>
            <a:xfrm>
              <a:off x="5914363" y="3623075"/>
              <a:ext cx="2080340" cy="1617913"/>
            </a:xfrm>
            <a:prstGeom prst="rect">
              <a:avLst/>
            </a:prstGeom>
            <a:solidFill>
              <a:srgbClr val="F2E2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122276" y="4149320"/>
              <a:ext cx="1664514" cy="547714"/>
            </a:xfrm>
            <a:prstGeom prst="rect">
              <a:avLst/>
            </a:prstGeom>
            <a:solidFill>
              <a:srgbClr val="F2E2D2"/>
            </a:solidFill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Images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27" y="1612192"/>
            <a:ext cx="2080340" cy="1617913"/>
            <a:chOff x="3531827" y="1747690"/>
            <a:chExt cx="2080340" cy="1617913"/>
          </a:xfrm>
          <a:solidFill>
            <a:srgbClr val="F2E2D2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Line Spacing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747678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Formatting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D9E0FC86-5849-4F75-849A-89BBDF32DD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4540" y="1810687"/>
            <a:ext cx="8742919" cy="3236626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0316680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Uploading and Printing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8" name="Diagram 27">
            <a:extLst>
              <a:ext uri="{FF2B5EF4-FFF2-40B4-BE49-F238E27FC236}">
                <a16:creationId xmlns:a16="http://schemas.microsoft.com/office/drawing/2014/main" id="{6465D335-94B8-4D02-9644-8A0C4AD6E87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82241539"/>
              </p:ext>
            </p:extLst>
          </p:nvPr>
        </p:nvGraphicFramePr>
        <p:xfrm>
          <a:off x="807720" y="1280186"/>
          <a:ext cx="10576560" cy="42976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53708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52</Words>
  <Application>Microsoft Office PowerPoint</Application>
  <PresentationFormat>Widescreen</PresentationFormat>
  <Paragraphs>32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Sarah Quinn</cp:lastModifiedBy>
  <cp:revision>7</cp:revision>
  <dcterms:created xsi:type="dcterms:W3CDTF">2017-06-16T13:06:21Z</dcterms:created>
  <dcterms:modified xsi:type="dcterms:W3CDTF">2019-02-14T21:09:23Z</dcterms:modified>
</cp:coreProperties>
</file>