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68" r:id="rId3"/>
    <p:sldId id="376" r:id="rId4"/>
    <p:sldId id="373" r:id="rId5"/>
    <p:sldId id="377" r:id="rId6"/>
    <p:sldId id="375" r:id="rId7"/>
    <p:sldId id="387" r:id="rId8"/>
    <p:sldId id="395" r:id="rId9"/>
    <p:sldId id="390" r:id="rId10"/>
    <p:sldId id="389" r:id="rId11"/>
    <p:sldId id="388" r:id="rId12"/>
    <p:sldId id="324" r:id="rId13"/>
    <p:sldId id="392" r:id="rId14"/>
    <p:sldId id="397" r:id="rId15"/>
    <p:sldId id="396" r:id="rId16"/>
    <p:sldId id="34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18295"/>
    <a:srgbClr val="314C57"/>
    <a:srgbClr val="F3EDE7"/>
    <a:srgbClr val="5A7E83"/>
    <a:srgbClr val="627981"/>
    <a:srgbClr val="CCA49C"/>
    <a:srgbClr val="F2E2D2"/>
    <a:srgbClr val="386546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3" autoAdjust="0"/>
    <p:restoredTop sz="94821"/>
  </p:normalViewPr>
  <p:slideViewPr>
    <p:cSldViewPr snapToGrid="0">
      <p:cViewPr varScale="1">
        <p:scale>
          <a:sx n="104" d="100"/>
          <a:sy n="104" d="100"/>
        </p:scale>
        <p:origin x="11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09CA8-1306-D54F-9935-F0529E9AFC11}" type="doc">
      <dgm:prSet loTypeId="urn:microsoft.com/office/officeart/2005/8/layout/cycle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E2BAF4C-4403-3F4E-90BC-E4A5E3916471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2200" dirty="0"/>
            <a:t>1. Prewriting</a:t>
          </a:r>
        </a:p>
      </dgm:t>
    </dgm:pt>
    <dgm:pt modelId="{E0E6256A-651C-AC47-87FE-BC294598C50B}" type="parTrans" cxnId="{1860F2CA-F52F-B04D-AED0-65C91DF9700C}">
      <dgm:prSet/>
      <dgm:spPr/>
      <dgm:t>
        <a:bodyPr/>
        <a:lstStyle/>
        <a:p>
          <a:endParaRPr lang="en-US"/>
        </a:p>
      </dgm:t>
    </dgm:pt>
    <dgm:pt modelId="{2A417A01-1B8C-BC44-A690-79EC9969E254}" type="sibTrans" cxnId="{1860F2CA-F52F-B04D-AED0-65C91DF9700C}">
      <dgm:prSet/>
      <dgm:spPr/>
      <dgm:t>
        <a:bodyPr/>
        <a:lstStyle/>
        <a:p>
          <a:endParaRPr lang="en-US"/>
        </a:p>
      </dgm:t>
    </dgm:pt>
    <dgm:pt modelId="{E4E59D4A-01CB-794B-B2CE-30B1053E94B6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2200" dirty="0"/>
            <a:t>2. Drafting</a:t>
          </a:r>
        </a:p>
      </dgm:t>
    </dgm:pt>
    <dgm:pt modelId="{D6F241C4-E849-A746-9153-B283226807B6}" type="parTrans" cxnId="{13293A4F-404C-CE48-A7CB-D59D45A46077}">
      <dgm:prSet/>
      <dgm:spPr/>
      <dgm:t>
        <a:bodyPr/>
        <a:lstStyle/>
        <a:p>
          <a:endParaRPr lang="en-US"/>
        </a:p>
      </dgm:t>
    </dgm:pt>
    <dgm:pt modelId="{8992DDFC-1481-8C43-B66B-8AC5BA0404EE}" type="sibTrans" cxnId="{13293A4F-404C-CE48-A7CB-D59D45A46077}">
      <dgm:prSet/>
      <dgm:spPr/>
      <dgm:t>
        <a:bodyPr/>
        <a:lstStyle/>
        <a:p>
          <a:endParaRPr lang="en-US"/>
        </a:p>
      </dgm:t>
    </dgm:pt>
    <dgm:pt modelId="{6E3C5802-4608-644A-BC20-8863FF8F1412}">
      <dgm:prSet phldrT="[Text]" custT="1"/>
      <dgm:spPr/>
      <dgm:t>
        <a:bodyPr/>
        <a:lstStyle/>
        <a:p>
          <a:r>
            <a:rPr lang="en-US" sz="2200" dirty="0"/>
            <a:t>3. Revising</a:t>
          </a:r>
        </a:p>
      </dgm:t>
    </dgm:pt>
    <dgm:pt modelId="{D1077F99-DF10-6545-9767-150424645B37}" type="parTrans" cxnId="{4783363B-AC2C-FC4F-AD86-23D5359AB635}">
      <dgm:prSet/>
      <dgm:spPr/>
      <dgm:t>
        <a:bodyPr/>
        <a:lstStyle/>
        <a:p>
          <a:endParaRPr lang="en-US"/>
        </a:p>
      </dgm:t>
    </dgm:pt>
    <dgm:pt modelId="{13D5AA7D-B603-5B4D-9ED7-35001740841F}" type="sibTrans" cxnId="{4783363B-AC2C-FC4F-AD86-23D5359AB635}">
      <dgm:prSet/>
      <dgm:spPr/>
      <dgm:t>
        <a:bodyPr/>
        <a:lstStyle/>
        <a:p>
          <a:endParaRPr lang="en-US"/>
        </a:p>
      </dgm:t>
    </dgm:pt>
    <dgm:pt modelId="{73EE6855-C167-B24C-ABF0-8CDF9BF34A57}">
      <dgm:prSet phldrT="[Text]" custT="1"/>
      <dgm:spPr/>
      <dgm:t>
        <a:bodyPr/>
        <a:lstStyle/>
        <a:p>
          <a:r>
            <a:rPr lang="en-US" sz="2200" dirty="0"/>
            <a:t>5. Submitting</a:t>
          </a:r>
        </a:p>
      </dgm:t>
    </dgm:pt>
    <dgm:pt modelId="{913354FE-6BE3-DF43-9972-0ED7AB661307}" type="parTrans" cxnId="{C760F447-6D85-A44B-821A-0CBEAFDBF720}">
      <dgm:prSet/>
      <dgm:spPr/>
      <dgm:t>
        <a:bodyPr/>
        <a:lstStyle/>
        <a:p>
          <a:endParaRPr lang="en-US"/>
        </a:p>
      </dgm:t>
    </dgm:pt>
    <dgm:pt modelId="{16105A31-16CE-044D-9DC8-78E941AF0420}" type="sibTrans" cxnId="{C760F447-6D85-A44B-821A-0CBEAFDBF720}">
      <dgm:prSet/>
      <dgm:spPr/>
      <dgm:t>
        <a:bodyPr/>
        <a:lstStyle/>
        <a:p>
          <a:endParaRPr lang="en-US"/>
        </a:p>
      </dgm:t>
    </dgm:pt>
    <dgm:pt modelId="{4E9C23A0-8034-488C-8EA3-7B45ABBBCC34}">
      <dgm:prSet phldrT="[Text]" custT="1"/>
      <dgm:spPr/>
      <dgm:t>
        <a:bodyPr/>
        <a:lstStyle/>
        <a:p>
          <a:r>
            <a:rPr lang="en-US" sz="2200" dirty="0"/>
            <a:t>4. Editing</a:t>
          </a:r>
        </a:p>
      </dgm:t>
    </dgm:pt>
    <dgm:pt modelId="{8B786F24-87E7-48EB-877F-7286A2904DBF}" type="parTrans" cxnId="{9415BAA7-34F9-4364-8401-6831195BD3A4}">
      <dgm:prSet/>
      <dgm:spPr/>
      <dgm:t>
        <a:bodyPr/>
        <a:lstStyle/>
        <a:p>
          <a:endParaRPr lang="en-US"/>
        </a:p>
      </dgm:t>
    </dgm:pt>
    <dgm:pt modelId="{47C86523-362E-472E-BB5A-F7D4C1FB045D}" type="sibTrans" cxnId="{9415BAA7-34F9-4364-8401-6831195BD3A4}">
      <dgm:prSet/>
      <dgm:spPr/>
      <dgm:t>
        <a:bodyPr/>
        <a:lstStyle/>
        <a:p>
          <a:endParaRPr lang="en-US"/>
        </a:p>
      </dgm:t>
    </dgm:pt>
    <dgm:pt modelId="{AAA68A1E-6140-6A4C-A5EF-0D0885FCD7F0}" type="pres">
      <dgm:prSet presAssocID="{5DB09CA8-1306-D54F-9935-F0529E9AFC11}" presName="cycle" presStyleCnt="0">
        <dgm:presLayoutVars>
          <dgm:dir/>
          <dgm:resizeHandles val="exact"/>
        </dgm:presLayoutVars>
      </dgm:prSet>
      <dgm:spPr/>
    </dgm:pt>
    <dgm:pt modelId="{875DA8A4-4A46-164D-82BA-A358D5D67E5B}" type="pres">
      <dgm:prSet presAssocID="{DE2BAF4C-4403-3F4E-90BC-E4A5E3916471}" presName="node" presStyleLbl="node1" presStyleIdx="0" presStyleCnt="5" custScaleX="135967" custScaleY="104590">
        <dgm:presLayoutVars>
          <dgm:bulletEnabled val="1"/>
        </dgm:presLayoutVars>
      </dgm:prSet>
      <dgm:spPr/>
    </dgm:pt>
    <dgm:pt modelId="{C267C2F7-F7BF-A541-9F24-A323EB46570E}" type="pres">
      <dgm:prSet presAssocID="{DE2BAF4C-4403-3F4E-90BC-E4A5E3916471}" presName="spNode" presStyleCnt="0"/>
      <dgm:spPr/>
    </dgm:pt>
    <dgm:pt modelId="{3FB4AD08-EED8-2544-994B-4D9AE5469F6F}" type="pres">
      <dgm:prSet presAssocID="{2A417A01-1B8C-BC44-A690-79EC9969E254}" presName="sibTrans" presStyleLbl="sibTrans1D1" presStyleIdx="0" presStyleCnt="5"/>
      <dgm:spPr/>
    </dgm:pt>
    <dgm:pt modelId="{128B7744-3D9A-BC4C-9DB2-81E6614039ED}" type="pres">
      <dgm:prSet presAssocID="{E4E59D4A-01CB-794B-B2CE-30B1053E94B6}" presName="node" presStyleLbl="node1" presStyleIdx="1" presStyleCnt="5" custScaleX="135967" custScaleY="104590">
        <dgm:presLayoutVars>
          <dgm:bulletEnabled val="1"/>
        </dgm:presLayoutVars>
      </dgm:prSet>
      <dgm:spPr/>
    </dgm:pt>
    <dgm:pt modelId="{BB6BC477-F003-FC44-B846-47FCBFD2A681}" type="pres">
      <dgm:prSet presAssocID="{E4E59D4A-01CB-794B-B2CE-30B1053E94B6}" presName="spNode" presStyleCnt="0"/>
      <dgm:spPr/>
    </dgm:pt>
    <dgm:pt modelId="{BFB1D384-3990-8143-904E-B14698F9B9E0}" type="pres">
      <dgm:prSet presAssocID="{8992DDFC-1481-8C43-B66B-8AC5BA0404EE}" presName="sibTrans" presStyleLbl="sibTrans1D1" presStyleIdx="1" presStyleCnt="5"/>
      <dgm:spPr/>
    </dgm:pt>
    <dgm:pt modelId="{BEC55539-4A94-BA4A-B9BF-5E70579C7524}" type="pres">
      <dgm:prSet presAssocID="{6E3C5802-4608-644A-BC20-8863FF8F1412}" presName="node" presStyleLbl="node1" presStyleIdx="2" presStyleCnt="5" custScaleX="135967" custScaleY="104590">
        <dgm:presLayoutVars>
          <dgm:bulletEnabled val="1"/>
        </dgm:presLayoutVars>
      </dgm:prSet>
      <dgm:spPr/>
    </dgm:pt>
    <dgm:pt modelId="{6FE6B1DE-E508-B549-ADEC-D16221B06215}" type="pres">
      <dgm:prSet presAssocID="{6E3C5802-4608-644A-BC20-8863FF8F1412}" presName="spNode" presStyleCnt="0"/>
      <dgm:spPr/>
    </dgm:pt>
    <dgm:pt modelId="{2CBCE5C7-3609-DB45-AA0A-95F87FAFB5BB}" type="pres">
      <dgm:prSet presAssocID="{13D5AA7D-B603-5B4D-9ED7-35001740841F}" presName="sibTrans" presStyleLbl="sibTrans1D1" presStyleIdx="2" presStyleCnt="5"/>
      <dgm:spPr/>
    </dgm:pt>
    <dgm:pt modelId="{83D9F794-8335-4603-9839-6CA4F253F009}" type="pres">
      <dgm:prSet presAssocID="{4E9C23A0-8034-488C-8EA3-7B45ABBBCC34}" presName="node" presStyleLbl="node1" presStyleIdx="3" presStyleCnt="5" custScaleX="135967" custScaleY="104590">
        <dgm:presLayoutVars>
          <dgm:bulletEnabled val="1"/>
        </dgm:presLayoutVars>
      </dgm:prSet>
      <dgm:spPr/>
    </dgm:pt>
    <dgm:pt modelId="{D585EFAB-BE26-4B10-854F-184902858B6A}" type="pres">
      <dgm:prSet presAssocID="{4E9C23A0-8034-488C-8EA3-7B45ABBBCC34}" presName="spNode" presStyleCnt="0"/>
      <dgm:spPr/>
    </dgm:pt>
    <dgm:pt modelId="{32463912-6387-4C9F-9840-F73923321E30}" type="pres">
      <dgm:prSet presAssocID="{47C86523-362E-472E-BB5A-F7D4C1FB045D}" presName="sibTrans" presStyleLbl="sibTrans1D1" presStyleIdx="3" presStyleCnt="5"/>
      <dgm:spPr/>
    </dgm:pt>
    <dgm:pt modelId="{EB0552FD-DE8C-994E-AB31-2E70CF330189}" type="pres">
      <dgm:prSet presAssocID="{73EE6855-C167-B24C-ABF0-8CDF9BF34A57}" presName="node" presStyleLbl="node1" presStyleIdx="4" presStyleCnt="5" custScaleX="135967" custScaleY="104590">
        <dgm:presLayoutVars>
          <dgm:bulletEnabled val="1"/>
        </dgm:presLayoutVars>
      </dgm:prSet>
      <dgm:spPr/>
    </dgm:pt>
    <dgm:pt modelId="{F71C442E-6140-634A-96C0-BFC4C3C93DE5}" type="pres">
      <dgm:prSet presAssocID="{73EE6855-C167-B24C-ABF0-8CDF9BF34A57}" presName="spNode" presStyleCnt="0"/>
      <dgm:spPr/>
    </dgm:pt>
    <dgm:pt modelId="{58FFDBE4-E244-664F-9CD4-BC452390329C}" type="pres">
      <dgm:prSet presAssocID="{16105A31-16CE-044D-9DC8-78E941AF0420}" presName="sibTrans" presStyleLbl="sibTrans1D1" presStyleIdx="4" presStyleCnt="5"/>
      <dgm:spPr/>
    </dgm:pt>
  </dgm:ptLst>
  <dgm:cxnLst>
    <dgm:cxn modelId="{0DBD0606-BB56-5042-A4D2-30A5E36B2069}" type="presOf" srcId="{73EE6855-C167-B24C-ABF0-8CDF9BF34A57}" destId="{EB0552FD-DE8C-994E-AB31-2E70CF330189}" srcOrd="0" destOrd="0" presId="urn:microsoft.com/office/officeart/2005/8/layout/cycle6"/>
    <dgm:cxn modelId="{20F87614-D4E1-4048-811C-326FDB107DEA}" type="presOf" srcId="{13D5AA7D-B603-5B4D-9ED7-35001740841F}" destId="{2CBCE5C7-3609-DB45-AA0A-95F87FAFB5BB}" srcOrd="0" destOrd="0" presId="urn:microsoft.com/office/officeart/2005/8/layout/cycle6"/>
    <dgm:cxn modelId="{8E5FF419-CFD6-874D-9171-C849B9B34D7C}" type="presOf" srcId="{8992DDFC-1481-8C43-B66B-8AC5BA0404EE}" destId="{BFB1D384-3990-8143-904E-B14698F9B9E0}" srcOrd="0" destOrd="0" presId="urn:microsoft.com/office/officeart/2005/8/layout/cycle6"/>
    <dgm:cxn modelId="{4783363B-AC2C-FC4F-AD86-23D5359AB635}" srcId="{5DB09CA8-1306-D54F-9935-F0529E9AFC11}" destId="{6E3C5802-4608-644A-BC20-8863FF8F1412}" srcOrd="2" destOrd="0" parTransId="{D1077F99-DF10-6545-9767-150424645B37}" sibTransId="{13D5AA7D-B603-5B4D-9ED7-35001740841F}"/>
    <dgm:cxn modelId="{C760F447-6D85-A44B-821A-0CBEAFDBF720}" srcId="{5DB09CA8-1306-D54F-9935-F0529E9AFC11}" destId="{73EE6855-C167-B24C-ABF0-8CDF9BF34A57}" srcOrd="4" destOrd="0" parTransId="{913354FE-6BE3-DF43-9972-0ED7AB661307}" sibTransId="{16105A31-16CE-044D-9DC8-78E941AF0420}"/>
    <dgm:cxn modelId="{13293A4F-404C-CE48-A7CB-D59D45A46077}" srcId="{5DB09CA8-1306-D54F-9935-F0529E9AFC11}" destId="{E4E59D4A-01CB-794B-B2CE-30B1053E94B6}" srcOrd="1" destOrd="0" parTransId="{D6F241C4-E849-A746-9153-B283226807B6}" sibTransId="{8992DDFC-1481-8C43-B66B-8AC5BA0404EE}"/>
    <dgm:cxn modelId="{C7964D50-6CAB-6046-B71F-9C2F21F1339F}" type="presOf" srcId="{E4E59D4A-01CB-794B-B2CE-30B1053E94B6}" destId="{128B7744-3D9A-BC4C-9DB2-81E6614039ED}" srcOrd="0" destOrd="0" presId="urn:microsoft.com/office/officeart/2005/8/layout/cycle6"/>
    <dgm:cxn modelId="{29E53D73-B581-42DB-B00A-6AD202550391}" type="presOf" srcId="{4E9C23A0-8034-488C-8EA3-7B45ABBBCC34}" destId="{83D9F794-8335-4603-9839-6CA4F253F009}" srcOrd="0" destOrd="0" presId="urn:microsoft.com/office/officeart/2005/8/layout/cycle6"/>
    <dgm:cxn modelId="{482F7977-7D34-3641-B53C-582B6544D72E}" type="presOf" srcId="{2A417A01-1B8C-BC44-A690-79EC9969E254}" destId="{3FB4AD08-EED8-2544-994B-4D9AE5469F6F}" srcOrd="0" destOrd="0" presId="urn:microsoft.com/office/officeart/2005/8/layout/cycle6"/>
    <dgm:cxn modelId="{483DDF58-4E53-411C-9E7B-FAC610D83D15}" type="presOf" srcId="{47C86523-362E-472E-BB5A-F7D4C1FB045D}" destId="{32463912-6387-4C9F-9840-F73923321E30}" srcOrd="0" destOrd="0" presId="urn:microsoft.com/office/officeart/2005/8/layout/cycle6"/>
    <dgm:cxn modelId="{6BF93388-B0CA-A847-9772-54479CE53F4C}" type="presOf" srcId="{6E3C5802-4608-644A-BC20-8863FF8F1412}" destId="{BEC55539-4A94-BA4A-B9BF-5E70579C7524}" srcOrd="0" destOrd="0" presId="urn:microsoft.com/office/officeart/2005/8/layout/cycle6"/>
    <dgm:cxn modelId="{BDACA99B-1FC6-0C4F-8F79-B2AC3A7E3E08}" type="presOf" srcId="{16105A31-16CE-044D-9DC8-78E941AF0420}" destId="{58FFDBE4-E244-664F-9CD4-BC452390329C}" srcOrd="0" destOrd="0" presId="urn:microsoft.com/office/officeart/2005/8/layout/cycle6"/>
    <dgm:cxn modelId="{9415BAA7-34F9-4364-8401-6831195BD3A4}" srcId="{5DB09CA8-1306-D54F-9935-F0529E9AFC11}" destId="{4E9C23A0-8034-488C-8EA3-7B45ABBBCC34}" srcOrd="3" destOrd="0" parTransId="{8B786F24-87E7-48EB-877F-7286A2904DBF}" sibTransId="{47C86523-362E-472E-BB5A-F7D4C1FB045D}"/>
    <dgm:cxn modelId="{1860F2CA-F52F-B04D-AED0-65C91DF9700C}" srcId="{5DB09CA8-1306-D54F-9935-F0529E9AFC11}" destId="{DE2BAF4C-4403-3F4E-90BC-E4A5E3916471}" srcOrd="0" destOrd="0" parTransId="{E0E6256A-651C-AC47-87FE-BC294598C50B}" sibTransId="{2A417A01-1B8C-BC44-A690-79EC9969E254}"/>
    <dgm:cxn modelId="{56650FDA-F431-C94D-8C57-86E84BEFD5C1}" type="presOf" srcId="{5DB09CA8-1306-D54F-9935-F0529E9AFC11}" destId="{AAA68A1E-6140-6A4C-A5EF-0D0885FCD7F0}" srcOrd="0" destOrd="0" presId="urn:microsoft.com/office/officeart/2005/8/layout/cycle6"/>
    <dgm:cxn modelId="{D8836DEB-3554-6C40-82B1-6452F43D3C9C}" type="presOf" srcId="{DE2BAF4C-4403-3F4E-90BC-E4A5E3916471}" destId="{875DA8A4-4A46-164D-82BA-A358D5D67E5B}" srcOrd="0" destOrd="0" presId="urn:microsoft.com/office/officeart/2005/8/layout/cycle6"/>
    <dgm:cxn modelId="{E0A2B988-1092-0E43-B6B7-20524C091DB2}" type="presParOf" srcId="{AAA68A1E-6140-6A4C-A5EF-0D0885FCD7F0}" destId="{875DA8A4-4A46-164D-82BA-A358D5D67E5B}" srcOrd="0" destOrd="0" presId="urn:microsoft.com/office/officeart/2005/8/layout/cycle6"/>
    <dgm:cxn modelId="{25ECB17B-93B5-9240-BA9B-4AD764082028}" type="presParOf" srcId="{AAA68A1E-6140-6A4C-A5EF-0D0885FCD7F0}" destId="{C267C2F7-F7BF-A541-9F24-A323EB46570E}" srcOrd="1" destOrd="0" presId="urn:microsoft.com/office/officeart/2005/8/layout/cycle6"/>
    <dgm:cxn modelId="{24079561-42F5-DB42-B9D4-9ADA018241CA}" type="presParOf" srcId="{AAA68A1E-6140-6A4C-A5EF-0D0885FCD7F0}" destId="{3FB4AD08-EED8-2544-994B-4D9AE5469F6F}" srcOrd="2" destOrd="0" presId="urn:microsoft.com/office/officeart/2005/8/layout/cycle6"/>
    <dgm:cxn modelId="{EDCE4FCF-6BF1-6949-9FEF-7DC91A893A30}" type="presParOf" srcId="{AAA68A1E-6140-6A4C-A5EF-0D0885FCD7F0}" destId="{128B7744-3D9A-BC4C-9DB2-81E6614039ED}" srcOrd="3" destOrd="0" presId="urn:microsoft.com/office/officeart/2005/8/layout/cycle6"/>
    <dgm:cxn modelId="{56667961-6989-1B48-ADB5-7FE92B887A36}" type="presParOf" srcId="{AAA68A1E-6140-6A4C-A5EF-0D0885FCD7F0}" destId="{BB6BC477-F003-FC44-B846-47FCBFD2A681}" srcOrd="4" destOrd="0" presId="urn:microsoft.com/office/officeart/2005/8/layout/cycle6"/>
    <dgm:cxn modelId="{4A7CD00A-7CF7-4F4A-9814-B8AD6A3522A9}" type="presParOf" srcId="{AAA68A1E-6140-6A4C-A5EF-0D0885FCD7F0}" destId="{BFB1D384-3990-8143-904E-B14698F9B9E0}" srcOrd="5" destOrd="0" presId="urn:microsoft.com/office/officeart/2005/8/layout/cycle6"/>
    <dgm:cxn modelId="{65A38542-0AC5-AA47-8D3C-E8F71EE5D438}" type="presParOf" srcId="{AAA68A1E-6140-6A4C-A5EF-0D0885FCD7F0}" destId="{BEC55539-4A94-BA4A-B9BF-5E70579C7524}" srcOrd="6" destOrd="0" presId="urn:microsoft.com/office/officeart/2005/8/layout/cycle6"/>
    <dgm:cxn modelId="{CB28DA4B-8DE0-664E-A129-F7FDF6497867}" type="presParOf" srcId="{AAA68A1E-6140-6A4C-A5EF-0D0885FCD7F0}" destId="{6FE6B1DE-E508-B549-ADEC-D16221B06215}" srcOrd="7" destOrd="0" presId="urn:microsoft.com/office/officeart/2005/8/layout/cycle6"/>
    <dgm:cxn modelId="{349AA1BB-332D-794D-9F09-B0E15127A87B}" type="presParOf" srcId="{AAA68A1E-6140-6A4C-A5EF-0D0885FCD7F0}" destId="{2CBCE5C7-3609-DB45-AA0A-95F87FAFB5BB}" srcOrd="8" destOrd="0" presId="urn:microsoft.com/office/officeart/2005/8/layout/cycle6"/>
    <dgm:cxn modelId="{A77C3AE4-8B63-47AC-94EE-F7339FE1CD61}" type="presParOf" srcId="{AAA68A1E-6140-6A4C-A5EF-0D0885FCD7F0}" destId="{83D9F794-8335-4603-9839-6CA4F253F009}" srcOrd="9" destOrd="0" presId="urn:microsoft.com/office/officeart/2005/8/layout/cycle6"/>
    <dgm:cxn modelId="{21548677-B227-4C8E-BD61-E8AFFE913426}" type="presParOf" srcId="{AAA68A1E-6140-6A4C-A5EF-0D0885FCD7F0}" destId="{D585EFAB-BE26-4B10-854F-184902858B6A}" srcOrd="10" destOrd="0" presId="urn:microsoft.com/office/officeart/2005/8/layout/cycle6"/>
    <dgm:cxn modelId="{DD0154C1-981B-45E4-ADD3-3402469FC68D}" type="presParOf" srcId="{AAA68A1E-6140-6A4C-A5EF-0D0885FCD7F0}" destId="{32463912-6387-4C9F-9840-F73923321E30}" srcOrd="11" destOrd="0" presId="urn:microsoft.com/office/officeart/2005/8/layout/cycle6"/>
    <dgm:cxn modelId="{00519DC9-35C2-1C40-96BB-1A752038F39F}" type="presParOf" srcId="{AAA68A1E-6140-6A4C-A5EF-0D0885FCD7F0}" destId="{EB0552FD-DE8C-994E-AB31-2E70CF330189}" srcOrd="12" destOrd="0" presId="urn:microsoft.com/office/officeart/2005/8/layout/cycle6"/>
    <dgm:cxn modelId="{57A6B22A-BE2C-104D-987C-2FE6BB2CE4E7}" type="presParOf" srcId="{AAA68A1E-6140-6A4C-A5EF-0D0885FCD7F0}" destId="{F71C442E-6140-634A-96C0-BFC4C3C93DE5}" srcOrd="13" destOrd="0" presId="urn:microsoft.com/office/officeart/2005/8/layout/cycle6"/>
    <dgm:cxn modelId="{F99DC429-2065-254A-924A-78BC1E8AE206}" type="presParOf" srcId="{AAA68A1E-6140-6A4C-A5EF-0D0885FCD7F0}" destId="{58FFDBE4-E244-664F-9CD4-BC452390329C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289E318-C66A-41FB-AD35-7B60C1759945}">
      <dgm:prSet phldrT="[Text]" custT="1"/>
      <dgm:spPr>
        <a:solidFill>
          <a:srgbClr val="F3EDE7"/>
        </a:solidFill>
      </dgm:spPr>
      <dgm:t>
        <a:bodyPr/>
        <a:lstStyle/>
        <a:p>
          <a:r>
            <a:rPr lang="en-US" sz="38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gm:t>
    </dgm:pt>
    <dgm:pt modelId="{E9873692-6024-4FFF-B592-E407C96E740C}" type="parTrans" cxnId="{6CCBCFA4-6503-4E23-BA61-513BC556506B}">
      <dgm:prSet/>
      <dgm:spPr/>
      <dgm:t>
        <a:bodyPr/>
        <a:lstStyle/>
        <a:p>
          <a:endParaRPr lang="en-US"/>
        </a:p>
      </dgm:t>
    </dgm:pt>
    <dgm:pt modelId="{FB9FE41F-CA5B-42D4-83CC-0E1E2DD3253F}" type="sibTrans" cxnId="{6CCBCFA4-6503-4E23-BA61-513BC556506B}">
      <dgm:prSet/>
      <dgm:spPr/>
      <dgm:t>
        <a:bodyPr/>
        <a:lstStyle/>
        <a:p>
          <a:endParaRPr lang="en-US"/>
        </a:p>
      </dgm:t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  <dgm:pt modelId="{DFC0213A-A72D-4A79-895B-0DFEE2CDCB68}" type="pres">
      <dgm:prSet presAssocID="{E289E318-C66A-41FB-AD35-7B60C1759945}" presName="parTxOnly" presStyleLbl="node1" presStyleIdx="0" presStyleCnt="1" custScaleY="65729" custLinFactNeighborX="49" custLinFactNeighborY="2603">
        <dgm:presLayoutVars>
          <dgm:chMax val="0"/>
          <dgm:chPref val="0"/>
          <dgm:bulletEnabled val="1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  <dgm:cxn modelId="{6CCBCFA4-6503-4E23-BA61-513BC556506B}" srcId="{CCBF52A4-1315-42DD-9154-A305B57149A6}" destId="{E289E318-C66A-41FB-AD35-7B60C1759945}" srcOrd="0" destOrd="0" parTransId="{E9873692-6024-4FFF-B592-E407C96E740C}" sibTransId="{FB9FE41F-CA5B-42D4-83CC-0E1E2DD3253F}"/>
    <dgm:cxn modelId="{EEB06ED5-3B0E-4D4F-A5DB-ACB2B981DC04}" type="presOf" srcId="{E289E318-C66A-41FB-AD35-7B60C1759945}" destId="{DFC0213A-A72D-4A79-895B-0DFEE2CDCB68}" srcOrd="0" destOrd="0" presId="urn:microsoft.com/office/officeart/2005/8/layout/chevron1"/>
    <dgm:cxn modelId="{C679F7D6-5025-4469-A7FB-F640657FE148}" type="presParOf" srcId="{88558BBA-18A4-472D-8E4C-AB6DCBAE1D2F}" destId="{DFC0213A-A72D-4A79-895B-0DFEE2CDCB6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289E318-C66A-41FB-AD35-7B60C1759945}">
      <dgm:prSet phldrT="[Text]" custT="1"/>
      <dgm:spPr>
        <a:solidFill>
          <a:srgbClr val="F3EDE7"/>
        </a:solidFill>
      </dgm:spPr>
      <dgm:t>
        <a:bodyPr/>
        <a:lstStyle/>
        <a:p>
          <a:r>
            <a:rPr lang="en-US" sz="38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gm:t>
    </dgm:pt>
    <dgm:pt modelId="{E9873692-6024-4FFF-B592-E407C96E740C}" type="parTrans" cxnId="{6CCBCFA4-6503-4E23-BA61-513BC556506B}">
      <dgm:prSet/>
      <dgm:spPr/>
      <dgm:t>
        <a:bodyPr/>
        <a:lstStyle/>
        <a:p>
          <a:endParaRPr lang="en-US"/>
        </a:p>
      </dgm:t>
    </dgm:pt>
    <dgm:pt modelId="{FB9FE41F-CA5B-42D4-83CC-0E1E2DD3253F}" type="sibTrans" cxnId="{6CCBCFA4-6503-4E23-BA61-513BC556506B}">
      <dgm:prSet/>
      <dgm:spPr/>
      <dgm:t>
        <a:bodyPr/>
        <a:lstStyle/>
        <a:p>
          <a:endParaRPr lang="en-US"/>
        </a:p>
      </dgm:t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  <dgm:pt modelId="{DFC0213A-A72D-4A79-895B-0DFEE2CDCB68}" type="pres">
      <dgm:prSet presAssocID="{E289E318-C66A-41FB-AD35-7B60C1759945}" presName="parTxOnly" presStyleLbl="node1" presStyleIdx="0" presStyleCnt="1" custScaleY="65729" custLinFactNeighborX="49" custLinFactNeighborY="2603">
        <dgm:presLayoutVars>
          <dgm:chMax val="0"/>
          <dgm:chPref val="0"/>
          <dgm:bulletEnabled val="1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  <dgm:cxn modelId="{6CCBCFA4-6503-4E23-BA61-513BC556506B}" srcId="{CCBF52A4-1315-42DD-9154-A305B57149A6}" destId="{E289E318-C66A-41FB-AD35-7B60C1759945}" srcOrd="0" destOrd="0" parTransId="{E9873692-6024-4FFF-B592-E407C96E740C}" sibTransId="{FB9FE41F-CA5B-42D4-83CC-0E1E2DD3253F}"/>
    <dgm:cxn modelId="{EEB06ED5-3B0E-4D4F-A5DB-ACB2B981DC04}" type="presOf" srcId="{E289E318-C66A-41FB-AD35-7B60C1759945}" destId="{DFC0213A-A72D-4A79-895B-0DFEE2CDCB68}" srcOrd="0" destOrd="0" presId="urn:microsoft.com/office/officeart/2005/8/layout/chevron1"/>
    <dgm:cxn modelId="{C679F7D6-5025-4469-A7FB-F640657FE148}" type="presParOf" srcId="{88558BBA-18A4-472D-8E4C-AB6DCBAE1D2F}" destId="{DFC0213A-A72D-4A79-895B-0DFEE2CDCB6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39B3A37-D202-4B95-8208-79A34F8B6157}" type="doc">
      <dgm:prSet loTypeId="urn:microsoft.com/office/officeart/2011/layout/Circle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33FE64B-D94E-4852-B974-E26730BDD6D0}">
      <dgm:prSet phldrT="[Text]"/>
      <dgm:spPr/>
      <dgm:t>
        <a:bodyPr/>
        <a:lstStyle/>
        <a:p>
          <a:r>
            <a:rPr lang="en-US" dirty="0"/>
            <a:t>Spelling</a:t>
          </a:r>
        </a:p>
      </dgm:t>
    </dgm:pt>
    <dgm:pt modelId="{E7F9410A-2AFE-45D5-92B2-0129CB3285FB}" type="parTrans" cxnId="{717E7DFC-1BC0-4061-AE2C-0BC5FB568AEF}">
      <dgm:prSet/>
      <dgm:spPr/>
      <dgm:t>
        <a:bodyPr/>
        <a:lstStyle/>
        <a:p>
          <a:endParaRPr lang="en-US"/>
        </a:p>
      </dgm:t>
    </dgm:pt>
    <dgm:pt modelId="{F702CACD-37F5-4D55-8AAF-4123C3112563}" type="sibTrans" cxnId="{717E7DFC-1BC0-4061-AE2C-0BC5FB568AEF}">
      <dgm:prSet/>
      <dgm:spPr/>
      <dgm:t>
        <a:bodyPr/>
        <a:lstStyle/>
        <a:p>
          <a:endParaRPr lang="en-US"/>
        </a:p>
      </dgm:t>
    </dgm:pt>
    <dgm:pt modelId="{0B0201DA-9611-4EC0-8666-96F401CBAB35}">
      <dgm:prSet phldrT="[Text]"/>
      <dgm:spPr/>
      <dgm:t>
        <a:bodyPr/>
        <a:lstStyle/>
        <a:p>
          <a:r>
            <a:rPr lang="en-US" dirty="0"/>
            <a:t>Grammar</a:t>
          </a:r>
        </a:p>
      </dgm:t>
    </dgm:pt>
    <dgm:pt modelId="{60DF3280-7F60-4A9C-92C3-0CC004BBFB5A}" type="parTrans" cxnId="{011A3E5E-87A1-4ED1-B93E-B8B1C42293E1}">
      <dgm:prSet/>
      <dgm:spPr/>
      <dgm:t>
        <a:bodyPr/>
        <a:lstStyle/>
        <a:p>
          <a:endParaRPr lang="en-US"/>
        </a:p>
      </dgm:t>
    </dgm:pt>
    <dgm:pt modelId="{3FB300A2-E769-4DAF-854C-5FAFE0E02C14}" type="sibTrans" cxnId="{011A3E5E-87A1-4ED1-B93E-B8B1C42293E1}">
      <dgm:prSet/>
      <dgm:spPr/>
      <dgm:t>
        <a:bodyPr/>
        <a:lstStyle/>
        <a:p>
          <a:endParaRPr lang="en-US"/>
        </a:p>
      </dgm:t>
    </dgm:pt>
    <dgm:pt modelId="{BE5E9FEA-62FE-44AB-BF0B-CC3267558139}">
      <dgm:prSet phldrT="[Text]"/>
      <dgm:spPr/>
      <dgm:t>
        <a:bodyPr/>
        <a:lstStyle/>
        <a:p>
          <a:r>
            <a:rPr lang="en-US" dirty="0"/>
            <a:t>Style</a:t>
          </a:r>
        </a:p>
      </dgm:t>
    </dgm:pt>
    <dgm:pt modelId="{59C1505A-C7F6-481A-8315-850C285C6DF1}" type="parTrans" cxnId="{FA1E5AC7-4019-49EF-A27D-2E92B437177F}">
      <dgm:prSet/>
      <dgm:spPr/>
      <dgm:t>
        <a:bodyPr/>
        <a:lstStyle/>
        <a:p>
          <a:endParaRPr lang="en-US"/>
        </a:p>
      </dgm:t>
    </dgm:pt>
    <dgm:pt modelId="{39972006-191D-4672-B970-CD511D427C08}" type="sibTrans" cxnId="{FA1E5AC7-4019-49EF-A27D-2E92B437177F}">
      <dgm:prSet/>
      <dgm:spPr/>
      <dgm:t>
        <a:bodyPr/>
        <a:lstStyle/>
        <a:p>
          <a:endParaRPr lang="en-US"/>
        </a:p>
      </dgm:t>
    </dgm:pt>
    <dgm:pt modelId="{34DB1C49-1AD3-4A9B-8EDD-522776264D39}" type="pres">
      <dgm:prSet presAssocID="{C39B3A37-D202-4B95-8208-79A34F8B6157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25B98C58-C162-49ED-81A2-754112D5D54A}" type="pres">
      <dgm:prSet presAssocID="{BE5E9FEA-62FE-44AB-BF0B-CC3267558139}" presName="Accent3" presStyleCnt="0"/>
      <dgm:spPr/>
    </dgm:pt>
    <dgm:pt modelId="{C29E4A51-B212-4A49-9441-CC829E8F079B}" type="pres">
      <dgm:prSet presAssocID="{BE5E9FEA-62FE-44AB-BF0B-CC3267558139}" presName="Accent" presStyleLbl="node1" presStyleIdx="0" presStyleCnt="3"/>
      <dgm:spPr/>
    </dgm:pt>
    <dgm:pt modelId="{305FD9FA-B3A3-4525-9E5E-4EC350200411}" type="pres">
      <dgm:prSet presAssocID="{BE5E9FEA-62FE-44AB-BF0B-CC3267558139}" presName="ParentBackground3" presStyleCnt="0"/>
      <dgm:spPr/>
    </dgm:pt>
    <dgm:pt modelId="{2A87C3E4-3F06-4F48-882B-94CCE01DA632}" type="pres">
      <dgm:prSet presAssocID="{BE5E9FEA-62FE-44AB-BF0B-CC3267558139}" presName="ParentBackground" presStyleLbl="fgAcc1" presStyleIdx="0" presStyleCnt="3"/>
      <dgm:spPr/>
    </dgm:pt>
    <dgm:pt modelId="{5D7CE1B5-FAE3-47F9-B4E2-CE0F771664B4}" type="pres">
      <dgm:prSet presAssocID="{BE5E9FEA-62FE-44AB-BF0B-CC3267558139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A167806-254B-4DD0-8E72-480E3DF65787}" type="pres">
      <dgm:prSet presAssocID="{0B0201DA-9611-4EC0-8666-96F401CBAB35}" presName="Accent2" presStyleCnt="0"/>
      <dgm:spPr/>
    </dgm:pt>
    <dgm:pt modelId="{65606587-23BC-429E-A644-5617CD2B14B0}" type="pres">
      <dgm:prSet presAssocID="{0B0201DA-9611-4EC0-8666-96F401CBAB35}" presName="Accent" presStyleLbl="node1" presStyleIdx="1" presStyleCnt="3"/>
      <dgm:spPr/>
    </dgm:pt>
    <dgm:pt modelId="{33D3FBE9-169E-4680-831F-C49D187AF9CD}" type="pres">
      <dgm:prSet presAssocID="{0B0201DA-9611-4EC0-8666-96F401CBAB35}" presName="ParentBackground2" presStyleCnt="0"/>
      <dgm:spPr/>
    </dgm:pt>
    <dgm:pt modelId="{A571A208-966B-47BC-A338-8AD506258A43}" type="pres">
      <dgm:prSet presAssocID="{0B0201DA-9611-4EC0-8666-96F401CBAB35}" presName="ParentBackground" presStyleLbl="fgAcc1" presStyleIdx="1" presStyleCnt="3"/>
      <dgm:spPr/>
    </dgm:pt>
    <dgm:pt modelId="{C860C94A-5279-46F5-BB5E-75CB8BB78943}" type="pres">
      <dgm:prSet presAssocID="{0B0201DA-9611-4EC0-8666-96F401CBAB3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A59E1A5-91C9-4A43-B42A-1E46C57A156F}" type="pres">
      <dgm:prSet presAssocID="{533FE64B-D94E-4852-B974-E26730BDD6D0}" presName="Accent1" presStyleCnt="0"/>
      <dgm:spPr/>
    </dgm:pt>
    <dgm:pt modelId="{47669A10-1072-45C6-AA7F-1C255DF319C3}" type="pres">
      <dgm:prSet presAssocID="{533FE64B-D94E-4852-B974-E26730BDD6D0}" presName="Accent" presStyleLbl="node1" presStyleIdx="2" presStyleCnt="3"/>
      <dgm:spPr/>
    </dgm:pt>
    <dgm:pt modelId="{E084B147-F9C0-452D-B0FB-8267E1DA9060}" type="pres">
      <dgm:prSet presAssocID="{533FE64B-D94E-4852-B974-E26730BDD6D0}" presName="ParentBackground1" presStyleCnt="0"/>
      <dgm:spPr/>
    </dgm:pt>
    <dgm:pt modelId="{077CDCB7-87DB-4C41-827E-A21783699D3C}" type="pres">
      <dgm:prSet presAssocID="{533FE64B-D94E-4852-B974-E26730BDD6D0}" presName="ParentBackground" presStyleLbl="fgAcc1" presStyleIdx="2" presStyleCnt="3"/>
      <dgm:spPr/>
    </dgm:pt>
    <dgm:pt modelId="{3499B289-51E5-4CDE-B9F2-7D8FF0AA0105}" type="pres">
      <dgm:prSet presAssocID="{533FE64B-D94E-4852-B974-E26730BDD6D0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72BC161D-6311-409D-AFB8-88065EFBEBA4}" type="presOf" srcId="{0B0201DA-9611-4EC0-8666-96F401CBAB35}" destId="{C860C94A-5279-46F5-BB5E-75CB8BB78943}" srcOrd="1" destOrd="0" presId="urn:microsoft.com/office/officeart/2011/layout/CircleProcess"/>
    <dgm:cxn modelId="{08B44D2F-552F-495C-ACB5-45588EA7AC4A}" type="presOf" srcId="{533FE64B-D94E-4852-B974-E26730BDD6D0}" destId="{3499B289-51E5-4CDE-B9F2-7D8FF0AA0105}" srcOrd="1" destOrd="0" presId="urn:microsoft.com/office/officeart/2011/layout/CircleProcess"/>
    <dgm:cxn modelId="{011A3E5E-87A1-4ED1-B93E-B8B1C42293E1}" srcId="{C39B3A37-D202-4B95-8208-79A34F8B6157}" destId="{0B0201DA-9611-4EC0-8666-96F401CBAB35}" srcOrd="1" destOrd="0" parTransId="{60DF3280-7F60-4A9C-92C3-0CC004BBFB5A}" sibTransId="{3FB300A2-E769-4DAF-854C-5FAFE0E02C14}"/>
    <dgm:cxn modelId="{5AF90C6F-4977-48D5-88FF-343FA78B9ED6}" type="presOf" srcId="{533FE64B-D94E-4852-B974-E26730BDD6D0}" destId="{077CDCB7-87DB-4C41-827E-A21783699D3C}" srcOrd="0" destOrd="0" presId="urn:microsoft.com/office/officeart/2011/layout/CircleProcess"/>
    <dgm:cxn modelId="{C60F8255-8C3A-4398-91BC-1D72FD9496F9}" type="presOf" srcId="{BE5E9FEA-62FE-44AB-BF0B-CC3267558139}" destId="{2A87C3E4-3F06-4F48-882B-94CCE01DA632}" srcOrd="0" destOrd="0" presId="urn:microsoft.com/office/officeart/2011/layout/CircleProcess"/>
    <dgm:cxn modelId="{4679C48B-1B29-45AF-9C00-DCB75893A870}" type="presOf" srcId="{BE5E9FEA-62FE-44AB-BF0B-CC3267558139}" destId="{5D7CE1B5-FAE3-47F9-B4E2-CE0F771664B4}" srcOrd="1" destOrd="0" presId="urn:microsoft.com/office/officeart/2011/layout/CircleProcess"/>
    <dgm:cxn modelId="{FA1E5AC7-4019-49EF-A27D-2E92B437177F}" srcId="{C39B3A37-D202-4B95-8208-79A34F8B6157}" destId="{BE5E9FEA-62FE-44AB-BF0B-CC3267558139}" srcOrd="2" destOrd="0" parTransId="{59C1505A-C7F6-481A-8315-850C285C6DF1}" sibTransId="{39972006-191D-4672-B970-CD511D427C08}"/>
    <dgm:cxn modelId="{2291D2D3-4D48-4CE8-A518-D5B498DEC9CD}" type="presOf" srcId="{0B0201DA-9611-4EC0-8666-96F401CBAB35}" destId="{A571A208-966B-47BC-A338-8AD506258A43}" srcOrd="0" destOrd="0" presId="urn:microsoft.com/office/officeart/2011/layout/CircleProcess"/>
    <dgm:cxn modelId="{E1E281FA-E053-478C-97C8-7DF81AC36609}" type="presOf" srcId="{C39B3A37-D202-4B95-8208-79A34F8B6157}" destId="{34DB1C49-1AD3-4A9B-8EDD-522776264D39}" srcOrd="0" destOrd="0" presId="urn:microsoft.com/office/officeart/2011/layout/CircleProcess"/>
    <dgm:cxn modelId="{717E7DFC-1BC0-4061-AE2C-0BC5FB568AEF}" srcId="{C39B3A37-D202-4B95-8208-79A34F8B6157}" destId="{533FE64B-D94E-4852-B974-E26730BDD6D0}" srcOrd="0" destOrd="0" parTransId="{E7F9410A-2AFE-45D5-92B2-0129CB3285FB}" sibTransId="{F702CACD-37F5-4D55-8AAF-4123C3112563}"/>
    <dgm:cxn modelId="{2D13D48C-BDED-4F8B-BA0E-FF497475D50E}" type="presParOf" srcId="{34DB1C49-1AD3-4A9B-8EDD-522776264D39}" destId="{25B98C58-C162-49ED-81A2-754112D5D54A}" srcOrd="0" destOrd="0" presId="urn:microsoft.com/office/officeart/2011/layout/CircleProcess"/>
    <dgm:cxn modelId="{03589304-6ABB-46D7-B2BA-4CFFAB8080FA}" type="presParOf" srcId="{25B98C58-C162-49ED-81A2-754112D5D54A}" destId="{C29E4A51-B212-4A49-9441-CC829E8F079B}" srcOrd="0" destOrd="0" presId="urn:microsoft.com/office/officeart/2011/layout/CircleProcess"/>
    <dgm:cxn modelId="{C995EE60-CA91-4541-8551-2BC01F45EBC4}" type="presParOf" srcId="{34DB1C49-1AD3-4A9B-8EDD-522776264D39}" destId="{305FD9FA-B3A3-4525-9E5E-4EC350200411}" srcOrd="1" destOrd="0" presId="urn:microsoft.com/office/officeart/2011/layout/CircleProcess"/>
    <dgm:cxn modelId="{53F14932-C4C6-41FF-9E47-B41476E2902D}" type="presParOf" srcId="{305FD9FA-B3A3-4525-9E5E-4EC350200411}" destId="{2A87C3E4-3F06-4F48-882B-94CCE01DA632}" srcOrd="0" destOrd="0" presId="urn:microsoft.com/office/officeart/2011/layout/CircleProcess"/>
    <dgm:cxn modelId="{5C65F3F7-8C58-45CD-844B-6A53C754452C}" type="presParOf" srcId="{34DB1C49-1AD3-4A9B-8EDD-522776264D39}" destId="{5D7CE1B5-FAE3-47F9-B4E2-CE0F771664B4}" srcOrd="2" destOrd="0" presId="urn:microsoft.com/office/officeart/2011/layout/CircleProcess"/>
    <dgm:cxn modelId="{EAC3180B-13C7-4371-B109-57F6B798E254}" type="presParOf" srcId="{34DB1C49-1AD3-4A9B-8EDD-522776264D39}" destId="{0A167806-254B-4DD0-8E72-480E3DF65787}" srcOrd="3" destOrd="0" presId="urn:microsoft.com/office/officeart/2011/layout/CircleProcess"/>
    <dgm:cxn modelId="{8D586445-816B-41AE-8AD0-06CB0D1932F0}" type="presParOf" srcId="{0A167806-254B-4DD0-8E72-480E3DF65787}" destId="{65606587-23BC-429E-A644-5617CD2B14B0}" srcOrd="0" destOrd="0" presId="urn:microsoft.com/office/officeart/2011/layout/CircleProcess"/>
    <dgm:cxn modelId="{787D382F-3460-4BA5-9057-55401A08228C}" type="presParOf" srcId="{34DB1C49-1AD3-4A9B-8EDD-522776264D39}" destId="{33D3FBE9-169E-4680-831F-C49D187AF9CD}" srcOrd="4" destOrd="0" presId="urn:microsoft.com/office/officeart/2011/layout/CircleProcess"/>
    <dgm:cxn modelId="{B29875F3-5053-4C1A-B259-128F53783B44}" type="presParOf" srcId="{33D3FBE9-169E-4680-831F-C49D187AF9CD}" destId="{A571A208-966B-47BC-A338-8AD506258A43}" srcOrd="0" destOrd="0" presId="urn:microsoft.com/office/officeart/2011/layout/CircleProcess"/>
    <dgm:cxn modelId="{05ED9447-C8D8-4AA6-A5C1-70A66F8778B9}" type="presParOf" srcId="{34DB1C49-1AD3-4A9B-8EDD-522776264D39}" destId="{C860C94A-5279-46F5-BB5E-75CB8BB78943}" srcOrd="5" destOrd="0" presId="urn:microsoft.com/office/officeart/2011/layout/CircleProcess"/>
    <dgm:cxn modelId="{FC4B48B1-3578-4B6A-822A-5DD9F9353308}" type="presParOf" srcId="{34DB1C49-1AD3-4A9B-8EDD-522776264D39}" destId="{9A59E1A5-91C9-4A43-B42A-1E46C57A156F}" srcOrd="6" destOrd="0" presId="urn:microsoft.com/office/officeart/2011/layout/CircleProcess"/>
    <dgm:cxn modelId="{698878F6-5DA6-43B9-8221-56623F097932}" type="presParOf" srcId="{9A59E1A5-91C9-4A43-B42A-1E46C57A156F}" destId="{47669A10-1072-45C6-AA7F-1C255DF319C3}" srcOrd="0" destOrd="0" presId="urn:microsoft.com/office/officeart/2011/layout/CircleProcess"/>
    <dgm:cxn modelId="{D69D95C6-2F20-478B-AF30-3F7B99077807}" type="presParOf" srcId="{34DB1C49-1AD3-4A9B-8EDD-522776264D39}" destId="{E084B147-F9C0-452D-B0FB-8267E1DA9060}" srcOrd="7" destOrd="0" presId="urn:microsoft.com/office/officeart/2011/layout/CircleProcess"/>
    <dgm:cxn modelId="{20A2808C-2B75-436B-B999-2899CFAE40B8}" type="presParOf" srcId="{E084B147-F9C0-452D-B0FB-8267E1DA9060}" destId="{077CDCB7-87DB-4C41-827E-A21783699D3C}" srcOrd="0" destOrd="0" presId="urn:microsoft.com/office/officeart/2011/layout/CircleProcess"/>
    <dgm:cxn modelId="{3A23E8BD-57AF-4B9E-BAAC-7CB20B3BFBB6}" type="presParOf" srcId="{34DB1C49-1AD3-4A9B-8EDD-522776264D39}" destId="{3499B289-51E5-4CDE-B9F2-7D8FF0AA0105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D5A2C3-9009-0940-B865-D7D1F547F766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D9B55-23C7-F940-9849-EA57758BE05E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Purpose</a:t>
          </a:r>
        </a:p>
      </dgm:t>
    </dgm:pt>
    <dgm:pt modelId="{175EF684-D343-B942-8387-C670AEAA92DD}" type="parTrans" cxnId="{550908F9-B3F8-F149-AE30-3D387B22598A}">
      <dgm:prSet/>
      <dgm:spPr/>
      <dgm:t>
        <a:bodyPr/>
        <a:lstStyle/>
        <a:p>
          <a:endParaRPr lang="en-US"/>
        </a:p>
      </dgm:t>
    </dgm:pt>
    <dgm:pt modelId="{1A043025-140B-CE4F-94EC-C46A22097BB8}" type="sibTrans" cxnId="{550908F9-B3F8-F149-AE30-3D387B22598A}">
      <dgm:prSet/>
      <dgm:spPr/>
      <dgm:t>
        <a:bodyPr/>
        <a:lstStyle/>
        <a:p>
          <a:endParaRPr lang="en-US"/>
        </a:p>
      </dgm:t>
    </dgm:pt>
    <dgm:pt modelId="{FFBAB5D5-67A5-F340-9211-FDC14077147D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Main Idea</a:t>
          </a:r>
        </a:p>
      </dgm:t>
    </dgm:pt>
    <dgm:pt modelId="{4253BF1A-12C2-EA46-9E6D-5DD1E6CF67C8}" type="parTrans" cxnId="{933918DC-BF96-8848-9F60-1DB1602BE323}">
      <dgm:prSet/>
      <dgm:spPr/>
      <dgm:t>
        <a:bodyPr/>
        <a:lstStyle/>
        <a:p>
          <a:endParaRPr lang="en-US"/>
        </a:p>
      </dgm:t>
    </dgm:pt>
    <dgm:pt modelId="{4CAE65FA-3240-CC46-B94D-F952E6B1B299}" type="sibTrans" cxnId="{933918DC-BF96-8848-9F60-1DB1602BE323}">
      <dgm:prSet/>
      <dgm:spPr/>
      <dgm:t>
        <a:bodyPr/>
        <a:lstStyle/>
        <a:p>
          <a:endParaRPr lang="en-US"/>
        </a:p>
      </dgm:t>
    </dgm:pt>
    <dgm:pt modelId="{8F8F0E9D-D15A-B54B-95F4-CA0F265BBE4C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Topic Sentence</a:t>
          </a:r>
        </a:p>
      </dgm:t>
    </dgm:pt>
    <dgm:pt modelId="{AAB4431A-CD8C-AD49-B22A-046196D1BA24}" type="parTrans" cxnId="{C0F65640-5513-A44A-860F-1A7D07A7670E}">
      <dgm:prSet/>
      <dgm:spPr/>
      <dgm:t>
        <a:bodyPr/>
        <a:lstStyle/>
        <a:p>
          <a:endParaRPr lang="en-US"/>
        </a:p>
      </dgm:t>
    </dgm:pt>
    <dgm:pt modelId="{9672C253-187E-8842-8EAB-EC32B7822F9F}" type="sibTrans" cxnId="{C0F65640-5513-A44A-860F-1A7D07A7670E}">
      <dgm:prSet/>
      <dgm:spPr/>
      <dgm:t>
        <a:bodyPr/>
        <a:lstStyle/>
        <a:p>
          <a:endParaRPr lang="en-US"/>
        </a:p>
      </dgm:t>
    </dgm:pt>
    <dgm:pt modelId="{7A9EBDCF-D982-A24B-9C3E-579F52B5565C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Concluding Sentence</a:t>
          </a:r>
        </a:p>
      </dgm:t>
    </dgm:pt>
    <dgm:pt modelId="{A1F14237-A7CC-824B-B729-7B9FEF550180}" type="parTrans" cxnId="{4DB6ADFA-CF0F-FB4F-8D51-617224726ABE}">
      <dgm:prSet/>
      <dgm:spPr/>
      <dgm:t>
        <a:bodyPr/>
        <a:lstStyle/>
        <a:p>
          <a:endParaRPr lang="en-US"/>
        </a:p>
      </dgm:t>
    </dgm:pt>
    <dgm:pt modelId="{B26E3F8B-7B5E-BF4E-8853-7FC2914E0918}" type="sibTrans" cxnId="{4DB6ADFA-CF0F-FB4F-8D51-617224726ABE}">
      <dgm:prSet/>
      <dgm:spPr/>
      <dgm:t>
        <a:bodyPr/>
        <a:lstStyle/>
        <a:p>
          <a:endParaRPr lang="en-US"/>
        </a:p>
      </dgm:t>
    </dgm:pt>
    <dgm:pt modelId="{1D1A55DF-18EF-7141-A5E1-014193F5AB6F}" type="pres">
      <dgm:prSet presAssocID="{18D5A2C3-9009-0940-B865-D7D1F547F766}" presName="matrix" presStyleCnt="0">
        <dgm:presLayoutVars>
          <dgm:chMax val="1"/>
          <dgm:dir/>
          <dgm:resizeHandles val="exact"/>
        </dgm:presLayoutVars>
      </dgm:prSet>
      <dgm:spPr/>
    </dgm:pt>
    <dgm:pt modelId="{47BF79E6-4CCF-7F4F-B69E-13A8A756B4AB}" type="pres">
      <dgm:prSet presAssocID="{18D5A2C3-9009-0940-B865-D7D1F547F766}" presName="diamond" presStyleLbl="bgShp" presStyleIdx="0" presStyleCnt="1"/>
      <dgm:spPr>
        <a:solidFill>
          <a:srgbClr val="CCA49C">
            <a:alpha val="40000"/>
          </a:srgbClr>
        </a:solidFill>
      </dgm:spPr>
    </dgm:pt>
    <dgm:pt modelId="{177F79CE-2C1B-754F-BD8B-6E14ACDB1B01}" type="pres">
      <dgm:prSet presAssocID="{18D5A2C3-9009-0940-B865-D7D1F547F766}" presName="quad1" presStyleLbl="node1" presStyleIdx="0" presStyleCnt="4" custScaleX="138114" custScaleY="108743" custLinFactNeighborX="-65633" custLinFactNeighborY="-7511">
        <dgm:presLayoutVars>
          <dgm:chMax val="0"/>
          <dgm:chPref val="0"/>
          <dgm:bulletEnabled val="1"/>
        </dgm:presLayoutVars>
      </dgm:prSet>
      <dgm:spPr/>
    </dgm:pt>
    <dgm:pt modelId="{208391F4-AFC5-1A4C-887B-FBCDE3B8A5A5}" type="pres">
      <dgm:prSet presAssocID="{18D5A2C3-9009-0940-B865-D7D1F547F766}" presName="quad2" presStyleLbl="node1" presStyleIdx="1" presStyleCnt="4" custScaleX="138010" custScaleY="108805" custLinFactNeighborX="66672" custLinFactNeighborY="-7542">
        <dgm:presLayoutVars>
          <dgm:chMax val="0"/>
          <dgm:chPref val="0"/>
          <dgm:bulletEnabled val="1"/>
        </dgm:presLayoutVars>
      </dgm:prSet>
      <dgm:spPr/>
    </dgm:pt>
    <dgm:pt modelId="{DF8F782E-DA35-8C48-8E84-231E1E3BCDF9}" type="pres">
      <dgm:prSet presAssocID="{18D5A2C3-9009-0940-B865-D7D1F547F766}" presName="quad3" presStyleLbl="node1" presStyleIdx="2" presStyleCnt="4" custScaleX="138010" custScaleY="108805" custLinFactNeighborX="-64009" custLinFactNeighborY="5985">
        <dgm:presLayoutVars>
          <dgm:chMax val="0"/>
          <dgm:chPref val="0"/>
          <dgm:bulletEnabled val="1"/>
        </dgm:presLayoutVars>
      </dgm:prSet>
      <dgm:spPr/>
    </dgm:pt>
    <dgm:pt modelId="{0864A199-CD00-8A47-B775-20230474E543}" type="pres">
      <dgm:prSet presAssocID="{18D5A2C3-9009-0940-B865-D7D1F547F766}" presName="quad4" presStyleLbl="node1" presStyleIdx="3" presStyleCnt="4" custScaleX="138010" custScaleY="108805" custLinFactNeighborX="66672" custLinFactNeighborY="5111">
        <dgm:presLayoutVars>
          <dgm:chMax val="0"/>
          <dgm:chPref val="0"/>
          <dgm:bulletEnabled val="1"/>
        </dgm:presLayoutVars>
      </dgm:prSet>
      <dgm:spPr/>
    </dgm:pt>
  </dgm:ptLst>
  <dgm:cxnLst>
    <dgm:cxn modelId="{3C499102-1788-BC41-AEA3-39D2C57A9A3B}" type="presOf" srcId="{18D5A2C3-9009-0940-B865-D7D1F547F766}" destId="{1D1A55DF-18EF-7141-A5E1-014193F5AB6F}" srcOrd="0" destOrd="0" presId="urn:microsoft.com/office/officeart/2005/8/layout/matrix3"/>
    <dgm:cxn modelId="{D056D525-9266-6441-BD49-28A345A7A874}" type="presOf" srcId="{FFBAB5D5-67A5-F340-9211-FDC14077147D}" destId="{208391F4-AFC5-1A4C-887B-FBCDE3B8A5A5}" srcOrd="0" destOrd="0" presId="urn:microsoft.com/office/officeart/2005/8/layout/matrix3"/>
    <dgm:cxn modelId="{309EF12C-2251-1F42-9004-1EBB3A1F588F}" type="presOf" srcId="{8F8F0E9D-D15A-B54B-95F4-CA0F265BBE4C}" destId="{DF8F782E-DA35-8C48-8E84-231E1E3BCDF9}" srcOrd="0" destOrd="0" presId="urn:microsoft.com/office/officeart/2005/8/layout/matrix3"/>
    <dgm:cxn modelId="{C0F65640-5513-A44A-860F-1A7D07A7670E}" srcId="{18D5A2C3-9009-0940-B865-D7D1F547F766}" destId="{8F8F0E9D-D15A-B54B-95F4-CA0F265BBE4C}" srcOrd="2" destOrd="0" parTransId="{AAB4431A-CD8C-AD49-B22A-046196D1BA24}" sibTransId="{9672C253-187E-8842-8EAB-EC32B7822F9F}"/>
    <dgm:cxn modelId="{293158D6-5E34-8D46-A492-C5E838CABCCB}" type="presOf" srcId="{4B8D9B55-23C7-F940-9849-EA57758BE05E}" destId="{177F79CE-2C1B-754F-BD8B-6E14ACDB1B01}" srcOrd="0" destOrd="0" presId="urn:microsoft.com/office/officeart/2005/8/layout/matrix3"/>
    <dgm:cxn modelId="{933918DC-BF96-8848-9F60-1DB1602BE323}" srcId="{18D5A2C3-9009-0940-B865-D7D1F547F766}" destId="{FFBAB5D5-67A5-F340-9211-FDC14077147D}" srcOrd="1" destOrd="0" parTransId="{4253BF1A-12C2-EA46-9E6D-5DD1E6CF67C8}" sibTransId="{4CAE65FA-3240-CC46-B94D-F952E6B1B299}"/>
    <dgm:cxn modelId="{7F42BEE4-4167-5C40-B2C6-7F0111E4C386}" type="presOf" srcId="{7A9EBDCF-D982-A24B-9C3E-579F52B5565C}" destId="{0864A199-CD00-8A47-B775-20230474E543}" srcOrd="0" destOrd="0" presId="urn:microsoft.com/office/officeart/2005/8/layout/matrix3"/>
    <dgm:cxn modelId="{550908F9-B3F8-F149-AE30-3D387B22598A}" srcId="{18D5A2C3-9009-0940-B865-D7D1F547F766}" destId="{4B8D9B55-23C7-F940-9849-EA57758BE05E}" srcOrd="0" destOrd="0" parTransId="{175EF684-D343-B942-8387-C670AEAA92DD}" sibTransId="{1A043025-140B-CE4F-94EC-C46A22097BB8}"/>
    <dgm:cxn modelId="{4DB6ADFA-CF0F-FB4F-8D51-617224726ABE}" srcId="{18D5A2C3-9009-0940-B865-D7D1F547F766}" destId="{7A9EBDCF-D982-A24B-9C3E-579F52B5565C}" srcOrd="3" destOrd="0" parTransId="{A1F14237-A7CC-824B-B729-7B9FEF550180}" sibTransId="{B26E3F8B-7B5E-BF4E-8853-7FC2914E0918}"/>
    <dgm:cxn modelId="{D20A7B2A-E548-D341-A1D6-5DF6BED5DD79}" type="presParOf" srcId="{1D1A55DF-18EF-7141-A5E1-014193F5AB6F}" destId="{47BF79E6-4CCF-7F4F-B69E-13A8A756B4AB}" srcOrd="0" destOrd="0" presId="urn:microsoft.com/office/officeart/2005/8/layout/matrix3"/>
    <dgm:cxn modelId="{A5B10BB4-E2AD-794D-8D06-CC32B7ACE408}" type="presParOf" srcId="{1D1A55DF-18EF-7141-A5E1-014193F5AB6F}" destId="{177F79CE-2C1B-754F-BD8B-6E14ACDB1B01}" srcOrd="1" destOrd="0" presId="urn:microsoft.com/office/officeart/2005/8/layout/matrix3"/>
    <dgm:cxn modelId="{93170F87-9E3C-894D-9A3B-3BC6A6846222}" type="presParOf" srcId="{1D1A55DF-18EF-7141-A5E1-014193F5AB6F}" destId="{208391F4-AFC5-1A4C-887B-FBCDE3B8A5A5}" srcOrd="2" destOrd="0" presId="urn:microsoft.com/office/officeart/2005/8/layout/matrix3"/>
    <dgm:cxn modelId="{324EB0BA-B267-5F4D-AAEB-9D9345F26990}" type="presParOf" srcId="{1D1A55DF-18EF-7141-A5E1-014193F5AB6F}" destId="{DF8F782E-DA35-8C48-8E84-231E1E3BCDF9}" srcOrd="3" destOrd="0" presId="urn:microsoft.com/office/officeart/2005/8/layout/matrix3"/>
    <dgm:cxn modelId="{07F3C476-8D52-9448-B09B-5E2B8A3EA439}" type="presParOf" srcId="{1D1A55DF-18EF-7141-A5E1-014193F5AB6F}" destId="{0864A199-CD00-8A47-B775-20230474E54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D5A2C3-9009-0940-B865-D7D1F547F766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D9B55-23C7-F940-9849-EA57758BE05E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baseline="0" dirty="0">
              <a:solidFill>
                <a:schemeClr val="bg1"/>
              </a:solidFill>
            </a:rPr>
            <a:t>Topic</a:t>
          </a:r>
          <a:endParaRPr lang="en-US" dirty="0">
            <a:solidFill>
              <a:schemeClr val="bg1"/>
            </a:solidFill>
          </a:endParaRPr>
        </a:p>
      </dgm:t>
    </dgm:pt>
    <dgm:pt modelId="{175EF684-D343-B942-8387-C670AEAA92DD}" type="parTrans" cxnId="{550908F9-B3F8-F149-AE30-3D387B22598A}">
      <dgm:prSet/>
      <dgm:spPr/>
      <dgm:t>
        <a:bodyPr/>
        <a:lstStyle/>
        <a:p>
          <a:endParaRPr lang="en-US"/>
        </a:p>
      </dgm:t>
    </dgm:pt>
    <dgm:pt modelId="{1A043025-140B-CE4F-94EC-C46A22097BB8}" type="sibTrans" cxnId="{550908F9-B3F8-F149-AE30-3D387B22598A}">
      <dgm:prSet/>
      <dgm:spPr/>
      <dgm:t>
        <a:bodyPr/>
        <a:lstStyle/>
        <a:p>
          <a:endParaRPr lang="en-US"/>
        </a:p>
      </dgm:t>
    </dgm:pt>
    <dgm:pt modelId="{FFBAB5D5-67A5-F340-9211-FDC14077147D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Organizational</a:t>
          </a:r>
          <a:r>
            <a:rPr lang="en-US" baseline="0" dirty="0">
              <a:solidFill>
                <a:schemeClr val="bg1"/>
              </a:solidFill>
            </a:rPr>
            <a:t> Pattern</a:t>
          </a:r>
          <a:endParaRPr lang="en-US" dirty="0">
            <a:solidFill>
              <a:schemeClr val="bg1"/>
            </a:solidFill>
          </a:endParaRPr>
        </a:p>
      </dgm:t>
    </dgm:pt>
    <dgm:pt modelId="{4253BF1A-12C2-EA46-9E6D-5DD1E6CF67C8}" type="parTrans" cxnId="{933918DC-BF96-8848-9F60-1DB1602BE323}">
      <dgm:prSet/>
      <dgm:spPr/>
      <dgm:t>
        <a:bodyPr/>
        <a:lstStyle/>
        <a:p>
          <a:endParaRPr lang="en-US"/>
        </a:p>
      </dgm:t>
    </dgm:pt>
    <dgm:pt modelId="{4CAE65FA-3240-CC46-B94D-F952E6B1B299}" type="sibTrans" cxnId="{933918DC-BF96-8848-9F60-1DB1602BE323}">
      <dgm:prSet/>
      <dgm:spPr/>
      <dgm:t>
        <a:bodyPr/>
        <a:lstStyle/>
        <a:p>
          <a:endParaRPr lang="en-US"/>
        </a:p>
      </dgm:t>
    </dgm:pt>
    <dgm:pt modelId="{8F8F0E9D-D15A-B54B-95F4-CA0F265BBE4C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Transitions</a:t>
          </a:r>
        </a:p>
      </dgm:t>
    </dgm:pt>
    <dgm:pt modelId="{AAB4431A-CD8C-AD49-B22A-046196D1BA24}" type="parTrans" cxnId="{C0F65640-5513-A44A-860F-1A7D07A7670E}">
      <dgm:prSet/>
      <dgm:spPr/>
      <dgm:t>
        <a:bodyPr/>
        <a:lstStyle/>
        <a:p>
          <a:endParaRPr lang="en-US"/>
        </a:p>
      </dgm:t>
    </dgm:pt>
    <dgm:pt modelId="{9672C253-187E-8842-8EAB-EC32B7822F9F}" type="sibTrans" cxnId="{C0F65640-5513-A44A-860F-1A7D07A7670E}">
      <dgm:prSet/>
      <dgm:spPr/>
      <dgm:t>
        <a:bodyPr/>
        <a:lstStyle/>
        <a:p>
          <a:endParaRPr lang="en-US"/>
        </a:p>
      </dgm:t>
    </dgm:pt>
    <dgm:pt modelId="{7A9EBDCF-D982-A24B-9C3E-579F52B5565C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Supporting Details</a:t>
          </a:r>
        </a:p>
      </dgm:t>
    </dgm:pt>
    <dgm:pt modelId="{A1F14237-A7CC-824B-B729-7B9FEF550180}" type="parTrans" cxnId="{4DB6ADFA-CF0F-FB4F-8D51-617224726ABE}">
      <dgm:prSet/>
      <dgm:spPr/>
      <dgm:t>
        <a:bodyPr/>
        <a:lstStyle/>
        <a:p>
          <a:endParaRPr lang="en-US"/>
        </a:p>
      </dgm:t>
    </dgm:pt>
    <dgm:pt modelId="{B26E3F8B-7B5E-BF4E-8853-7FC2914E0918}" type="sibTrans" cxnId="{4DB6ADFA-CF0F-FB4F-8D51-617224726ABE}">
      <dgm:prSet/>
      <dgm:spPr/>
      <dgm:t>
        <a:bodyPr/>
        <a:lstStyle/>
        <a:p>
          <a:endParaRPr lang="en-US"/>
        </a:p>
      </dgm:t>
    </dgm:pt>
    <dgm:pt modelId="{1D1A55DF-18EF-7141-A5E1-014193F5AB6F}" type="pres">
      <dgm:prSet presAssocID="{18D5A2C3-9009-0940-B865-D7D1F547F766}" presName="matrix" presStyleCnt="0">
        <dgm:presLayoutVars>
          <dgm:chMax val="1"/>
          <dgm:dir/>
          <dgm:resizeHandles val="exact"/>
        </dgm:presLayoutVars>
      </dgm:prSet>
      <dgm:spPr/>
    </dgm:pt>
    <dgm:pt modelId="{47BF79E6-4CCF-7F4F-B69E-13A8A756B4AB}" type="pres">
      <dgm:prSet presAssocID="{18D5A2C3-9009-0940-B865-D7D1F547F766}" presName="diamond" presStyleLbl="bgShp" presStyleIdx="0" presStyleCnt="1"/>
      <dgm:spPr>
        <a:solidFill>
          <a:srgbClr val="386546">
            <a:alpha val="25000"/>
          </a:srgbClr>
        </a:solidFill>
      </dgm:spPr>
    </dgm:pt>
    <dgm:pt modelId="{177F79CE-2C1B-754F-BD8B-6E14ACDB1B01}" type="pres">
      <dgm:prSet presAssocID="{18D5A2C3-9009-0940-B865-D7D1F547F766}" presName="quad1" presStyleLbl="node1" presStyleIdx="0" presStyleCnt="4" custScaleX="138114" custScaleY="108743" custLinFactNeighborX="-65633" custLinFactNeighborY="-7511">
        <dgm:presLayoutVars>
          <dgm:chMax val="0"/>
          <dgm:chPref val="0"/>
          <dgm:bulletEnabled val="1"/>
        </dgm:presLayoutVars>
      </dgm:prSet>
      <dgm:spPr/>
    </dgm:pt>
    <dgm:pt modelId="{208391F4-AFC5-1A4C-887B-FBCDE3B8A5A5}" type="pres">
      <dgm:prSet presAssocID="{18D5A2C3-9009-0940-B865-D7D1F547F766}" presName="quad2" presStyleLbl="node1" presStyleIdx="1" presStyleCnt="4" custScaleX="138010" custScaleY="108805" custLinFactNeighborX="66672" custLinFactNeighborY="-5985">
        <dgm:presLayoutVars>
          <dgm:chMax val="0"/>
          <dgm:chPref val="0"/>
          <dgm:bulletEnabled val="1"/>
        </dgm:presLayoutVars>
      </dgm:prSet>
      <dgm:spPr/>
    </dgm:pt>
    <dgm:pt modelId="{DF8F782E-DA35-8C48-8E84-231E1E3BCDF9}" type="pres">
      <dgm:prSet presAssocID="{18D5A2C3-9009-0940-B865-D7D1F547F766}" presName="quad3" presStyleLbl="node1" presStyleIdx="2" presStyleCnt="4" custScaleX="138010" custScaleY="108805" custLinFactNeighborX="-64009" custLinFactNeighborY="5985">
        <dgm:presLayoutVars>
          <dgm:chMax val="0"/>
          <dgm:chPref val="0"/>
          <dgm:bulletEnabled val="1"/>
        </dgm:presLayoutVars>
      </dgm:prSet>
      <dgm:spPr/>
    </dgm:pt>
    <dgm:pt modelId="{0864A199-CD00-8A47-B775-20230474E543}" type="pres">
      <dgm:prSet presAssocID="{18D5A2C3-9009-0940-B865-D7D1F547F766}" presName="quad4" presStyleLbl="node1" presStyleIdx="3" presStyleCnt="4" custScaleX="138010" custScaleY="108805" custLinFactNeighborX="66672" custLinFactNeighborY="5111">
        <dgm:presLayoutVars>
          <dgm:chMax val="0"/>
          <dgm:chPref val="0"/>
          <dgm:bulletEnabled val="1"/>
        </dgm:presLayoutVars>
      </dgm:prSet>
      <dgm:spPr/>
    </dgm:pt>
  </dgm:ptLst>
  <dgm:cxnLst>
    <dgm:cxn modelId="{6983B716-7086-5742-80AE-03657566F3DA}" type="presOf" srcId="{FFBAB5D5-67A5-F340-9211-FDC14077147D}" destId="{208391F4-AFC5-1A4C-887B-FBCDE3B8A5A5}" srcOrd="0" destOrd="0" presId="urn:microsoft.com/office/officeart/2005/8/layout/matrix3"/>
    <dgm:cxn modelId="{BBCACB16-1476-934D-827C-92BE50EE7134}" type="presOf" srcId="{7A9EBDCF-D982-A24B-9C3E-579F52B5565C}" destId="{0864A199-CD00-8A47-B775-20230474E543}" srcOrd="0" destOrd="0" presId="urn:microsoft.com/office/officeart/2005/8/layout/matrix3"/>
    <dgm:cxn modelId="{741C8D3E-81CA-A84F-9E5F-076EDABFE4F5}" type="presOf" srcId="{8F8F0E9D-D15A-B54B-95F4-CA0F265BBE4C}" destId="{DF8F782E-DA35-8C48-8E84-231E1E3BCDF9}" srcOrd="0" destOrd="0" presId="urn:microsoft.com/office/officeart/2005/8/layout/matrix3"/>
    <dgm:cxn modelId="{C0F65640-5513-A44A-860F-1A7D07A7670E}" srcId="{18D5A2C3-9009-0940-B865-D7D1F547F766}" destId="{8F8F0E9D-D15A-B54B-95F4-CA0F265BBE4C}" srcOrd="2" destOrd="0" parTransId="{AAB4431A-CD8C-AD49-B22A-046196D1BA24}" sibTransId="{9672C253-187E-8842-8EAB-EC32B7822F9F}"/>
    <dgm:cxn modelId="{2F0BBEA5-CA89-7A44-8273-2464705D9EE8}" type="presOf" srcId="{4B8D9B55-23C7-F940-9849-EA57758BE05E}" destId="{177F79CE-2C1B-754F-BD8B-6E14ACDB1B01}" srcOrd="0" destOrd="0" presId="urn:microsoft.com/office/officeart/2005/8/layout/matrix3"/>
    <dgm:cxn modelId="{B502A4BA-D6F2-1443-B4DF-006D5EEF4FBE}" type="presOf" srcId="{18D5A2C3-9009-0940-B865-D7D1F547F766}" destId="{1D1A55DF-18EF-7141-A5E1-014193F5AB6F}" srcOrd="0" destOrd="0" presId="urn:microsoft.com/office/officeart/2005/8/layout/matrix3"/>
    <dgm:cxn modelId="{933918DC-BF96-8848-9F60-1DB1602BE323}" srcId="{18D5A2C3-9009-0940-B865-D7D1F547F766}" destId="{FFBAB5D5-67A5-F340-9211-FDC14077147D}" srcOrd="1" destOrd="0" parTransId="{4253BF1A-12C2-EA46-9E6D-5DD1E6CF67C8}" sibTransId="{4CAE65FA-3240-CC46-B94D-F952E6B1B299}"/>
    <dgm:cxn modelId="{550908F9-B3F8-F149-AE30-3D387B22598A}" srcId="{18D5A2C3-9009-0940-B865-D7D1F547F766}" destId="{4B8D9B55-23C7-F940-9849-EA57758BE05E}" srcOrd="0" destOrd="0" parTransId="{175EF684-D343-B942-8387-C670AEAA92DD}" sibTransId="{1A043025-140B-CE4F-94EC-C46A22097BB8}"/>
    <dgm:cxn modelId="{4DB6ADFA-CF0F-FB4F-8D51-617224726ABE}" srcId="{18D5A2C3-9009-0940-B865-D7D1F547F766}" destId="{7A9EBDCF-D982-A24B-9C3E-579F52B5565C}" srcOrd="3" destOrd="0" parTransId="{A1F14237-A7CC-824B-B729-7B9FEF550180}" sibTransId="{B26E3F8B-7B5E-BF4E-8853-7FC2914E0918}"/>
    <dgm:cxn modelId="{7D04D6E4-55E9-8A44-8D66-CC6091D4A4E1}" type="presParOf" srcId="{1D1A55DF-18EF-7141-A5E1-014193F5AB6F}" destId="{47BF79E6-4CCF-7F4F-B69E-13A8A756B4AB}" srcOrd="0" destOrd="0" presId="urn:microsoft.com/office/officeart/2005/8/layout/matrix3"/>
    <dgm:cxn modelId="{51D105F6-3814-C744-8F4A-7DE6C24A8C10}" type="presParOf" srcId="{1D1A55DF-18EF-7141-A5E1-014193F5AB6F}" destId="{177F79CE-2C1B-754F-BD8B-6E14ACDB1B01}" srcOrd="1" destOrd="0" presId="urn:microsoft.com/office/officeart/2005/8/layout/matrix3"/>
    <dgm:cxn modelId="{D06C18AA-C0C2-1C48-B3D1-F4D511CE8854}" type="presParOf" srcId="{1D1A55DF-18EF-7141-A5E1-014193F5AB6F}" destId="{208391F4-AFC5-1A4C-887B-FBCDE3B8A5A5}" srcOrd="2" destOrd="0" presId="urn:microsoft.com/office/officeart/2005/8/layout/matrix3"/>
    <dgm:cxn modelId="{C76AE69A-87D6-A140-9ACF-0F1A0345F72D}" type="presParOf" srcId="{1D1A55DF-18EF-7141-A5E1-014193F5AB6F}" destId="{DF8F782E-DA35-8C48-8E84-231E1E3BCDF9}" srcOrd="3" destOrd="0" presId="urn:microsoft.com/office/officeart/2005/8/layout/matrix3"/>
    <dgm:cxn modelId="{B60546F2-76D5-9049-93C1-753C3FD41824}" type="presParOf" srcId="{1D1A55DF-18EF-7141-A5E1-014193F5AB6F}" destId="{0864A199-CD00-8A47-B775-20230474E54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289E318-C66A-41FB-AD35-7B60C1759945}">
      <dgm:prSet phldrT="[Text]" custT="1"/>
      <dgm:spPr>
        <a:solidFill>
          <a:srgbClr val="F3EDE7"/>
        </a:solidFill>
      </dgm:spPr>
      <dgm:t>
        <a:bodyPr/>
        <a:lstStyle/>
        <a:p>
          <a:r>
            <a:rPr lang="en-US" sz="38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gm:t>
    </dgm:pt>
    <dgm:pt modelId="{E9873692-6024-4FFF-B592-E407C96E740C}" type="parTrans" cxnId="{6CCBCFA4-6503-4E23-BA61-513BC556506B}">
      <dgm:prSet/>
      <dgm:spPr/>
      <dgm:t>
        <a:bodyPr/>
        <a:lstStyle/>
        <a:p>
          <a:endParaRPr lang="en-US"/>
        </a:p>
      </dgm:t>
    </dgm:pt>
    <dgm:pt modelId="{FB9FE41F-CA5B-42D4-83CC-0E1E2DD3253F}" type="sibTrans" cxnId="{6CCBCFA4-6503-4E23-BA61-513BC556506B}">
      <dgm:prSet/>
      <dgm:spPr/>
      <dgm:t>
        <a:bodyPr/>
        <a:lstStyle/>
        <a:p>
          <a:endParaRPr lang="en-US"/>
        </a:p>
      </dgm:t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  <dgm:pt modelId="{DFC0213A-A72D-4A79-895B-0DFEE2CDCB68}" type="pres">
      <dgm:prSet presAssocID="{E289E318-C66A-41FB-AD35-7B60C1759945}" presName="parTxOnly" presStyleLbl="node1" presStyleIdx="0" presStyleCnt="1" custScaleY="65729" custLinFactNeighborX="49" custLinFactNeighborY="2603">
        <dgm:presLayoutVars>
          <dgm:chMax val="0"/>
          <dgm:chPref val="0"/>
          <dgm:bulletEnabled val="1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  <dgm:cxn modelId="{6CCBCFA4-6503-4E23-BA61-513BC556506B}" srcId="{CCBF52A4-1315-42DD-9154-A305B57149A6}" destId="{E289E318-C66A-41FB-AD35-7B60C1759945}" srcOrd="0" destOrd="0" parTransId="{E9873692-6024-4FFF-B592-E407C96E740C}" sibTransId="{FB9FE41F-CA5B-42D4-83CC-0E1E2DD3253F}"/>
    <dgm:cxn modelId="{EEB06ED5-3B0E-4D4F-A5DB-ACB2B981DC04}" type="presOf" srcId="{E289E318-C66A-41FB-AD35-7B60C1759945}" destId="{DFC0213A-A72D-4A79-895B-0DFEE2CDCB68}" srcOrd="0" destOrd="0" presId="urn:microsoft.com/office/officeart/2005/8/layout/chevron1"/>
    <dgm:cxn modelId="{C679F7D6-5025-4469-A7FB-F640657FE148}" type="presParOf" srcId="{88558BBA-18A4-472D-8E4C-AB6DCBAE1D2F}" destId="{DFC0213A-A72D-4A79-895B-0DFEE2CDCB6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289E318-C66A-41FB-AD35-7B60C1759945}">
      <dgm:prSet phldrT="[Text]" custT="1"/>
      <dgm:spPr>
        <a:solidFill>
          <a:srgbClr val="F3EDE7"/>
        </a:solidFill>
      </dgm:spPr>
      <dgm:t>
        <a:bodyPr/>
        <a:lstStyle/>
        <a:p>
          <a:r>
            <a:rPr lang="en-US" sz="38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gm:t>
    </dgm:pt>
    <dgm:pt modelId="{E9873692-6024-4FFF-B592-E407C96E740C}" type="parTrans" cxnId="{6CCBCFA4-6503-4E23-BA61-513BC556506B}">
      <dgm:prSet/>
      <dgm:spPr/>
      <dgm:t>
        <a:bodyPr/>
        <a:lstStyle/>
        <a:p>
          <a:endParaRPr lang="en-US"/>
        </a:p>
      </dgm:t>
    </dgm:pt>
    <dgm:pt modelId="{FB9FE41F-CA5B-42D4-83CC-0E1E2DD3253F}" type="sibTrans" cxnId="{6CCBCFA4-6503-4E23-BA61-513BC556506B}">
      <dgm:prSet/>
      <dgm:spPr/>
      <dgm:t>
        <a:bodyPr/>
        <a:lstStyle/>
        <a:p>
          <a:endParaRPr lang="en-US"/>
        </a:p>
      </dgm:t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  <dgm:pt modelId="{DFC0213A-A72D-4A79-895B-0DFEE2CDCB68}" type="pres">
      <dgm:prSet presAssocID="{E289E318-C66A-41FB-AD35-7B60C1759945}" presName="parTxOnly" presStyleLbl="node1" presStyleIdx="0" presStyleCnt="1" custScaleY="65729" custLinFactNeighborX="49" custLinFactNeighborY="2603">
        <dgm:presLayoutVars>
          <dgm:chMax val="0"/>
          <dgm:chPref val="0"/>
          <dgm:bulletEnabled val="1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  <dgm:cxn modelId="{6CCBCFA4-6503-4E23-BA61-513BC556506B}" srcId="{CCBF52A4-1315-42DD-9154-A305B57149A6}" destId="{E289E318-C66A-41FB-AD35-7B60C1759945}" srcOrd="0" destOrd="0" parTransId="{E9873692-6024-4FFF-B592-E407C96E740C}" sibTransId="{FB9FE41F-CA5B-42D4-83CC-0E1E2DD3253F}"/>
    <dgm:cxn modelId="{EEB06ED5-3B0E-4D4F-A5DB-ACB2B981DC04}" type="presOf" srcId="{E289E318-C66A-41FB-AD35-7B60C1759945}" destId="{DFC0213A-A72D-4A79-895B-0DFEE2CDCB68}" srcOrd="0" destOrd="0" presId="urn:microsoft.com/office/officeart/2005/8/layout/chevron1"/>
    <dgm:cxn modelId="{C679F7D6-5025-4469-A7FB-F640657FE148}" type="presParOf" srcId="{88558BBA-18A4-472D-8E4C-AB6DCBAE1D2F}" destId="{DFC0213A-A72D-4A79-895B-0DFEE2CDCB6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BF52A4-1315-42DD-9154-A305B57149A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8558BBA-18A4-472D-8E4C-AB6DCBAE1D2F}" type="pres">
      <dgm:prSet presAssocID="{CCBF52A4-1315-42DD-9154-A305B57149A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BF01145-F113-425D-98E8-2C22D4DDA07F}" type="presOf" srcId="{CCBF52A4-1315-42DD-9154-A305B57149A6}" destId="{88558BBA-18A4-472D-8E4C-AB6DCBAE1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DA8A4-4A46-164D-82BA-A358D5D67E5B}">
      <dsp:nvSpPr>
        <dsp:cNvPr id="0" name=""/>
        <dsp:cNvSpPr/>
      </dsp:nvSpPr>
      <dsp:spPr>
        <a:xfrm>
          <a:off x="3304025" y="-8193"/>
          <a:ext cx="1828805" cy="914402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1. Prewriting</a:t>
          </a:r>
        </a:p>
      </dsp:txBody>
      <dsp:txXfrm>
        <a:off x="3348662" y="36444"/>
        <a:ext cx="1739531" cy="825128"/>
      </dsp:txXfrm>
    </dsp:sp>
    <dsp:sp modelId="{3FB4AD08-EED8-2544-994B-4D9AE5469F6F}">
      <dsp:nvSpPr>
        <dsp:cNvPr id="0" name=""/>
        <dsp:cNvSpPr/>
      </dsp:nvSpPr>
      <dsp:spPr>
        <a:xfrm>
          <a:off x="2472400" y="449007"/>
          <a:ext cx="3492056" cy="3492056"/>
        </a:xfrm>
        <a:custGeom>
          <a:avLst/>
          <a:gdLst/>
          <a:ahLst/>
          <a:cxnLst/>
          <a:rect l="0" t="0" r="0" b="0"/>
          <a:pathLst>
            <a:path>
              <a:moveTo>
                <a:pt x="2666508" y="262340"/>
              </a:moveTo>
              <a:arcTo wR="1746028" hR="1746028" stAng="18108929" swAng="1388355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B7744-3D9A-BC4C-9DB2-81E6614039ED}">
      <dsp:nvSpPr>
        <dsp:cNvPr id="0" name=""/>
        <dsp:cNvSpPr/>
      </dsp:nvSpPr>
      <dsp:spPr>
        <a:xfrm>
          <a:off x="4964597" y="1198282"/>
          <a:ext cx="1828805" cy="914402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2. Drafting</a:t>
          </a:r>
        </a:p>
      </dsp:txBody>
      <dsp:txXfrm>
        <a:off x="5009234" y="1242919"/>
        <a:ext cx="1739531" cy="825128"/>
      </dsp:txXfrm>
    </dsp:sp>
    <dsp:sp modelId="{BFB1D384-3990-8143-904E-B14698F9B9E0}">
      <dsp:nvSpPr>
        <dsp:cNvPr id="0" name=""/>
        <dsp:cNvSpPr/>
      </dsp:nvSpPr>
      <dsp:spPr>
        <a:xfrm>
          <a:off x="2472400" y="449007"/>
          <a:ext cx="3492056" cy="3492056"/>
        </a:xfrm>
        <a:custGeom>
          <a:avLst/>
          <a:gdLst/>
          <a:ahLst/>
          <a:cxnLst/>
          <a:rect l="0" t="0" r="0" b="0"/>
          <a:pathLst>
            <a:path>
              <a:moveTo>
                <a:pt x="3490587" y="1674421"/>
              </a:moveTo>
              <a:arcTo wR="1746028" hR="1746028" stAng="21458975" swAng="2110213"/>
            </a:path>
          </a:pathLst>
        </a:custGeom>
        <a:noFill/>
        <a:ln w="635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55539-4A94-BA4A-B9BF-5E70579C7524}">
      <dsp:nvSpPr>
        <dsp:cNvPr id="0" name=""/>
        <dsp:cNvSpPr/>
      </dsp:nvSpPr>
      <dsp:spPr>
        <a:xfrm>
          <a:off x="4330315" y="3150401"/>
          <a:ext cx="1828805" cy="914402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3. Revising</a:t>
          </a:r>
        </a:p>
      </dsp:txBody>
      <dsp:txXfrm>
        <a:off x="4374952" y="3195038"/>
        <a:ext cx="1739531" cy="825128"/>
      </dsp:txXfrm>
    </dsp:sp>
    <dsp:sp modelId="{2CBCE5C7-3609-DB45-AA0A-95F87FAFB5BB}">
      <dsp:nvSpPr>
        <dsp:cNvPr id="0" name=""/>
        <dsp:cNvSpPr/>
      </dsp:nvSpPr>
      <dsp:spPr>
        <a:xfrm>
          <a:off x="2472400" y="449007"/>
          <a:ext cx="3492056" cy="3492056"/>
        </a:xfrm>
        <a:custGeom>
          <a:avLst/>
          <a:gdLst/>
          <a:ahLst/>
          <a:cxnLst/>
          <a:rect l="0" t="0" r="0" b="0"/>
          <a:pathLst>
            <a:path>
              <a:moveTo>
                <a:pt x="1855681" y="3488609"/>
              </a:moveTo>
              <a:arcTo wR="1746028" hR="1746028" stAng="5183961" swAng="432078"/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9F794-8335-4603-9839-6CA4F253F009}">
      <dsp:nvSpPr>
        <dsp:cNvPr id="0" name=""/>
        <dsp:cNvSpPr/>
      </dsp:nvSpPr>
      <dsp:spPr>
        <a:xfrm>
          <a:off x="2277736" y="3150401"/>
          <a:ext cx="1828805" cy="914402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4. Editing</a:t>
          </a:r>
        </a:p>
      </dsp:txBody>
      <dsp:txXfrm>
        <a:off x="2322373" y="3195038"/>
        <a:ext cx="1739531" cy="825128"/>
      </dsp:txXfrm>
    </dsp:sp>
    <dsp:sp modelId="{32463912-6387-4C9F-9840-F73923321E30}">
      <dsp:nvSpPr>
        <dsp:cNvPr id="0" name=""/>
        <dsp:cNvSpPr/>
      </dsp:nvSpPr>
      <dsp:spPr>
        <a:xfrm>
          <a:off x="2472400" y="449007"/>
          <a:ext cx="3492056" cy="3492056"/>
        </a:xfrm>
        <a:custGeom>
          <a:avLst/>
          <a:gdLst/>
          <a:ahLst/>
          <a:cxnLst/>
          <a:rect l="0" t="0" r="0" b="0"/>
          <a:pathLst>
            <a:path>
              <a:moveTo>
                <a:pt x="278702" y="2692372"/>
              </a:moveTo>
              <a:arcTo wR="1746028" hR="1746028" stAng="8830812" swAng="2110213"/>
            </a:path>
          </a:pathLst>
        </a:custGeom>
        <a:noFill/>
        <a:ln w="635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552FD-DE8C-994E-AB31-2E70CF330189}">
      <dsp:nvSpPr>
        <dsp:cNvPr id="0" name=""/>
        <dsp:cNvSpPr/>
      </dsp:nvSpPr>
      <dsp:spPr>
        <a:xfrm>
          <a:off x="1643454" y="1198282"/>
          <a:ext cx="1828805" cy="91440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5. Submitting</a:t>
          </a:r>
        </a:p>
      </dsp:txBody>
      <dsp:txXfrm>
        <a:off x="1688091" y="1242919"/>
        <a:ext cx="1739531" cy="825128"/>
      </dsp:txXfrm>
    </dsp:sp>
    <dsp:sp modelId="{58FFDBE4-E244-664F-9CD4-BC452390329C}">
      <dsp:nvSpPr>
        <dsp:cNvPr id="0" name=""/>
        <dsp:cNvSpPr/>
      </dsp:nvSpPr>
      <dsp:spPr>
        <a:xfrm>
          <a:off x="2472400" y="449007"/>
          <a:ext cx="3492056" cy="3492056"/>
        </a:xfrm>
        <a:custGeom>
          <a:avLst/>
          <a:gdLst/>
          <a:ahLst/>
          <a:cxnLst/>
          <a:rect l="0" t="0" r="0" b="0"/>
          <a:pathLst>
            <a:path>
              <a:moveTo>
                <a:pt x="316557" y="743417"/>
              </a:moveTo>
              <a:arcTo wR="1746028" hR="1746028" stAng="12902716" swAng="1388355"/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0213A-A72D-4A79-895B-0DFEE2CDCB68}">
      <dsp:nvSpPr>
        <dsp:cNvPr id="0" name=""/>
        <dsp:cNvSpPr/>
      </dsp:nvSpPr>
      <dsp:spPr>
        <a:xfrm>
          <a:off x="8232" y="0"/>
          <a:ext cx="8421391" cy="834181"/>
        </a:xfrm>
        <a:prstGeom prst="chevron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sp:txBody>
      <dsp:txXfrm>
        <a:off x="425323" y="0"/>
        <a:ext cx="7587210" cy="83418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0213A-A72D-4A79-895B-0DFEE2CDCB68}">
      <dsp:nvSpPr>
        <dsp:cNvPr id="0" name=""/>
        <dsp:cNvSpPr/>
      </dsp:nvSpPr>
      <dsp:spPr>
        <a:xfrm>
          <a:off x="8232" y="0"/>
          <a:ext cx="8421391" cy="834181"/>
        </a:xfrm>
        <a:prstGeom prst="chevron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sp:txBody>
      <dsp:txXfrm>
        <a:off x="425323" y="0"/>
        <a:ext cx="7587210" cy="83418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9E4A51-B212-4A49-9441-CC829E8F079B}">
      <dsp:nvSpPr>
        <dsp:cNvPr id="0" name=""/>
        <dsp:cNvSpPr/>
      </dsp:nvSpPr>
      <dsp:spPr>
        <a:xfrm>
          <a:off x="5655801" y="855004"/>
          <a:ext cx="2264884" cy="22653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7C3E4-3F06-4F48-882B-94CCE01DA632}">
      <dsp:nvSpPr>
        <dsp:cNvPr id="0" name=""/>
        <dsp:cNvSpPr/>
      </dsp:nvSpPr>
      <dsp:spPr>
        <a:xfrm>
          <a:off x="5731002" y="930527"/>
          <a:ext cx="2114482" cy="211425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Style</a:t>
          </a:r>
        </a:p>
      </dsp:txBody>
      <dsp:txXfrm>
        <a:off x="6033282" y="1232621"/>
        <a:ext cx="1509923" cy="1510070"/>
      </dsp:txXfrm>
    </dsp:sp>
    <dsp:sp modelId="{65606587-23BC-429E-A644-5617CD2B14B0}">
      <dsp:nvSpPr>
        <dsp:cNvPr id="0" name=""/>
        <dsp:cNvSpPr/>
      </dsp:nvSpPr>
      <dsp:spPr>
        <a:xfrm rot="2700000">
          <a:off x="3317705" y="857742"/>
          <a:ext cx="2259429" cy="2259429"/>
        </a:xfrm>
        <a:prstGeom prst="teardrop">
          <a:avLst>
            <a:gd name="adj" fmla="val 10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71A208-966B-47BC-A338-8AD506258A43}">
      <dsp:nvSpPr>
        <dsp:cNvPr id="0" name=""/>
        <dsp:cNvSpPr/>
      </dsp:nvSpPr>
      <dsp:spPr>
        <a:xfrm>
          <a:off x="3390179" y="930527"/>
          <a:ext cx="2114482" cy="211425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Grammar</a:t>
          </a:r>
        </a:p>
      </dsp:txBody>
      <dsp:txXfrm>
        <a:off x="3692458" y="1232621"/>
        <a:ext cx="1509923" cy="1510070"/>
      </dsp:txXfrm>
    </dsp:sp>
    <dsp:sp modelId="{47669A10-1072-45C6-AA7F-1C255DF319C3}">
      <dsp:nvSpPr>
        <dsp:cNvPr id="0" name=""/>
        <dsp:cNvSpPr/>
      </dsp:nvSpPr>
      <dsp:spPr>
        <a:xfrm rot="2700000">
          <a:off x="976881" y="857742"/>
          <a:ext cx="2259429" cy="2259429"/>
        </a:xfrm>
        <a:prstGeom prst="teardrop">
          <a:avLst>
            <a:gd name="adj" fmla="val 10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CDCB7-87DB-4C41-827E-A21783699D3C}">
      <dsp:nvSpPr>
        <dsp:cNvPr id="0" name=""/>
        <dsp:cNvSpPr/>
      </dsp:nvSpPr>
      <dsp:spPr>
        <a:xfrm>
          <a:off x="1049355" y="930527"/>
          <a:ext cx="2114482" cy="211425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Spelling</a:t>
          </a:r>
        </a:p>
      </dsp:txBody>
      <dsp:txXfrm>
        <a:off x="1351635" y="1232621"/>
        <a:ext cx="1509923" cy="15100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F79E6-4CCF-7F4F-B69E-13A8A756B4AB}">
      <dsp:nvSpPr>
        <dsp:cNvPr id="0" name=""/>
        <dsp:cNvSpPr/>
      </dsp:nvSpPr>
      <dsp:spPr>
        <a:xfrm>
          <a:off x="1962370" y="0"/>
          <a:ext cx="4504884" cy="4504884"/>
        </a:xfrm>
        <a:prstGeom prst="diamond">
          <a:avLst/>
        </a:prstGeom>
        <a:solidFill>
          <a:srgbClr val="CCA49C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7F79CE-2C1B-754F-BD8B-6E14ACDB1B01}">
      <dsp:nvSpPr>
        <dsp:cNvPr id="0" name=""/>
        <dsp:cNvSpPr/>
      </dsp:nvSpPr>
      <dsp:spPr>
        <a:xfrm>
          <a:off x="902411" y="219199"/>
          <a:ext cx="2426531" cy="191051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Purpose</a:t>
          </a:r>
        </a:p>
      </dsp:txBody>
      <dsp:txXfrm>
        <a:off x="995674" y="312462"/>
        <a:ext cx="2240005" cy="1723984"/>
      </dsp:txXfrm>
    </dsp:sp>
    <dsp:sp modelId="{208391F4-AFC5-1A4C-887B-FBCDE3B8A5A5}">
      <dsp:nvSpPr>
        <dsp:cNvPr id="0" name=""/>
        <dsp:cNvSpPr/>
      </dsp:nvSpPr>
      <dsp:spPr>
        <a:xfrm>
          <a:off x="5119849" y="218110"/>
          <a:ext cx="2424704" cy="191160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Main Idea</a:t>
          </a:r>
        </a:p>
      </dsp:txBody>
      <dsp:txXfrm>
        <a:off x="5213166" y="311427"/>
        <a:ext cx="2238070" cy="1724966"/>
      </dsp:txXfrm>
    </dsp:sp>
    <dsp:sp modelId="{DF8F782E-DA35-8C48-8E84-231E1E3BCDF9}">
      <dsp:nvSpPr>
        <dsp:cNvPr id="0" name=""/>
        <dsp:cNvSpPr/>
      </dsp:nvSpPr>
      <dsp:spPr>
        <a:xfrm>
          <a:off x="931857" y="2347818"/>
          <a:ext cx="2424704" cy="191160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Topic Sentence</a:t>
          </a:r>
        </a:p>
      </dsp:txBody>
      <dsp:txXfrm>
        <a:off x="1025174" y="2441135"/>
        <a:ext cx="2238070" cy="1724966"/>
      </dsp:txXfrm>
    </dsp:sp>
    <dsp:sp modelId="{0864A199-CD00-8A47-B775-20230474E543}">
      <dsp:nvSpPr>
        <dsp:cNvPr id="0" name=""/>
        <dsp:cNvSpPr/>
      </dsp:nvSpPr>
      <dsp:spPr>
        <a:xfrm>
          <a:off x="5119849" y="2332462"/>
          <a:ext cx="2424704" cy="191160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Concluding Sentence</a:t>
          </a:r>
        </a:p>
      </dsp:txBody>
      <dsp:txXfrm>
        <a:off x="5213166" y="2425779"/>
        <a:ext cx="2238070" cy="17249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F79E6-4CCF-7F4F-B69E-13A8A756B4AB}">
      <dsp:nvSpPr>
        <dsp:cNvPr id="0" name=""/>
        <dsp:cNvSpPr/>
      </dsp:nvSpPr>
      <dsp:spPr>
        <a:xfrm>
          <a:off x="1962370" y="0"/>
          <a:ext cx="4504884" cy="4504884"/>
        </a:xfrm>
        <a:prstGeom prst="diamond">
          <a:avLst/>
        </a:prstGeom>
        <a:solidFill>
          <a:srgbClr val="386546">
            <a:alpha val="25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7F79CE-2C1B-754F-BD8B-6E14ACDB1B01}">
      <dsp:nvSpPr>
        <dsp:cNvPr id="0" name=""/>
        <dsp:cNvSpPr/>
      </dsp:nvSpPr>
      <dsp:spPr>
        <a:xfrm>
          <a:off x="902411" y="219199"/>
          <a:ext cx="2426531" cy="191051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 dirty="0">
              <a:solidFill>
                <a:schemeClr val="bg1"/>
              </a:solidFill>
            </a:rPr>
            <a:t>Topic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995674" y="312462"/>
        <a:ext cx="2240005" cy="1723984"/>
      </dsp:txXfrm>
    </dsp:sp>
    <dsp:sp modelId="{208391F4-AFC5-1A4C-887B-FBCDE3B8A5A5}">
      <dsp:nvSpPr>
        <dsp:cNvPr id="0" name=""/>
        <dsp:cNvSpPr/>
      </dsp:nvSpPr>
      <dsp:spPr>
        <a:xfrm>
          <a:off x="5119849" y="245465"/>
          <a:ext cx="2424704" cy="191160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Organizational</a:t>
          </a:r>
          <a:r>
            <a:rPr lang="en-US" sz="2500" kern="1200" baseline="0" dirty="0">
              <a:solidFill>
                <a:schemeClr val="bg1"/>
              </a:solidFill>
            </a:rPr>
            <a:t> Pattern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5213166" y="338782"/>
        <a:ext cx="2238070" cy="1724966"/>
      </dsp:txXfrm>
    </dsp:sp>
    <dsp:sp modelId="{DF8F782E-DA35-8C48-8E84-231E1E3BCDF9}">
      <dsp:nvSpPr>
        <dsp:cNvPr id="0" name=""/>
        <dsp:cNvSpPr/>
      </dsp:nvSpPr>
      <dsp:spPr>
        <a:xfrm>
          <a:off x="931857" y="2347818"/>
          <a:ext cx="2424704" cy="191160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Transitions</a:t>
          </a:r>
        </a:p>
      </dsp:txBody>
      <dsp:txXfrm>
        <a:off x="1025174" y="2441135"/>
        <a:ext cx="2238070" cy="1724966"/>
      </dsp:txXfrm>
    </dsp:sp>
    <dsp:sp modelId="{0864A199-CD00-8A47-B775-20230474E543}">
      <dsp:nvSpPr>
        <dsp:cNvPr id="0" name=""/>
        <dsp:cNvSpPr/>
      </dsp:nvSpPr>
      <dsp:spPr>
        <a:xfrm>
          <a:off x="5119849" y="2332462"/>
          <a:ext cx="2424704" cy="191160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Supporting Details</a:t>
          </a:r>
        </a:p>
      </dsp:txBody>
      <dsp:txXfrm>
        <a:off x="5213166" y="2425779"/>
        <a:ext cx="2238070" cy="17249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0213A-A72D-4A79-895B-0DFEE2CDCB68}">
      <dsp:nvSpPr>
        <dsp:cNvPr id="0" name=""/>
        <dsp:cNvSpPr/>
      </dsp:nvSpPr>
      <dsp:spPr>
        <a:xfrm>
          <a:off x="8232" y="0"/>
          <a:ext cx="8421391" cy="834181"/>
        </a:xfrm>
        <a:prstGeom prst="chevron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sp:txBody>
      <dsp:txXfrm>
        <a:off x="425323" y="0"/>
        <a:ext cx="7587210" cy="8341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0213A-A72D-4A79-895B-0DFEE2CDCB68}">
      <dsp:nvSpPr>
        <dsp:cNvPr id="0" name=""/>
        <dsp:cNvSpPr/>
      </dsp:nvSpPr>
      <dsp:spPr>
        <a:xfrm>
          <a:off x="8232" y="0"/>
          <a:ext cx="8421391" cy="834181"/>
        </a:xfrm>
        <a:prstGeom prst="chevron">
          <a:avLst/>
        </a:prstGeom>
        <a:solidFill>
          <a:srgbClr val="F3EDE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019" tIns="50673" rIns="50673" bIns="50673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tx1">
                  <a:lumMod val="85000"/>
                  <a:lumOff val="15000"/>
                </a:schemeClr>
              </a:solidFill>
            </a:rPr>
            <a:t>Revise in stages</a:t>
          </a:r>
        </a:p>
      </dsp:txBody>
      <dsp:txXfrm>
        <a:off x="425323" y="0"/>
        <a:ext cx="7587210" cy="8341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618119"/>
            <a:ext cx="914400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Refining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Refining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768959-2178-4071-BC8A-44691083E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9852858"/>
              </p:ext>
            </p:extLst>
          </p:nvPr>
        </p:nvGraphicFramePr>
        <p:xfrm>
          <a:off x="357186" y="1338989"/>
          <a:ext cx="8429624" cy="83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4DDF1D4-4236-4D56-8162-B4526E8CAA86}"/>
              </a:ext>
            </a:extLst>
          </p:cNvPr>
          <p:cNvGraphicFramePr/>
          <p:nvPr/>
        </p:nvGraphicFramePr>
        <p:xfrm>
          <a:off x="357186" y="3358425"/>
          <a:ext cx="8429625" cy="1958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661813E3-0A69-4B6C-B964-F551EC47B4C8}"/>
              </a:ext>
            </a:extLst>
          </p:cNvPr>
          <p:cNvGrpSpPr/>
          <p:nvPr/>
        </p:nvGrpSpPr>
        <p:grpSpPr>
          <a:xfrm>
            <a:off x="357186" y="2423713"/>
            <a:ext cx="8421391" cy="834181"/>
            <a:chOff x="8232" y="0"/>
            <a:chExt cx="8421391" cy="1065544"/>
          </a:xfrm>
          <a:solidFill>
            <a:srgbClr val="F3EDE7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0A5E4541-4BD8-452D-BB19-2280C8B2FEF3}"/>
                </a:ext>
              </a:extLst>
            </p:cNvPr>
            <p:cNvSpPr/>
            <p:nvPr/>
          </p:nvSpPr>
          <p:spPr>
            <a:xfrm>
              <a:off x="8232" y="0"/>
              <a:ext cx="8421391" cy="106554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Arrow: Chevron 4">
              <a:extLst>
                <a:ext uri="{FF2B5EF4-FFF2-40B4-BE49-F238E27FC236}">
                  <a16:creationId xmlns:a16="http://schemas.microsoft.com/office/drawing/2014/main" id="{26CD2A8E-1A3F-4AB2-AA7F-8E2DC4E5889E}"/>
                </a:ext>
              </a:extLst>
            </p:cNvPr>
            <p:cNvSpPr txBox="1"/>
            <p:nvPr/>
          </p:nvSpPr>
          <p:spPr>
            <a:xfrm>
              <a:off x="541004" y="0"/>
              <a:ext cx="7355847" cy="10655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2024" tIns="64008" rIns="64008" bIns="64008" numCol="1" spcCol="1270" anchor="ctr" anchorCtr="0">
              <a:noAutofit/>
            </a:bodyPr>
            <a:lstStyle/>
            <a:p>
              <a:pPr marL="0" lvl="0" indent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Keep copies of previous drafts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63C8DBD-D372-4ADD-813E-D2829D6A7B6A}"/>
              </a:ext>
            </a:extLst>
          </p:cNvPr>
          <p:cNvGrpSpPr/>
          <p:nvPr/>
        </p:nvGrpSpPr>
        <p:grpSpPr>
          <a:xfrm>
            <a:off x="365419" y="3429000"/>
            <a:ext cx="8421391" cy="834181"/>
            <a:chOff x="8232" y="0"/>
            <a:chExt cx="8421391" cy="1065544"/>
          </a:xfrm>
          <a:solidFill>
            <a:srgbClr val="F3EDE7"/>
          </a:solidFill>
        </p:grpSpPr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BCB9BDAC-B027-4412-96A0-2BAF7E7C2C00}"/>
                </a:ext>
              </a:extLst>
            </p:cNvPr>
            <p:cNvSpPr/>
            <p:nvPr/>
          </p:nvSpPr>
          <p:spPr>
            <a:xfrm>
              <a:off x="8232" y="0"/>
              <a:ext cx="8421391" cy="106554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Arrow: Chevron 4">
              <a:extLst>
                <a:ext uri="{FF2B5EF4-FFF2-40B4-BE49-F238E27FC236}">
                  <a16:creationId xmlns:a16="http://schemas.microsoft.com/office/drawing/2014/main" id="{BCD6ADDE-516C-4FFE-B218-B33F5D5229E7}"/>
                </a:ext>
              </a:extLst>
            </p:cNvPr>
            <p:cNvSpPr txBox="1"/>
            <p:nvPr/>
          </p:nvSpPr>
          <p:spPr>
            <a:xfrm>
              <a:off x="541004" y="0"/>
              <a:ext cx="7355847" cy="10655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2024" tIns="64008" rIns="64008" bIns="64008" numCol="1" spcCol="1270" anchor="ctr" anchorCtr="0">
              <a:noAutofit/>
            </a:bodyPr>
            <a:lstStyle/>
            <a:p>
              <a:pPr marL="0" lvl="0" indent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second opinion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4879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Refining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768959-2178-4071-BC8A-44691083E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532101"/>
              </p:ext>
            </p:extLst>
          </p:nvPr>
        </p:nvGraphicFramePr>
        <p:xfrm>
          <a:off x="357186" y="1338989"/>
          <a:ext cx="8429624" cy="83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4DDF1D4-4236-4D56-8162-B4526E8CAA86}"/>
              </a:ext>
            </a:extLst>
          </p:cNvPr>
          <p:cNvGraphicFramePr/>
          <p:nvPr/>
        </p:nvGraphicFramePr>
        <p:xfrm>
          <a:off x="357186" y="3358425"/>
          <a:ext cx="8429625" cy="1958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661813E3-0A69-4B6C-B964-F551EC47B4C8}"/>
              </a:ext>
            </a:extLst>
          </p:cNvPr>
          <p:cNvGrpSpPr/>
          <p:nvPr/>
        </p:nvGrpSpPr>
        <p:grpSpPr>
          <a:xfrm>
            <a:off x="357186" y="2423713"/>
            <a:ext cx="8421391" cy="834181"/>
            <a:chOff x="8232" y="0"/>
            <a:chExt cx="8421391" cy="1065544"/>
          </a:xfrm>
          <a:solidFill>
            <a:srgbClr val="F3EDE7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0A5E4541-4BD8-452D-BB19-2280C8B2FEF3}"/>
                </a:ext>
              </a:extLst>
            </p:cNvPr>
            <p:cNvSpPr/>
            <p:nvPr/>
          </p:nvSpPr>
          <p:spPr>
            <a:xfrm>
              <a:off x="8232" y="0"/>
              <a:ext cx="8421391" cy="106554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Arrow: Chevron 4">
              <a:extLst>
                <a:ext uri="{FF2B5EF4-FFF2-40B4-BE49-F238E27FC236}">
                  <a16:creationId xmlns:a16="http://schemas.microsoft.com/office/drawing/2014/main" id="{26CD2A8E-1A3F-4AB2-AA7F-8E2DC4E5889E}"/>
                </a:ext>
              </a:extLst>
            </p:cNvPr>
            <p:cNvSpPr txBox="1"/>
            <p:nvPr/>
          </p:nvSpPr>
          <p:spPr>
            <a:xfrm>
              <a:off x="541004" y="0"/>
              <a:ext cx="7355847" cy="10655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2024" tIns="64008" rIns="64008" bIns="64008" numCol="1" spcCol="1270" anchor="ctr" anchorCtr="0">
              <a:noAutofit/>
            </a:bodyPr>
            <a:lstStyle/>
            <a:p>
              <a:pPr marL="0" lvl="0" indent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Keep copies of previous drafts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63C8DBD-D372-4ADD-813E-D2829D6A7B6A}"/>
              </a:ext>
            </a:extLst>
          </p:cNvPr>
          <p:cNvGrpSpPr/>
          <p:nvPr/>
        </p:nvGrpSpPr>
        <p:grpSpPr>
          <a:xfrm>
            <a:off x="365419" y="3429000"/>
            <a:ext cx="8421391" cy="834181"/>
            <a:chOff x="8232" y="0"/>
            <a:chExt cx="8421391" cy="1065544"/>
          </a:xfrm>
          <a:solidFill>
            <a:srgbClr val="F3EDE7"/>
          </a:solidFill>
        </p:grpSpPr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BCB9BDAC-B027-4412-96A0-2BAF7E7C2C00}"/>
                </a:ext>
              </a:extLst>
            </p:cNvPr>
            <p:cNvSpPr/>
            <p:nvPr/>
          </p:nvSpPr>
          <p:spPr>
            <a:xfrm>
              <a:off x="8232" y="0"/>
              <a:ext cx="8421391" cy="106554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Arrow: Chevron 4">
              <a:extLst>
                <a:ext uri="{FF2B5EF4-FFF2-40B4-BE49-F238E27FC236}">
                  <a16:creationId xmlns:a16="http://schemas.microsoft.com/office/drawing/2014/main" id="{BCD6ADDE-516C-4FFE-B218-B33F5D5229E7}"/>
                </a:ext>
              </a:extLst>
            </p:cNvPr>
            <p:cNvSpPr txBox="1"/>
            <p:nvPr/>
          </p:nvSpPr>
          <p:spPr>
            <a:xfrm>
              <a:off x="541004" y="0"/>
              <a:ext cx="7355847" cy="10655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2024" tIns="64008" rIns="64008" bIns="64008" numCol="1" spcCol="1270" anchor="ctr" anchorCtr="0">
              <a:noAutofit/>
            </a:bodyPr>
            <a:lstStyle/>
            <a:p>
              <a:pPr marL="0" lvl="0" indent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second opinion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86F09A3-65D2-4B3D-9AFC-F31D2A4312D3}"/>
              </a:ext>
            </a:extLst>
          </p:cNvPr>
          <p:cNvGrpSpPr/>
          <p:nvPr/>
        </p:nvGrpSpPr>
        <p:grpSpPr>
          <a:xfrm>
            <a:off x="365419" y="4482372"/>
            <a:ext cx="8421391" cy="834181"/>
            <a:chOff x="8232" y="0"/>
            <a:chExt cx="8421391" cy="1065544"/>
          </a:xfrm>
          <a:solidFill>
            <a:srgbClr val="F3EDE7"/>
          </a:solidFill>
        </p:grpSpPr>
        <p:sp>
          <p:nvSpPr>
            <p:cNvPr id="23" name="Arrow: Chevron 22">
              <a:extLst>
                <a:ext uri="{FF2B5EF4-FFF2-40B4-BE49-F238E27FC236}">
                  <a16:creationId xmlns:a16="http://schemas.microsoft.com/office/drawing/2014/main" id="{FA72276B-6298-46BF-B62A-895866481C22}"/>
                </a:ext>
              </a:extLst>
            </p:cNvPr>
            <p:cNvSpPr/>
            <p:nvPr/>
          </p:nvSpPr>
          <p:spPr>
            <a:xfrm>
              <a:off x="8232" y="0"/>
              <a:ext cx="8421391" cy="106554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Arrow: Chevron 4">
              <a:extLst>
                <a:ext uri="{FF2B5EF4-FFF2-40B4-BE49-F238E27FC236}">
                  <a16:creationId xmlns:a16="http://schemas.microsoft.com/office/drawing/2014/main" id="{4C764A54-B307-406F-B4FB-8A4AAC7999C3}"/>
                </a:ext>
              </a:extLst>
            </p:cNvPr>
            <p:cNvSpPr txBox="1"/>
            <p:nvPr/>
          </p:nvSpPr>
          <p:spPr>
            <a:xfrm>
              <a:off x="541004" y="0"/>
              <a:ext cx="7355847" cy="10655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2024" tIns="64008" rIns="64008" bIns="64008" numCol="1" spcCol="1270" anchor="ctr" anchorCtr="0">
              <a:noAutofit/>
            </a:bodyPr>
            <a:lstStyle/>
            <a:p>
              <a:pPr marL="0" lvl="0" indent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Take frequent breaks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7296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9C47C14-9C2B-47F6-A290-5EC59A4023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1298843"/>
              </p:ext>
            </p:extLst>
          </p:nvPr>
        </p:nvGraphicFramePr>
        <p:xfrm>
          <a:off x="357187" y="1422400"/>
          <a:ext cx="8429625" cy="3974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4336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80259"/>
              <a:ext cx="7807571" cy="52322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Start at the end.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2855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4336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80259"/>
              <a:ext cx="7807571" cy="52322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Start at the end.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72582" y="2958509"/>
            <a:ext cx="8058154" cy="806935"/>
            <a:chOff x="507753" y="2118583"/>
            <a:chExt cx="8058154" cy="806935"/>
          </a:xfrm>
          <a:solidFill>
            <a:srgbClr val="318295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2118583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2246326"/>
              <a:ext cx="7807571" cy="52322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Know your common errors.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0834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4336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80259"/>
              <a:ext cx="7807571" cy="52322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Start at the end.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72582" y="2958509"/>
            <a:ext cx="8058154" cy="806935"/>
            <a:chOff x="507753" y="2118583"/>
            <a:chExt cx="8058154" cy="806935"/>
          </a:xfrm>
          <a:solidFill>
            <a:srgbClr val="318295"/>
          </a:solidFill>
        </p:grpSpPr>
        <p:sp>
          <p:nvSpPr>
            <p:cNvPr id="21" name="Rectangle 20"/>
            <p:cNvSpPr/>
            <p:nvPr/>
          </p:nvSpPr>
          <p:spPr>
            <a:xfrm>
              <a:off x="507753" y="2118583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2246326"/>
              <a:ext cx="7807571" cy="52322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Know your common errors.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7752" y="4369619"/>
            <a:ext cx="8058154" cy="806935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78965"/>
              <a:ext cx="7807571" cy="52322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Look for one type of error at a time.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0349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Refining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10874876"/>
              </p:ext>
            </p:extLst>
          </p:nvPr>
        </p:nvGraphicFramePr>
        <p:xfrm>
          <a:off x="357187" y="1366725"/>
          <a:ext cx="8436857" cy="409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802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for Focus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/>
          </p:nvPr>
        </p:nvGraphicFramePr>
        <p:xfrm>
          <a:off x="357187" y="1137909"/>
          <a:ext cx="8429625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235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for Focus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80259"/>
              <a:ext cx="7807571" cy="523220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Does my paragraph accomplish my purpose?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78618"/>
              <a:ext cx="7807571" cy="52322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Have I stated the main idea in a topic sentence?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78965"/>
              <a:ext cx="7807571" cy="52322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Do all of my sentences relate to my topic sentence?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250115"/>
            <a:ext cx="8058154" cy="806935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78618"/>
              <a:ext cx="7807571" cy="52322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Does my concluding sentence tie my ideas together?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261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for 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/>
          </p:nvPr>
        </p:nvGraphicFramePr>
        <p:xfrm>
          <a:off x="357187" y="1137909"/>
          <a:ext cx="8429625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8843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for 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2267865"/>
            <a:ext cx="8058154" cy="702952"/>
            <a:chOff x="555952" y="1444785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55952" y="1444785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565610"/>
              <a:ext cx="7807571" cy="5652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Does my organizational pattern present ideas logically?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4185A2A-9E84-420B-A458-5E15194EA199}"/>
              </a:ext>
            </a:extLst>
          </p:cNvPr>
          <p:cNvGrpSpPr/>
          <p:nvPr/>
        </p:nvGrpSpPr>
        <p:grpSpPr>
          <a:xfrm>
            <a:off x="542922" y="1418900"/>
            <a:ext cx="8058154" cy="702952"/>
            <a:chOff x="555952" y="1444785"/>
            <a:chExt cx="8058154" cy="806935"/>
          </a:xfrm>
          <a:solidFill>
            <a:srgbClr val="C7D4CB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56A8DE7-60B2-48F0-A19B-89A55DC7B928}"/>
                </a:ext>
              </a:extLst>
            </p:cNvPr>
            <p:cNvSpPr/>
            <p:nvPr/>
          </p:nvSpPr>
          <p:spPr>
            <a:xfrm>
              <a:off x="555952" y="1444785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60589B3-CADD-4308-A962-A02A7E0E3354}"/>
                </a:ext>
              </a:extLst>
            </p:cNvPr>
            <p:cNvSpPr txBox="1"/>
            <p:nvPr/>
          </p:nvSpPr>
          <p:spPr>
            <a:xfrm>
              <a:off x="668214" y="1574442"/>
              <a:ext cx="7807571" cy="54762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Is my topic narrow enough to discuss in an in-depth way?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C9EBAAF-DE07-49A6-967D-B358D172AC42}"/>
              </a:ext>
            </a:extLst>
          </p:cNvPr>
          <p:cNvGrpSpPr/>
          <p:nvPr/>
        </p:nvGrpSpPr>
        <p:grpSpPr>
          <a:xfrm>
            <a:off x="542922" y="3077522"/>
            <a:ext cx="8058154" cy="702951"/>
            <a:chOff x="555952" y="1444785"/>
            <a:chExt cx="8058154" cy="806935"/>
          </a:xfrm>
          <a:solidFill>
            <a:srgbClr val="C7D4CB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3A8F155-9DF5-4367-BFB1-1B06954DACE7}"/>
                </a:ext>
              </a:extLst>
            </p:cNvPr>
            <p:cNvSpPr/>
            <p:nvPr/>
          </p:nvSpPr>
          <p:spPr>
            <a:xfrm>
              <a:off x="555952" y="1444785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6CA970-7791-49C7-84D0-715042866338}"/>
                </a:ext>
              </a:extLst>
            </p:cNvPr>
            <p:cNvSpPr txBox="1"/>
            <p:nvPr/>
          </p:nvSpPr>
          <p:spPr>
            <a:xfrm>
              <a:off x="668214" y="1574442"/>
              <a:ext cx="7807571" cy="547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Do I use transitions to help the audience follow my ideas?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12455CE-9B45-47EB-A4CA-B5BE72D37FCD}"/>
              </a:ext>
            </a:extLst>
          </p:cNvPr>
          <p:cNvGrpSpPr/>
          <p:nvPr/>
        </p:nvGrpSpPr>
        <p:grpSpPr>
          <a:xfrm>
            <a:off x="554906" y="3905992"/>
            <a:ext cx="8058154" cy="702952"/>
            <a:chOff x="441597" y="1444785"/>
            <a:chExt cx="8058154" cy="806935"/>
          </a:xfrm>
          <a:solidFill>
            <a:srgbClr val="C7D4CB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40049EE-B6FB-4107-AC83-9A4BF1BB7BF3}"/>
                </a:ext>
              </a:extLst>
            </p:cNvPr>
            <p:cNvSpPr/>
            <p:nvPr/>
          </p:nvSpPr>
          <p:spPr>
            <a:xfrm>
              <a:off x="441597" y="1444785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122B16D-023F-4F72-82B5-5CFCB639F302}"/>
                </a:ext>
              </a:extLst>
            </p:cNvPr>
            <p:cNvSpPr txBox="1"/>
            <p:nvPr/>
          </p:nvSpPr>
          <p:spPr>
            <a:xfrm>
              <a:off x="668214" y="1574442"/>
              <a:ext cx="7807571" cy="54762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Are my points strengthened by supporting details?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DA4DADB-2084-494D-9FEB-170C956D4BD9}"/>
              </a:ext>
            </a:extLst>
          </p:cNvPr>
          <p:cNvGrpSpPr/>
          <p:nvPr/>
        </p:nvGrpSpPr>
        <p:grpSpPr>
          <a:xfrm>
            <a:off x="554906" y="4734168"/>
            <a:ext cx="8058154" cy="702951"/>
            <a:chOff x="454627" y="1444785"/>
            <a:chExt cx="8058154" cy="806935"/>
          </a:xfrm>
          <a:solidFill>
            <a:srgbClr val="C7D4CB"/>
          </a:solidFill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6751894-EDE6-48ED-AB16-6E65FFCE5D47}"/>
                </a:ext>
              </a:extLst>
            </p:cNvPr>
            <p:cNvSpPr/>
            <p:nvPr/>
          </p:nvSpPr>
          <p:spPr>
            <a:xfrm>
              <a:off x="454627" y="1444785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C852051-731D-440D-B213-376F616ABD94}"/>
                </a:ext>
              </a:extLst>
            </p:cNvPr>
            <p:cNvSpPr txBox="1"/>
            <p:nvPr/>
          </p:nvSpPr>
          <p:spPr>
            <a:xfrm>
              <a:off x="566889" y="1574442"/>
              <a:ext cx="7807571" cy="547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Have I explained my main points through author analysis?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257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Refining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768959-2178-4071-BC8A-44691083E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935536"/>
              </p:ext>
            </p:extLst>
          </p:nvPr>
        </p:nvGraphicFramePr>
        <p:xfrm>
          <a:off x="357186" y="1338989"/>
          <a:ext cx="8429624" cy="83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4DDF1D4-4236-4D56-8162-B4526E8CAA86}"/>
              </a:ext>
            </a:extLst>
          </p:cNvPr>
          <p:cNvGraphicFramePr/>
          <p:nvPr/>
        </p:nvGraphicFramePr>
        <p:xfrm>
          <a:off x="357186" y="3358425"/>
          <a:ext cx="8429625" cy="1958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9923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Refining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768959-2178-4071-BC8A-44691083E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9104763"/>
              </p:ext>
            </p:extLst>
          </p:nvPr>
        </p:nvGraphicFramePr>
        <p:xfrm>
          <a:off x="357186" y="1338989"/>
          <a:ext cx="8429624" cy="83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4DDF1D4-4236-4D56-8162-B4526E8CAA86}"/>
              </a:ext>
            </a:extLst>
          </p:cNvPr>
          <p:cNvGraphicFramePr/>
          <p:nvPr/>
        </p:nvGraphicFramePr>
        <p:xfrm>
          <a:off x="357186" y="3358425"/>
          <a:ext cx="8429625" cy="1958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75430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Refining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768959-2178-4071-BC8A-44691083E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882848"/>
              </p:ext>
            </p:extLst>
          </p:nvPr>
        </p:nvGraphicFramePr>
        <p:xfrm>
          <a:off x="357186" y="1338989"/>
          <a:ext cx="8429624" cy="834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4DDF1D4-4236-4D56-8162-B4526E8CAA86}"/>
              </a:ext>
            </a:extLst>
          </p:cNvPr>
          <p:cNvGraphicFramePr/>
          <p:nvPr/>
        </p:nvGraphicFramePr>
        <p:xfrm>
          <a:off x="357186" y="3358425"/>
          <a:ext cx="8429625" cy="1958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661813E3-0A69-4B6C-B964-F551EC47B4C8}"/>
              </a:ext>
            </a:extLst>
          </p:cNvPr>
          <p:cNvGrpSpPr/>
          <p:nvPr/>
        </p:nvGrpSpPr>
        <p:grpSpPr>
          <a:xfrm>
            <a:off x="357186" y="2423713"/>
            <a:ext cx="8421391" cy="834181"/>
            <a:chOff x="8232" y="0"/>
            <a:chExt cx="8421391" cy="1065544"/>
          </a:xfrm>
          <a:solidFill>
            <a:srgbClr val="F3EDE7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0A5E4541-4BD8-452D-BB19-2280C8B2FEF3}"/>
                </a:ext>
              </a:extLst>
            </p:cNvPr>
            <p:cNvSpPr/>
            <p:nvPr/>
          </p:nvSpPr>
          <p:spPr>
            <a:xfrm>
              <a:off x="8232" y="0"/>
              <a:ext cx="8421391" cy="106554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Arrow: Chevron 4">
              <a:extLst>
                <a:ext uri="{FF2B5EF4-FFF2-40B4-BE49-F238E27FC236}">
                  <a16:creationId xmlns:a16="http://schemas.microsoft.com/office/drawing/2014/main" id="{26CD2A8E-1A3F-4AB2-AA7F-8E2DC4E5889E}"/>
                </a:ext>
              </a:extLst>
            </p:cNvPr>
            <p:cNvSpPr txBox="1"/>
            <p:nvPr/>
          </p:nvSpPr>
          <p:spPr>
            <a:xfrm>
              <a:off x="541004" y="0"/>
              <a:ext cx="7355847" cy="10655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2024" tIns="64008" rIns="64008" bIns="64008" numCol="1" spcCol="1270" anchor="ctr" anchorCtr="0">
              <a:noAutofit/>
            </a:bodyPr>
            <a:lstStyle/>
            <a:p>
              <a:pPr marL="0" lvl="0" indent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Keep copies of previous drafts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40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1315</TotalTime>
  <Words>261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115</cp:revision>
  <dcterms:created xsi:type="dcterms:W3CDTF">2014-11-06T15:36:04Z</dcterms:created>
  <dcterms:modified xsi:type="dcterms:W3CDTF">2019-02-14T21:08:41Z</dcterms:modified>
</cp:coreProperties>
</file>