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51" r:id="rId3"/>
    <p:sldId id="319" r:id="rId4"/>
    <p:sldId id="364" r:id="rId5"/>
    <p:sldId id="324" r:id="rId6"/>
    <p:sldId id="365" r:id="rId7"/>
    <p:sldId id="348" r:id="rId8"/>
    <p:sldId id="366" r:id="rId9"/>
    <p:sldId id="34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19"/>
            <p14:sldId id="364"/>
            <p14:sldId id="324"/>
            <p14:sldId id="365"/>
            <p14:sldId id="348"/>
            <p14:sldId id="366"/>
          </p14:sldIdLst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Example Sentences" id="{608AC8A6-6EF9-4EF1-AC7A-53054F604370}">
          <p14:sldIdLst/>
        </p14:section>
        <p14:section name="Image Slide" id="{473FBC00-5E76-4E3C-B99D-A244E74397E4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5A7E83"/>
    <a:srgbClr val="CCA49C"/>
    <a:srgbClr val="F3EDE7"/>
    <a:srgbClr val="386546"/>
    <a:srgbClr val="314C57"/>
    <a:srgbClr val="C7D4CB"/>
    <a:srgbClr val="F2E2D2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FC86E2-4004-4DE8-8F76-246F5ED3C40B}" type="doc">
      <dgm:prSet loTypeId="urn:microsoft.com/office/officeart/2005/8/layout/cycle7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DD8C8E-701B-412E-9545-1BF7E6A0FB87}">
      <dgm:prSet phldrT="[Text]"/>
      <dgm:spPr/>
      <dgm:t>
        <a:bodyPr/>
        <a:lstStyle/>
        <a:p>
          <a:r>
            <a:rPr lang="en-US" dirty="0"/>
            <a:t>Pre-Writing</a:t>
          </a:r>
        </a:p>
      </dgm:t>
    </dgm:pt>
    <dgm:pt modelId="{BF5D2078-0A40-4F76-940E-537AF08EEE41}" type="parTrans" cxnId="{CC1236AD-3878-4946-B73B-6A96AA58CB4E}">
      <dgm:prSet/>
      <dgm:spPr/>
      <dgm:t>
        <a:bodyPr/>
        <a:lstStyle/>
        <a:p>
          <a:endParaRPr lang="en-US"/>
        </a:p>
      </dgm:t>
    </dgm:pt>
    <dgm:pt modelId="{ABE968EB-A8EB-488F-BED7-C1B4D234E0D7}" type="sibTrans" cxnId="{CC1236AD-3878-4946-B73B-6A96AA58CB4E}">
      <dgm:prSet/>
      <dgm:spPr/>
      <dgm:t>
        <a:bodyPr/>
        <a:lstStyle/>
        <a:p>
          <a:endParaRPr lang="en-US"/>
        </a:p>
      </dgm:t>
    </dgm:pt>
    <dgm:pt modelId="{7BED39D6-1E68-458B-9301-57C33DCB0DD6}">
      <dgm:prSet phldrT="[Text]"/>
      <dgm:spPr/>
      <dgm:t>
        <a:bodyPr/>
        <a:lstStyle/>
        <a:p>
          <a:r>
            <a:rPr lang="en-US" dirty="0"/>
            <a:t>Revising</a:t>
          </a:r>
        </a:p>
      </dgm:t>
    </dgm:pt>
    <dgm:pt modelId="{17CA7573-731A-4159-B667-A0C737AADB75}" type="parTrans" cxnId="{F7414597-FD02-4DE9-92A7-071AD1E3492A}">
      <dgm:prSet/>
      <dgm:spPr/>
      <dgm:t>
        <a:bodyPr/>
        <a:lstStyle/>
        <a:p>
          <a:endParaRPr lang="en-US"/>
        </a:p>
      </dgm:t>
    </dgm:pt>
    <dgm:pt modelId="{E705DE7D-94D5-48C3-B25F-430042815AA4}" type="sibTrans" cxnId="{F7414597-FD02-4DE9-92A7-071AD1E3492A}">
      <dgm:prSet/>
      <dgm:spPr/>
      <dgm:t>
        <a:bodyPr/>
        <a:lstStyle/>
        <a:p>
          <a:endParaRPr lang="en-US"/>
        </a:p>
      </dgm:t>
    </dgm:pt>
    <dgm:pt modelId="{A5F45A57-B7E1-45A5-84D0-118E4FBA7A90}">
      <dgm:prSet phldrT="[Text]"/>
      <dgm:spPr/>
      <dgm:t>
        <a:bodyPr/>
        <a:lstStyle/>
        <a:p>
          <a:r>
            <a:rPr lang="en-US" dirty="0"/>
            <a:t>Editing</a:t>
          </a:r>
        </a:p>
      </dgm:t>
    </dgm:pt>
    <dgm:pt modelId="{F3EF5D21-D03B-4B61-BB1C-62D55054590A}" type="parTrans" cxnId="{1E5E8312-CD0B-4460-912E-C57DCB13165B}">
      <dgm:prSet/>
      <dgm:spPr/>
      <dgm:t>
        <a:bodyPr/>
        <a:lstStyle/>
        <a:p>
          <a:endParaRPr lang="en-US"/>
        </a:p>
      </dgm:t>
    </dgm:pt>
    <dgm:pt modelId="{3B50F5FC-7B08-481B-878C-C4055C789ACB}" type="sibTrans" cxnId="{1E5E8312-CD0B-4460-912E-C57DCB13165B}">
      <dgm:prSet/>
      <dgm:spPr/>
      <dgm:t>
        <a:bodyPr/>
        <a:lstStyle/>
        <a:p>
          <a:endParaRPr lang="en-US"/>
        </a:p>
      </dgm:t>
    </dgm:pt>
    <dgm:pt modelId="{D6E9FA4D-8D54-4894-8FCF-D6A1C9BBF0C2}">
      <dgm:prSet/>
      <dgm:spPr/>
      <dgm:t>
        <a:bodyPr/>
        <a:lstStyle/>
        <a:p>
          <a:r>
            <a:rPr lang="en-US" dirty="0"/>
            <a:t>Drafting</a:t>
          </a:r>
        </a:p>
      </dgm:t>
    </dgm:pt>
    <dgm:pt modelId="{A1DBB52B-C56C-4DBC-9A7B-D6A866C0BCE3}" type="parTrans" cxnId="{0FF4AEBB-7541-4292-97EA-6F7EA3F65F95}">
      <dgm:prSet/>
      <dgm:spPr/>
      <dgm:t>
        <a:bodyPr/>
        <a:lstStyle/>
        <a:p>
          <a:endParaRPr lang="en-US"/>
        </a:p>
      </dgm:t>
    </dgm:pt>
    <dgm:pt modelId="{F82EE463-9BFA-4A31-A782-6926E673135E}" type="sibTrans" cxnId="{0FF4AEBB-7541-4292-97EA-6F7EA3F65F95}">
      <dgm:prSet/>
      <dgm:spPr/>
      <dgm:t>
        <a:bodyPr/>
        <a:lstStyle/>
        <a:p>
          <a:endParaRPr lang="en-US"/>
        </a:p>
      </dgm:t>
    </dgm:pt>
    <dgm:pt modelId="{80C16F7F-77C6-4858-84C4-7CFCCF6E73D3}">
      <dgm:prSet/>
      <dgm:spPr/>
      <dgm:t>
        <a:bodyPr/>
        <a:lstStyle/>
        <a:p>
          <a:r>
            <a:rPr lang="en-US" dirty="0"/>
            <a:t>Submitting</a:t>
          </a:r>
        </a:p>
      </dgm:t>
    </dgm:pt>
    <dgm:pt modelId="{D342276E-3CDD-4150-9B0B-EFAA30E9BCC7}" type="parTrans" cxnId="{7F5B67FA-519E-4D8C-A78E-DA32D0E058D8}">
      <dgm:prSet/>
      <dgm:spPr/>
      <dgm:t>
        <a:bodyPr/>
        <a:lstStyle/>
        <a:p>
          <a:endParaRPr lang="en-US"/>
        </a:p>
      </dgm:t>
    </dgm:pt>
    <dgm:pt modelId="{2EDC96CA-DC51-4D54-8CA9-499ED7C20F5D}" type="sibTrans" cxnId="{7F5B67FA-519E-4D8C-A78E-DA32D0E058D8}">
      <dgm:prSet/>
      <dgm:spPr/>
      <dgm:t>
        <a:bodyPr/>
        <a:lstStyle/>
        <a:p>
          <a:endParaRPr lang="en-US"/>
        </a:p>
      </dgm:t>
    </dgm:pt>
    <dgm:pt modelId="{87BC9F74-2788-4445-AE2C-6C5C40963C83}" type="pres">
      <dgm:prSet presAssocID="{77FC86E2-4004-4DE8-8F76-246F5ED3C40B}" presName="Name0" presStyleCnt="0">
        <dgm:presLayoutVars>
          <dgm:dir/>
          <dgm:resizeHandles val="exact"/>
        </dgm:presLayoutVars>
      </dgm:prSet>
      <dgm:spPr/>
    </dgm:pt>
    <dgm:pt modelId="{635183A0-A19E-489D-9C40-EEAFF64AB571}" type="pres">
      <dgm:prSet presAssocID="{ADDD8C8E-701B-412E-9545-1BF7E6A0FB87}" presName="node" presStyleLbl="node1" presStyleIdx="0" presStyleCnt="5">
        <dgm:presLayoutVars>
          <dgm:bulletEnabled val="1"/>
        </dgm:presLayoutVars>
      </dgm:prSet>
      <dgm:spPr/>
    </dgm:pt>
    <dgm:pt modelId="{680A977E-BD03-4782-B05A-3EFC1759EFC9}" type="pres">
      <dgm:prSet presAssocID="{ABE968EB-A8EB-488F-BED7-C1B4D234E0D7}" presName="sibTrans" presStyleLbl="sibTrans2D1" presStyleIdx="0" presStyleCnt="5"/>
      <dgm:spPr/>
    </dgm:pt>
    <dgm:pt modelId="{79C0FB78-E582-4AF4-AD51-07D28FCF057F}" type="pres">
      <dgm:prSet presAssocID="{ABE968EB-A8EB-488F-BED7-C1B4D234E0D7}" presName="connectorText" presStyleLbl="sibTrans2D1" presStyleIdx="0" presStyleCnt="5"/>
      <dgm:spPr/>
    </dgm:pt>
    <dgm:pt modelId="{68D7D934-E396-4885-B37E-EBE3612E0D9E}" type="pres">
      <dgm:prSet presAssocID="{D6E9FA4D-8D54-4894-8FCF-D6A1C9BBF0C2}" presName="node" presStyleLbl="node1" presStyleIdx="1" presStyleCnt="5">
        <dgm:presLayoutVars>
          <dgm:bulletEnabled val="1"/>
        </dgm:presLayoutVars>
      </dgm:prSet>
      <dgm:spPr/>
    </dgm:pt>
    <dgm:pt modelId="{DB076FAA-F85C-4CD4-928E-13EE54DEA98E}" type="pres">
      <dgm:prSet presAssocID="{F82EE463-9BFA-4A31-A782-6926E673135E}" presName="sibTrans" presStyleLbl="sibTrans2D1" presStyleIdx="1" presStyleCnt="5"/>
      <dgm:spPr/>
    </dgm:pt>
    <dgm:pt modelId="{8CE5C83A-ACA9-4C3D-B534-D8BC340BE1CC}" type="pres">
      <dgm:prSet presAssocID="{F82EE463-9BFA-4A31-A782-6926E673135E}" presName="connectorText" presStyleLbl="sibTrans2D1" presStyleIdx="1" presStyleCnt="5"/>
      <dgm:spPr/>
    </dgm:pt>
    <dgm:pt modelId="{86407D0E-F7C0-48B9-A211-9AECFBCF9D2C}" type="pres">
      <dgm:prSet presAssocID="{7BED39D6-1E68-458B-9301-57C33DCB0DD6}" presName="node" presStyleLbl="node1" presStyleIdx="2" presStyleCnt="5">
        <dgm:presLayoutVars>
          <dgm:bulletEnabled val="1"/>
        </dgm:presLayoutVars>
      </dgm:prSet>
      <dgm:spPr/>
    </dgm:pt>
    <dgm:pt modelId="{3D8F3F30-2E4B-40D9-A388-6DAE384481CC}" type="pres">
      <dgm:prSet presAssocID="{E705DE7D-94D5-48C3-B25F-430042815AA4}" presName="sibTrans" presStyleLbl="sibTrans2D1" presStyleIdx="2" presStyleCnt="5"/>
      <dgm:spPr/>
    </dgm:pt>
    <dgm:pt modelId="{F58F38FD-069F-4401-B369-30E94611E82A}" type="pres">
      <dgm:prSet presAssocID="{E705DE7D-94D5-48C3-B25F-430042815AA4}" presName="connectorText" presStyleLbl="sibTrans2D1" presStyleIdx="2" presStyleCnt="5"/>
      <dgm:spPr/>
    </dgm:pt>
    <dgm:pt modelId="{0651BB24-18DC-41BC-A7E9-D1951DFD5368}" type="pres">
      <dgm:prSet presAssocID="{A5F45A57-B7E1-45A5-84D0-118E4FBA7A90}" presName="node" presStyleLbl="node1" presStyleIdx="3" presStyleCnt="5">
        <dgm:presLayoutVars>
          <dgm:bulletEnabled val="1"/>
        </dgm:presLayoutVars>
      </dgm:prSet>
      <dgm:spPr/>
    </dgm:pt>
    <dgm:pt modelId="{0CD22B56-F904-4D2B-A902-2934076BBCA7}" type="pres">
      <dgm:prSet presAssocID="{3B50F5FC-7B08-481B-878C-C4055C789ACB}" presName="sibTrans" presStyleLbl="sibTrans2D1" presStyleIdx="3" presStyleCnt="5"/>
      <dgm:spPr/>
    </dgm:pt>
    <dgm:pt modelId="{D0F26A42-4188-4033-B85C-8FC05BB359D3}" type="pres">
      <dgm:prSet presAssocID="{3B50F5FC-7B08-481B-878C-C4055C789ACB}" presName="connectorText" presStyleLbl="sibTrans2D1" presStyleIdx="3" presStyleCnt="5"/>
      <dgm:spPr/>
    </dgm:pt>
    <dgm:pt modelId="{854C7594-2511-4480-9EEA-DFC07409E33F}" type="pres">
      <dgm:prSet presAssocID="{80C16F7F-77C6-4858-84C4-7CFCCF6E73D3}" presName="node" presStyleLbl="node1" presStyleIdx="4" presStyleCnt="5">
        <dgm:presLayoutVars>
          <dgm:bulletEnabled val="1"/>
        </dgm:presLayoutVars>
      </dgm:prSet>
      <dgm:spPr/>
    </dgm:pt>
    <dgm:pt modelId="{581613F0-0BD3-4F16-9C17-BBC6E5BB2889}" type="pres">
      <dgm:prSet presAssocID="{2EDC96CA-DC51-4D54-8CA9-499ED7C20F5D}" presName="sibTrans" presStyleLbl="sibTrans2D1" presStyleIdx="4" presStyleCnt="5"/>
      <dgm:spPr/>
    </dgm:pt>
    <dgm:pt modelId="{9BE7F617-2922-4B41-A830-6BDD1A6032FF}" type="pres">
      <dgm:prSet presAssocID="{2EDC96CA-DC51-4D54-8CA9-499ED7C20F5D}" presName="connectorText" presStyleLbl="sibTrans2D1" presStyleIdx="4" presStyleCnt="5"/>
      <dgm:spPr/>
    </dgm:pt>
  </dgm:ptLst>
  <dgm:cxnLst>
    <dgm:cxn modelId="{99DA630A-7BD2-41B3-82F3-AAA0AAD55072}" type="presOf" srcId="{E705DE7D-94D5-48C3-B25F-430042815AA4}" destId="{3D8F3F30-2E4B-40D9-A388-6DAE384481CC}" srcOrd="0" destOrd="0" presId="urn:microsoft.com/office/officeart/2005/8/layout/cycle7"/>
    <dgm:cxn modelId="{8E7A510B-B3E3-4597-931B-D09AECAAC0C1}" type="presOf" srcId="{80C16F7F-77C6-4858-84C4-7CFCCF6E73D3}" destId="{854C7594-2511-4480-9EEA-DFC07409E33F}" srcOrd="0" destOrd="0" presId="urn:microsoft.com/office/officeart/2005/8/layout/cycle7"/>
    <dgm:cxn modelId="{BF60820E-E4E7-46E7-A29C-826102FC1088}" type="presOf" srcId="{ABE968EB-A8EB-488F-BED7-C1B4D234E0D7}" destId="{79C0FB78-E582-4AF4-AD51-07D28FCF057F}" srcOrd="1" destOrd="0" presId="urn:microsoft.com/office/officeart/2005/8/layout/cycle7"/>
    <dgm:cxn modelId="{1E5E8312-CD0B-4460-912E-C57DCB13165B}" srcId="{77FC86E2-4004-4DE8-8F76-246F5ED3C40B}" destId="{A5F45A57-B7E1-45A5-84D0-118E4FBA7A90}" srcOrd="3" destOrd="0" parTransId="{F3EF5D21-D03B-4B61-BB1C-62D55054590A}" sibTransId="{3B50F5FC-7B08-481B-878C-C4055C789ACB}"/>
    <dgm:cxn modelId="{7CC87016-2C7E-405E-A516-D6047526B026}" type="presOf" srcId="{3B50F5FC-7B08-481B-878C-C4055C789ACB}" destId="{D0F26A42-4188-4033-B85C-8FC05BB359D3}" srcOrd="1" destOrd="0" presId="urn:microsoft.com/office/officeart/2005/8/layout/cycle7"/>
    <dgm:cxn modelId="{2B485724-A001-4CB2-A3DF-9E96D1240216}" type="presOf" srcId="{E705DE7D-94D5-48C3-B25F-430042815AA4}" destId="{F58F38FD-069F-4401-B369-30E94611E82A}" srcOrd="1" destOrd="0" presId="urn:microsoft.com/office/officeart/2005/8/layout/cycle7"/>
    <dgm:cxn modelId="{55B5F12B-8124-4B8B-B6F2-74F9BEA178D7}" type="presOf" srcId="{F82EE463-9BFA-4A31-A782-6926E673135E}" destId="{DB076FAA-F85C-4CD4-928E-13EE54DEA98E}" srcOrd="0" destOrd="0" presId="urn:microsoft.com/office/officeart/2005/8/layout/cycle7"/>
    <dgm:cxn modelId="{0261EE44-594C-4D72-8B21-2FC2E22B0A3E}" type="presOf" srcId="{A5F45A57-B7E1-45A5-84D0-118E4FBA7A90}" destId="{0651BB24-18DC-41BC-A7E9-D1951DFD5368}" srcOrd="0" destOrd="0" presId="urn:microsoft.com/office/officeart/2005/8/layout/cycle7"/>
    <dgm:cxn modelId="{1F62BF46-533E-4F16-A25E-99F91E1DA33C}" type="presOf" srcId="{2EDC96CA-DC51-4D54-8CA9-499ED7C20F5D}" destId="{581613F0-0BD3-4F16-9C17-BBC6E5BB2889}" srcOrd="0" destOrd="0" presId="urn:microsoft.com/office/officeart/2005/8/layout/cycle7"/>
    <dgm:cxn modelId="{6B23494F-D78B-4581-86AA-6588620BF79B}" type="presOf" srcId="{7BED39D6-1E68-458B-9301-57C33DCB0DD6}" destId="{86407D0E-F7C0-48B9-A211-9AECFBCF9D2C}" srcOrd="0" destOrd="0" presId="urn:microsoft.com/office/officeart/2005/8/layout/cycle7"/>
    <dgm:cxn modelId="{62408074-0642-4A8C-A81B-AB5398F2A78C}" type="presOf" srcId="{ADDD8C8E-701B-412E-9545-1BF7E6A0FB87}" destId="{635183A0-A19E-489D-9C40-EEAFF64AB571}" srcOrd="0" destOrd="0" presId="urn:microsoft.com/office/officeart/2005/8/layout/cycle7"/>
    <dgm:cxn modelId="{65D9D258-3890-4991-914C-9214F8063C96}" type="presOf" srcId="{ABE968EB-A8EB-488F-BED7-C1B4D234E0D7}" destId="{680A977E-BD03-4782-B05A-3EFC1759EFC9}" srcOrd="0" destOrd="0" presId="urn:microsoft.com/office/officeart/2005/8/layout/cycle7"/>
    <dgm:cxn modelId="{83E72494-392E-472A-92AC-C073DB23C81F}" type="presOf" srcId="{2EDC96CA-DC51-4D54-8CA9-499ED7C20F5D}" destId="{9BE7F617-2922-4B41-A830-6BDD1A6032FF}" srcOrd="1" destOrd="0" presId="urn:microsoft.com/office/officeart/2005/8/layout/cycle7"/>
    <dgm:cxn modelId="{F7414597-FD02-4DE9-92A7-071AD1E3492A}" srcId="{77FC86E2-4004-4DE8-8F76-246F5ED3C40B}" destId="{7BED39D6-1E68-458B-9301-57C33DCB0DD6}" srcOrd="2" destOrd="0" parTransId="{17CA7573-731A-4159-B667-A0C737AADB75}" sibTransId="{E705DE7D-94D5-48C3-B25F-430042815AA4}"/>
    <dgm:cxn modelId="{CC1236AD-3878-4946-B73B-6A96AA58CB4E}" srcId="{77FC86E2-4004-4DE8-8F76-246F5ED3C40B}" destId="{ADDD8C8E-701B-412E-9545-1BF7E6A0FB87}" srcOrd="0" destOrd="0" parTransId="{BF5D2078-0A40-4F76-940E-537AF08EEE41}" sibTransId="{ABE968EB-A8EB-488F-BED7-C1B4D234E0D7}"/>
    <dgm:cxn modelId="{0FF4AEBB-7541-4292-97EA-6F7EA3F65F95}" srcId="{77FC86E2-4004-4DE8-8F76-246F5ED3C40B}" destId="{D6E9FA4D-8D54-4894-8FCF-D6A1C9BBF0C2}" srcOrd="1" destOrd="0" parTransId="{A1DBB52B-C56C-4DBC-9A7B-D6A866C0BCE3}" sibTransId="{F82EE463-9BFA-4A31-A782-6926E673135E}"/>
    <dgm:cxn modelId="{6576E9CC-00A9-4050-9677-99C86731606B}" type="presOf" srcId="{3B50F5FC-7B08-481B-878C-C4055C789ACB}" destId="{0CD22B56-F904-4D2B-A902-2934076BBCA7}" srcOrd="0" destOrd="0" presId="urn:microsoft.com/office/officeart/2005/8/layout/cycle7"/>
    <dgm:cxn modelId="{76C9A4DA-63B0-4129-8C74-1319E816E1EF}" type="presOf" srcId="{77FC86E2-4004-4DE8-8F76-246F5ED3C40B}" destId="{87BC9F74-2788-4445-AE2C-6C5C40963C83}" srcOrd="0" destOrd="0" presId="urn:microsoft.com/office/officeart/2005/8/layout/cycle7"/>
    <dgm:cxn modelId="{608958F0-9302-4CED-9C1F-ED2D33185312}" type="presOf" srcId="{F82EE463-9BFA-4A31-A782-6926E673135E}" destId="{8CE5C83A-ACA9-4C3D-B534-D8BC340BE1CC}" srcOrd="1" destOrd="0" presId="urn:microsoft.com/office/officeart/2005/8/layout/cycle7"/>
    <dgm:cxn modelId="{B0A98AF7-1F79-49DE-8E54-8EFF3ECA58BE}" type="presOf" srcId="{D6E9FA4D-8D54-4894-8FCF-D6A1C9BBF0C2}" destId="{68D7D934-E396-4885-B37E-EBE3612E0D9E}" srcOrd="0" destOrd="0" presId="urn:microsoft.com/office/officeart/2005/8/layout/cycle7"/>
    <dgm:cxn modelId="{7F5B67FA-519E-4D8C-A78E-DA32D0E058D8}" srcId="{77FC86E2-4004-4DE8-8F76-246F5ED3C40B}" destId="{80C16F7F-77C6-4858-84C4-7CFCCF6E73D3}" srcOrd="4" destOrd="0" parTransId="{D342276E-3CDD-4150-9B0B-EFAA30E9BCC7}" sibTransId="{2EDC96CA-DC51-4D54-8CA9-499ED7C20F5D}"/>
    <dgm:cxn modelId="{A228884E-E450-45B4-951B-9BD02BB8BCC2}" type="presParOf" srcId="{87BC9F74-2788-4445-AE2C-6C5C40963C83}" destId="{635183A0-A19E-489D-9C40-EEAFF64AB571}" srcOrd="0" destOrd="0" presId="urn:microsoft.com/office/officeart/2005/8/layout/cycle7"/>
    <dgm:cxn modelId="{DCE719AF-3B50-4772-B0E2-12840264C0B2}" type="presParOf" srcId="{87BC9F74-2788-4445-AE2C-6C5C40963C83}" destId="{680A977E-BD03-4782-B05A-3EFC1759EFC9}" srcOrd="1" destOrd="0" presId="urn:microsoft.com/office/officeart/2005/8/layout/cycle7"/>
    <dgm:cxn modelId="{B6F91FF9-8759-427C-88E3-E47BF52A73A9}" type="presParOf" srcId="{680A977E-BD03-4782-B05A-3EFC1759EFC9}" destId="{79C0FB78-E582-4AF4-AD51-07D28FCF057F}" srcOrd="0" destOrd="0" presId="urn:microsoft.com/office/officeart/2005/8/layout/cycle7"/>
    <dgm:cxn modelId="{22B34AB2-52E2-4DEA-91FD-2B7B4DE992FB}" type="presParOf" srcId="{87BC9F74-2788-4445-AE2C-6C5C40963C83}" destId="{68D7D934-E396-4885-B37E-EBE3612E0D9E}" srcOrd="2" destOrd="0" presId="urn:microsoft.com/office/officeart/2005/8/layout/cycle7"/>
    <dgm:cxn modelId="{31CACBFD-917D-4632-A9E0-13B730CF46CF}" type="presParOf" srcId="{87BC9F74-2788-4445-AE2C-6C5C40963C83}" destId="{DB076FAA-F85C-4CD4-928E-13EE54DEA98E}" srcOrd="3" destOrd="0" presId="urn:microsoft.com/office/officeart/2005/8/layout/cycle7"/>
    <dgm:cxn modelId="{1C477F57-1EE7-4F57-920F-46C706E24A6E}" type="presParOf" srcId="{DB076FAA-F85C-4CD4-928E-13EE54DEA98E}" destId="{8CE5C83A-ACA9-4C3D-B534-D8BC340BE1CC}" srcOrd="0" destOrd="0" presId="urn:microsoft.com/office/officeart/2005/8/layout/cycle7"/>
    <dgm:cxn modelId="{91475F02-41BB-4B83-ABFE-5BF24829EB1D}" type="presParOf" srcId="{87BC9F74-2788-4445-AE2C-6C5C40963C83}" destId="{86407D0E-F7C0-48B9-A211-9AECFBCF9D2C}" srcOrd="4" destOrd="0" presId="urn:microsoft.com/office/officeart/2005/8/layout/cycle7"/>
    <dgm:cxn modelId="{4DAD650C-8377-4919-AB9D-2E40146A7267}" type="presParOf" srcId="{87BC9F74-2788-4445-AE2C-6C5C40963C83}" destId="{3D8F3F30-2E4B-40D9-A388-6DAE384481CC}" srcOrd="5" destOrd="0" presId="urn:microsoft.com/office/officeart/2005/8/layout/cycle7"/>
    <dgm:cxn modelId="{CE60C9FC-AE1E-4866-83BA-242715A1447E}" type="presParOf" srcId="{3D8F3F30-2E4B-40D9-A388-6DAE384481CC}" destId="{F58F38FD-069F-4401-B369-30E94611E82A}" srcOrd="0" destOrd="0" presId="urn:microsoft.com/office/officeart/2005/8/layout/cycle7"/>
    <dgm:cxn modelId="{32C05374-9764-4035-BDC1-338573714C82}" type="presParOf" srcId="{87BC9F74-2788-4445-AE2C-6C5C40963C83}" destId="{0651BB24-18DC-41BC-A7E9-D1951DFD5368}" srcOrd="6" destOrd="0" presId="urn:microsoft.com/office/officeart/2005/8/layout/cycle7"/>
    <dgm:cxn modelId="{7810CE4D-CBE6-46BE-A9D6-9813B12EB67A}" type="presParOf" srcId="{87BC9F74-2788-4445-AE2C-6C5C40963C83}" destId="{0CD22B56-F904-4D2B-A902-2934076BBCA7}" srcOrd="7" destOrd="0" presId="urn:microsoft.com/office/officeart/2005/8/layout/cycle7"/>
    <dgm:cxn modelId="{EEC57F21-C488-4A9B-BF4D-DFB7831BFA60}" type="presParOf" srcId="{0CD22B56-F904-4D2B-A902-2934076BBCA7}" destId="{D0F26A42-4188-4033-B85C-8FC05BB359D3}" srcOrd="0" destOrd="0" presId="urn:microsoft.com/office/officeart/2005/8/layout/cycle7"/>
    <dgm:cxn modelId="{3F692C38-9024-44AB-810B-464DF364994D}" type="presParOf" srcId="{87BC9F74-2788-4445-AE2C-6C5C40963C83}" destId="{854C7594-2511-4480-9EEA-DFC07409E33F}" srcOrd="8" destOrd="0" presId="urn:microsoft.com/office/officeart/2005/8/layout/cycle7"/>
    <dgm:cxn modelId="{A3425AA5-B7E0-44F9-9770-8097106ECA23}" type="presParOf" srcId="{87BC9F74-2788-4445-AE2C-6C5C40963C83}" destId="{581613F0-0BD3-4F16-9C17-BBC6E5BB2889}" srcOrd="9" destOrd="0" presId="urn:microsoft.com/office/officeart/2005/8/layout/cycle7"/>
    <dgm:cxn modelId="{E64D7203-9D94-4B01-98AF-4094217254EA}" type="presParOf" srcId="{581613F0-0BD3-4F16-9C17-BBC6E5BB2889}" destId="{9BE7F617-2922-4B41-A830-6BDD1A6032FF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C6CD35-1D39-4E62-BA6C-8EB785FD68C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4054C3-6840-4ED6-9E7E-BD6804257245}">
      <dgm:prSet phldrT="[Text]"/>
      <dgm:spPr>
        <a:solidFill>
          <a:srgbClr val="CCA49C"/>
        </a:solidFill>
      </dgm:spPr>
      <dgm:t>
        <a:bodyPr/>
        <a:lstStyle/>
        <a:p>
          <a:r>
            <a:rPr lang="en-US" dirty="0">
              <a:solidFill>
                <a:schemeClr val="bg2">
                  <a:lumMod val="25000"/>
                </a:schemeClr>
              </a:solidFill>
            </a:rPr>
            <a:t>Topic</a:t>
          </a:r>
        </a:p>
      </dgm:t>
    </dgm:pt>
    <dgm:pt modelId="{32AA89C0-0605-41AC-8514-49B136582F99}" type="parTrans" cxnId="{3137652F-4AE0-480D-A70C-6493238DEFC3}">
      <dgm:prSet/>
      <dgm:spPr/>
      <dgm:t>
        <a:bodyPr/>
        <a:lstStyle/>
        <a:p>
          <a:endParaRPr lang="en-US"/>
        </a:p>
      </dgm:t>
    </dgm:pt>
    <dgm:pt modelId="{8CC527B4-8255-40F3-B562-9256B9D48C1F}" type="sibTrans" cxnId="{3137652F-4AE0-480D-A70C-6493238DEFC3}">
      <dgm:prSet/>
      <dgm:spPr/>
      <dgm:t>
        <a:bodyPr/>
        <a:lstStyle/>
        <a:p>
          <a:endParaRPr lang="en-US"/>
        </a:p>
      </dgm:t>
    </dgm:pt>
    <dgm:pt modelId="{09F2192A-A44D-4401-AE48-AFAD42018C56}">
      <dgm:prSet phldrT="[Text]"/>
      <dgm:spPr>
        <a:solidFill>
          <a:srgbClr val="CCA49C"/>
        </a:solidFill>
      </dgm:spPr>
      <dgm:t>
        <a:bodyPr/>
        <a:lstStyle/>
        <a:p>
          <a:r>
            <a:rPr lang="en-US" dirty="0">
              <a:solidFill>
                <a:schemeClr val="bg2">
                  <a:lumMod val="25000"/>
                </a:schemeClr>
              </a:solidFill>
            </a:rPr>
            <a:t>Support Sentences</a:t>
          </a:r>
        </a:p>
      </dgm:t>
    </dgm:pt>
    <dgm:pt modelId="{4D2010B8-D4AD-4CD7-BD7B-6E352B3E0DC9}" type="parTrans" cxnId="{CC678951-D758-4B60-B148-F7944AEDD644}">
      <dgm:prSet/>
      <dgm:spPr>
        <a:ln>
          <a:solidFill>
            <a:srgbClr val="627981"/>
          </a:solidFill>
        </a:ln>
      </dgm:spPr>
      <dgm:t>
        <a:bodyPr/>
        <a:lstStyle/>
        <a:p>
          <a:endParaRPr lang="en-US"/>
        </a:p>
      </dgm:t>
    </dgm:pt>
    <dgm:pt modelId="{66C82BC9-E8F4-40B7-A528-002C643372A9}" type="sibTrans" cxnId="{CC678951-D758-4B60-B148-F7944AEDD644}">
      <dgm:prSet/>
      <dgm:spPr/>
      <dgm:t>
        <a:bodyPr/>
        <a:lstStyle/>
        <a:p>
          <a:endParaRPr lang="en-US"/>
        </a:p>
      </dgm:t>
    </dgm:pt>
    <dgm:pt modelId="{ABF92356-54F7-4A14-A93F-94264F24113B}">
      <dgm:prSet phldrT="[Text]"/>
      <dgm:spPr>
        <a:solidFill>
          <a:srgbClr val="CCA49C"/>
        </a:solidFill>
      </dgm:spPr>
      <dgm:t>
        <a:bodyPr/>
        <a:lstStyle/>
        <a:p>
          <a:r>
            <a:rPr lang="en-US" dirty="0">
              <a:solidFill>
                <a:schemeClr val="bg2">
                  <a:lumMod val="25000"/>
                </a:schemeClr>
              </a:solidFill>
            </a:rPr>
            <a:t>Concluding Sentence</a:t>
          </a:r>
        </a:p>
      </dgm:t>
    </dgm:pt>
    <dgm:pt modelId="{8A9D5243-42AE-4574-867D-5F8817B1FA35}" type="parTrans" cxnId="{646CA715-FF01-4F41-A588-CE3B7D5D29FD}">
      <dgm:prSet/>
      <dgm:spPr>
        <a:ln>
          <a:solidFill>
            <a:srgbClr val="5A7E83"/>
          </a:solidFill>
        </a:ln>
      </dgm:spPr>
      <dgm:t>
        <a:bodyPr/>
        <a:lstStyle/>
        <a:p>
          <a:endParaRPr lang="en-US"/>
        </a:p>
      </dgm:t>
    </dgm:pt>
    <dgm:pt modelId="{EBB5368E-1047-4A5A-B6EF-CB73870077FD}" type="sibTrans" cxnId="{646CA715-FF01-4F41-A588-CE3B7D5D29FD}">
      <dgm:prSet/>
      <dgm:spPr/>
      <dgm:t>
        <a:bodyPr/>
        <a:lstStyle/>
        <a:p>
          <a:endParaRPr lang="en-US"/>
        </a:p>
      </dgm:t>
    </dgm:pt>
    <dgm:pt modelId="{E4D493AE-8541-4F43-B85A-A3AA819321AE}" type="pres">
      <dgm:prSet presAssocID="{AAC6CD35-1D39-4E62-BA6C-8EB785FD68C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64887A2-D27A-4CAF-A476-17D683BFF2CA}" type="pres">
      <dgm:prSet presAssocID="{2B4054C3-6840-4ED6-9E7E-BD6804257245}" presName="root1" presStyleCnt="0"/>
      <dgm:spPr/>
    </dgm:pt>
    <dgm:pt modelId="{94AAD34E-A6E5-4CA1-ADBA-ADDBE286EAEF}" type="pres">
      <dgm:prSet presAssocID="{2B4054C3-6840-4ED6-9E7E-BD6804257245}" presName="LevelOneTextNode" presStyleLbl="node0" presStyleIdx="0" presStyleCnt="1">
        <dgm:presLayoutVars>
          <dgm:chPref val="3"/>
        </dgm:presLayoutVars>
      </dgm:prSet>
      <dgm:spPr/>
    </dgm:pt>
    <dgm:pt modelId="{42322359-6018-4078-83CB-313A82135750}" type="pres">
      <dgm:prSet presAssocID="{2B4054C3-6840-4ED6-9E7E-BD6804257245}" presName="level2hierChild" presStyleCnt="0"/>
      <dgm:spPr/>
    </dgm:pt>
    <dgm:pt modelId="{5FC9E9B3-0ACB-48E7-9E1C-DFCF98171993}" type="pres">
      <dgm:prSet presAssocID="{4D2010B8-D4AD-4CD7-BD7B-6E352B3E0DC9}" presName="conn2-1" presStyleLbl="parChTrans1D2" presStyleIdx="0" presStyleCnt="2"/>
      <dgm:spPr/>
    </dgm:pt>
    <dgm:pt modelId="{8F6E37FB-0092-4FEF-83A1-B5C83FDC1FBB}" type="pres">
      <dgm:prSet presAssocID="{4D2010B8-D4AD-4CD7-BD7B-6E352B3E0DC9}" presName="connTx" presStyleLbl="parChTrans1D2" presStyleIdx="0" presStyleCnt="2"/>
      <dgm:spPr/>
    </dgm:pt>
    <dgm:pt modelId="{BCB835C2-9C2D-4D26-B2A4-716523A4F4E1}" type="pres">
      <dgm:prSet presAssocID="{09F2192A-A44D-4401-AE48-AFAD42018C56}" presName="root2" presStyleCnt="0"/>
      <dgm:spPr/>
    </dgm:pt>
    <dgm:pt modelId="{B2ADB907-8CB3-46ED-A767-FE57AF9BAD63}" type="pres">
      <dgm:prSet presAssocID="{09F2192A-A44D-4401-AE48-AFAD42018C56}" presName="LevelTwoTextNode" presStyleLbl="node2" presStyleIdx="0" presStyleCnt="2">
        <dgm:presLayoutVars>
          <dgm:chPref val="3"/>
        </dgm:presLayoutVars>
      </dgm:prSet>
      <dgm:spPr/>
    </dgm:pt>
    <dgm:pt modelId="{618D9D2D-06C4-4E1F-86AA-061E374DD31E}" type="pres">
      <dgm:prSet presAssocID="{09F2192A-A44D-4401-AE48-AFAD42018C56}" presName="level3hierChild" presStyleCnt="0"/>
      <dgm:spPr/>
    </dgm:pt>
    <dgm:pt modelId="{5EAEA7C0-FE3A-413F-B3DB-DB71CB03CFC2}" type="pres">
      <dgm:prSet presAssocID="{8A9D5243-42AE-4574-867D-5F8817B1FA35}" presName="conn2-1" presStyleLbl="parChTrans1D2" presStyleIdx="1" presStyleCnt="2"/>
      <dgm:spPr/>
    </dgm:pt>
    <dgm:pt modelId="{8E9B6D61-E3AD-446C-BCB5-C7DA343182B6}" type="pres">
      <dgm:prSet presAssocID="{8A9D5243-42AE-4574-867D-5F8817B1FA35}" presName="connTx" presStyleLbl="parChTrans1D2" presStyleIdx="1" presStyleCnt="2"/>
      <dgm:spPr/>
    </dgm:pt>
    <dgm:pt modelId="{23DAD25E-9B70-4357-A466-676AFE888B09}" type="pres">
      <dgm:prSet presAssocID="{ABF92356-54F7-4A14-A93F-94264F24113B}" presName="root2" presStyleCnt="0"/>
      <dgm:spPr/>
    </dgm:pt>
    <dgm:pt modelId="{20EA3823-F158-4177-8072-E4295027A0FC}" type="pres">
      <dgm:prSet presAssocID="{ABF92356-54F7-4A14-A93F-94264F24113B}" presName="LevelTwoTextNode" presStyleLbl="node2" presStyleIdx="1" presStyleCnt="2">
        <dgm:presLayoutVars>
          <dgm:chPref val="3"/>
        </dgm:presLayoutVars>
      </dgm:prSet>
      <dgm:spPr/>
    </dgm:pt>
    <dgm:pt modelId="{A554F284-7948-40AC-96EF-FF12DC5E71D9}" type="pres">
      <dgm:prSet presAssocID="{ABF92356-54F7-4A14-A93F-94264F24113B}" presName="level3hierChild" presStyleCnt="0"/>
      <dgm:spPr/>
    </dgm:pt>
  </dgm:ptLst>
  <dgm:cxnLst>
    <dgm:cxn modelId="{646CA715-FF01-4F41-A588-CE3B7D5D29FD}" srcId="{2B4054C3-6840-4ED6-9E7E-BD6804257245}" destId="{ABF92356-54F7-4A14-A93F-94264F24113B}" srcOrd="1" destOrd="0" parTransId="{8A9D5243-42AE-4574-867D-5F8817B1FA35}" sibTransId="{EBB5368E-1047-4A5A-B6EF-CB73870077FD}"/>
    <dgm:cxn modelId="{A1AFB51B-2FA4-4FB8-BC51-9F2632974E18}" type="presOf" srcId="{ABF92356-54F7-4A14-A93F-94264F24113B}" destId="{20EA3823-F158-4177-8072-E4295027A0FC}" srcOrd="0" destOrd="0" presId="urn:microsoft.com/office/officeart/2005/8/layout/hierarchy2"/>
    <dgm:cxn modelId="{3137652F-4AE0-480D-A70C-6493238DEFC3}" srcId="{AAC6CD35-1D39-4E62-BA6C-8EB785FD68CE}" destId="{2B4054C3-6840-4ED6-9E7E-BD6804257245}" srcOrd="0" destOrd="0" parTransId="{32AA89C0-0605-41AC-8514-49B136582F99}" sibTransId="{8CC527B4-8255-40F3-B562-9256B9D48C1F}"/>
    <dgm:cxn modelId="{60DB0D3F-CB73-4103-A980-1B4ECEAEE1DA}" type="presOf" srcId="{4D2010B8-D4AD-4CD7-BD7B-6E352B3E0DC9}" destId="{5FC9E9B3-0ACB-48E7-9E1C-DFCF98171993}" srcOrd="0" destOrd="0" presId="urn:microsoft.com/office/officeart/2005/8/layout/hierarchy2"/>
    <dgm:cxn modelId="{F6609962-26F8-4616-A738-48E6E088DD44}" type="presOf" srcId="{4D2010B8-D4AD-4CD7-BD7B-6E352B3E0DC9}" destId="{8F6E37FB-0092-4FEF-83A1-B5C83FDC1FBB}" srcOrd="1" destOrd="0" presId="urn:microsoft.com/office/officeart/2005/8/layout/hierarchy2"/>
    <dgm:cxn modelId="{CC678951-D758-4B60-B148-F7944AEDD644}" srcId="{2B4054C3-6840-4ED6-9E7E-BD6804257245}" destId="{09F2192A-A44D-4401-AE48-AFAD42018C56}" srcOrd="0" destOrd="0" parTransId="{4D2010B8-D4AD-4CD7-BD7B-6E352B3E0DC9}" sibTransId="{66C82BC9-E8F4-40B7-A528-002C643372A9}"/>
    <dgm:cxn modelId="{95EE2F90-9807-4076-87E3-BEDC5231EE6D}" type="presOf" srcId="{8A9D5243-42AE-4574-867D-5F8817B1FA35}" destId="{8E9B6D61-E3AD-446C-BCB5-C7DA343182B6}" srcOrd="1" destOrd="0" presId="urn:microsoft.com/office/officeart/2005/8/layout/hierarchy2"/>
    <dgm:cxn modelId="{CA3103A3-59C2-4175-8C3A-E5DD35DCAAA0}" type="presOf" srcId="{AAC6CD35-1D39-4E62-BA6C-8EB785FD68CE}" destId="{E4D493AE-8541-4F43-B85A-A3AA819321AE}" srcOrd="0" destOrd="0" presId="urn:microsoft.com/office/officeart/2005/8/layout/hierarchy2"/>
    <dgm:cxn modelId="{A92B84B4-52CA-4A9F-ADAA-5EB3F08160D7}" type="presOf" srcId="{8A9D5243-42AE-4574-867D-5F8817B1FA35}" destId="{5EAEA7C0-FE3A-413F-B3DB-DB71CB03CFC2}" srcOrd="0" destOrd="0" presId="urn:microsoft.com/office/officeart/2005/8/layout/hierarchy2"/>
    <dgm:cxn modelId="{AD91BACB-5667-4847-8666-B775D7A07B5E}" type="presOf" srcId="{09F2192A-A44D-4401-AE48-AFAD42018C56}" destId="{B2ADB907-8CB3-46ED-A767-FE57AF9BAD63}" srcOrd="0" destOrd="0" presId="urn:microsoft.com/office/officeart/2005/8/layout/hierarchy2"/>
    <dgm:cxn modelId="{C77722CF-56E8-46F6-9763-FED507554D1B}" type="presOf" srcId="{2B4054C3-6840-4ED6-9E7E-BD6804257245}" destId="{94AAD34E-A6E5-4CA1-ADBA-ADDBE286EAEF}" srcOrd="0" destOrd="0" presId="urn:microsoft.com/office/officeart/2005/8/layout/hierarchy2"/>
    <dgm:cxn modelId="{A98FC8FA-A03C-4337-AAB2-3C3D33DB5368}" type="presParOf" srcId="{E4D493AE-8541-4F43-B85A-A3AA819321AE}" destId="{564887A2-D27A-4CAF-A476-17D683BFF2CA}" srcOrd="0" destOrd="0" presId="urn:microsoft.com/office/officeart/2005/8/layout/hierarchy2"/>
    <dgm:cxn modelId="{E018AAE0-BB73-4755-998D-A3BEC91B3F43}" type="presParOf" srcId="{564887A2-D27A-4CAF-A476-17D683BFF2CA}" destId="{94AAD34E-A6E5-4CA1-ADBA-ADDBE286EAEF}" srcOrd="0" destOrd="0" presId="urn:microsoft.com/office/officeart/2005/8/layout/hierarchy2"/>
    <dgm:cxn modelId="{C4B8821C-343D-4520-9AEF-3AC43852AF9D}" type="presParOf" srcId="{564887A2-D27A-4CAF-A476-17D683BFF2CA}" destId="{42322359-6018-4078-83CB-313A82135750}" srcOrd="1" destOrd="0" presId="urn:microsoft.com/office/officeart/2005/8/layout/hierarchy2"/>
    <dgm:cxn modelId="{33F062C5-5979-401A-AAF2-59384910E919}" type="presParOf" srcId="{42322359-6018-4078-83CB-313A82135750}" destId="{5FC9E9B3-0ACB-48E7-9E1C-DFCF98171993}" srcOrd="0" destOrd="0" presId="urn:microsoft.com/office/officeart/2005/8/layout/hierarchy2"/>
    <dgm:cxn modelId="{9B8D9744-48AD-4813-8CAA-A02A59244595}" type="presParOf" srcId="{5FC9E9B3-0ACB-48E7-9E1C-DFCF98171993}" destId="{8F6E37FB-0092-4FEF-83A1-B5C83FDC1FBB}" srcOrd="0" destOrd="0" presId="urn:microsoft.com/office/officeart/2005/8/layout/hierarchy2"/>
    <dgm:cxn modelId="{F8CB8FC3-8A78-4C80-9DE3-83AA5F65FD23}" type="presParOf" srcId="{42322359-6018-4078-83CB-313A82135750}" destId="{BCB835C2-9C2D-4D26-B2A4-716523A4F4E1}" srcOrd="1" destOrd="0" presId="urn:microsoft.com/office/officeart/2005/8/layout/hierarchy2"/>
    <dgm:cxn modelId="{BC15968B-7146-46D1-B14A-31032946395B}" type="presParOf" srcId="{BCB835C2-9C2D-4D26-B2A4-716523A4F4E1}" destId="{B2ADB907-8CB3-46ED-A767-FE57AF9BAD63}" srcOrd="0" destOrd="0" presId="urn:microsoft.com/office/officeart/2005/8/layout/hierarchy2"/>
    <dgm:cxn modelId="{6BBBB4C3-C4E6-4698-8DE0-BCBB19A099EE}" type="presParOf" srcId="{BCB835C2-9C2D-4D26-B2A4-716523A4F4E1}" destId="{618D9D2D-06C4-4E1F-86AA-061E374DD31E}" srcOrd="1" destOrd="0" presId="urn:microsoft.com/office/officeart/2005/8/layout/hierarchy2"/>
    <dgm:cxn modelId="{973B8A9E-1A12-450E-AD3F-26199B0D34DA}" type="presParOf" srcId="{42322359-6018-4078-83CB-313A82135750}" destId="{5EAEA7C0-FE3A-413F-B3DB-DB71CB03CFC2}" srcOrd="2" destOrd="0" presId="urn:microsoft.com/office/officeart/2005/8/layout/hierarchy2"/>
    <dgm:cxn modelId="{A59FE7FA-A36B-4851-A9C0-DFC94BCE407F}" type="presParOf" srcId="{5EAEA7C0-FE3A-413F-B3DB-DB71CB03CFC2}" destId="{8E9B6D61-E3AD-446C-BCB5-C7DA343182B6}" srcOrd="0" destOrd="0" presId="urn:microsoft.com/office/officeart/2005/8/layout/hierarchy2"/>
    <dgm:cxn modelId="{3FF276F8-CDD1-4819-BED2-D556EBC01765}" type="presParOf" srcId="{42322359-6018-4078-83CB-313A82135750}" destId="{23DAD25E-9B70-4357-A466-676AFE888B09}" srcOrd="3" destOrd="0" presId="urn:microsoft.com/office/officeart/2005/8/layout/hierarchy2"/>
    <dgm:cxn modelId="{A2C6BD37-4608-4756-9BD6-9E75C8835DD4}" type="presParOf" srcId="{23DAD25E-9B70-4357-A466-676AFE888B09}" destId="{20EA3823-F158-4177-8072-E4295027A0FC}" srcOrd="0" destOrd="0" presId="urn:microsoft.com/office/officeart/2005/8/layout/hierarchy2"/>
    <dgm:cxn modelId="{5B51F79C-4E6C-4484-AB44-5265E7301A3C}" type="presParOf" srcId="{23DAD25E-9B70-4357-A466-676AFE888B09}" destId="{A554F284-7948-40AC-96EF-FF12DC5E71D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58AF69-DEA6-4D67-8551-B93AE58EA8EE}" type="doc">
      <dgm:prSet loTypeId="urn:microsoft.com/office/officeart/2005/8/layout/chevron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F72F6EC0-4A77-408F-9095-EDA4A944DFBB}">
      <dgm:prSet phldrT="[Text]"/>
      <dgm:spPr/>
      <dgm:t>
        <a:bodyPr/>
        <a:lstStyle/>
        <a:p>
          <a:r>
            <a:rPr lang="en-US" dirty="0"/>
            <a:t>1.</a:t>
          </a:r>
        </a:p>
      </dgm:t>
    </dgm:pt>
    <dgm:pt modelId="{4630ED02-676E-4EF6-9C17-B910E387CFCD}" type="parTrans" cxnId="{FB3B7C1C-41ED-47D5-ADBB-7F2608A50D66}">
      <dgm:prSet/>
      <dgm:spPr/>
      <dgm:t>
        <a:bodyPr/>
        <a:lstStyle/>
        <a:p>
          <a:endParaRPr lang="en-US"/>
        </a:p>
      </dgm:t>
    </dgm:pt>
    <dgm:pt modelId="{46FA7573-74C9-4D35-8F0F-B74D64CD5AE5}" type="sibTrans" cxnId="{FB3B7C1C-41ED-47D5-ADBB-7F2608A50D66}">
      <dgm:prSet/>
      <dgm:spPr/>
      <dgm:t>
        <a:bodyPr/>
        <a:lstStyle/>
        <a:p>
          <a:endParaRPr lang="en-US"/>
        </a:p>
      </dgm:t>
    </dgm:pt>
    <dgm:pt modelId="{4C0B7555-8E43-46ED-8C33-5AB9241AF06B}">
      <dgm:prSet phldrT="[Text]"/>
      <dgm:spPr/>
      <dgm:t>
        <a:bodyPr/>
        <a:lstStyle/>
        <a:p>
          <a:r>
            <a:rPr lang="en-US" dirty="0"/>
            <a:t>Revising for Content</a:t>
          </a:r>
        </a:p>
      </dgm:t>
    </dgm:pt>
    <dgm:pt modelId="{D8F451C5-22E3-4270-9C47-E2B60DBCBB36}" type="parTrans" cxnId="{B103DD0F-5FE6-4D7A-9FF8-2CE17A06BCE4}">
      <dgm:prSet/>
      <dgm:spPr/>
      <dgm:t>
        <a:bodyPr/>
        <a:lstStyle/>
        <a:p>
          <a:endParaRPr lang="en-US"/>
        </a:p>
      </dgm:t>
    </dgm:pt>
    <dgm:pt modelId="{D02AD835-8F44-4D37-B578-96939B3C5D93}" type="sibTrans" cxnId="{B103DD0F-5FE6-4D7A-9FF8-2CE17A06BCE4}">
      <dgm:prSet/>
      <dgm:spPr/>
      <dgm:t>
        <a:bodyPr/>
        <a:lstStyle/>
        <a:p>
          <a:endParaRPr lang="en-US"/>
        </a:p>
      </dgm:t>
    </dgm:pt>
    <dgm:pt modelId="{CD5BEFDB-5647-46CB-A2C0-1BC24DEA6704}">
      <dgm:prSet phldrT="[Text]"/>
      <dgm:spPr/>
      <dgm:t>
        <a:bodyPr/>
        <a:lstStyle/>
        <a:p>
          <a:r>
            <a:rPr lang="en-US" dirty="0"/>
            <a:t>2.</a:t>
          </a:r>
        </a:p>
      </dgm:t>
    </dgm:pt>
    <dgm:pt modelId="{3CE0ECA5-AA07-4B98-A1CD-2153D7882AEA}" type="parTrans" cxnId="{59129AA2-F4FD-4D81-B2A2-3916415CD3D9}">
      <dgm:prSet/>
      <dgm:spPr/>
      <dgm:t>
        <a:bodyPr/>
        <a:lstStyle/>
        <a:p>
          <a:endParaRPr lang="en-US"/>
        </a:p>
      </dgm:t>
    </dgm:pt>
    <dgm:pt modelId="{3B2A211A-5F7E-407F-A8DD-3B9DF0FB8DD1}" type="sibTrans" cxnId="{59129AA2-F4FD-4D81-B2A2-3916415CD3D9}">
      <dgm:prSet/>
      <dgm:spPr/>
      <dgm:t>
        <a:bodyPr/>
        <a:lstStyle/>
        <a:p>
          <a:endParaRPr lang="en-US"/>
        </a:p>
      </dgm:t>
    </dgm:pt>
    <dgm:pt modelId="{8C61A35B-21C0-4383-BEC9-A2B03E0B96C4}">
      <dgm:prSet phldrT="[Text]"/>
      <dgm:spPr/>
      <dgm:t>
        <a:bodyPr/>
        <a:lstStyle/>
        <a:p>
          <a:r>
            <a:rPr lang="en-US" dirty="0"/>
            <a:t>Revising for Organization</a:t>
          </a:r>
        </a:p>
      </dgm:t>
    </dgm:pt>
    <dgm:pt modelId="{62F02F28-C9A3-451E-BBB0-F0384D03A33A}" type="parTrans" cxnId="{FE4D1189-1299-4771-B8C3-C9C4FF3EE127}">
      <dgm:prSet/>
      <dgm:spPr/>
      <dgm:t>
        <a:bodyPr/>
        <a:lstStyle/>
        <a:p>
          <a:endParaRPr lang="en-US"/>
        </a:p>
      </dgm:t>
    </dgm:pt>
    <dgm:pt modelId="{3AD6C259-F6B2-461B-A68C-A529F82EB4D0}" type="sibTrans" cxnId="{FE4D1189-1299-4771-B8C3-C9C4FF3EE127}">
      <dgm:prSet/>
      <dgm:spPr/>
      <dgm:t>
        <a:bodyPr/>
        <a:lstStyle/>
        <a:p>
          <a:endParaRPr lang="en-US"/>
        </a:p>
      </dgm:t>
    </dgm:pt>
    <dgm:pt modelId="{DD091E4D-F936-48A6-93BB-A33AAEF02F9A}" type="pres">
      <dgm:prSet presAssocID="{9658AF69-DEA6-4D67-8551-B93AE58EA8EE}" presName="linearFlow" presStyleCnt="0">
        <dgm:presLayoutVars>
          <dgm:dir/>
          <dgm:animLvl val="lvl"/>
          <dgm:resizeHandles val="exact"/>
        </dgm:presLayoutVars>
      </dgm:prSet>
      <dgm:spPr/>
    </dgm:pt>
    <dgm:pt modelId="{FC375F8C-40F4-43D1-ABEC-DEF8CDEF5D81}" type="pres">
      <dgm:prSet presAssocID="{F72F6EC0-4A77-408F-9095-EDA4A944DFBB}" presName="composite" presStyleCnt="0"/>
      <dgm:spPr/>
    </dgm:pt>
    <dgm:pt modelId="{D969B3C3-717A-4724-8697-D0F344AE4F2B}" type="pres">
      <dgm:prSet presAssocID="{F72F6EC0-4A77-408F-9095-EDA4A944DFBB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172CC674-B245-42A0-B459-FA7F18F1FC43}" type="pres">
      <dgm:prSet presAssocID="{F72F6EC0-4A77-408F-9095-EDA4A944DFBB}" presName="descendantText" presStyleLbl="alignAcc1" presStyleIdx="0" presStyleCnt="2">
        <dgm:presLayoutVars>
          <dgm:bulletEnabled val="1"/>
        </dgm:presLayoutVars>
      </dgm:prSet>
      <dgm:spPr/>
    </dgm:pt>
    <dgm:pt modelId="{E9FD1897-9CBD-4B18-87AE-0110BA159034}" type="pres">
      <dgm:prSet presAssocID="{46FA7573-74C9-4D35-8F0F-B74D64CD5AE5}" presName="sp" presStyleCnt="0"/>
      <dgm:spPr/>
    </dgm:pt>
    <dgm:pt modelId="{B8181012-84C2-4CB2-A666-98B644BA17AA}" type="pres">
      <dgm:prSet presAssocID="{CD5BEFDB-5647-46CB-A2C0-1BC24DEA6704}" presName="composite" presStyleCnt="0"/>
      <dgm:spPr/>
    </dgm:pt>
    <dgm:pt modelId="{C1EA4322-8C6D-4C7B-9092-EE9AABCE4EA3}" type="pres">
      <dgm:prSet presAssocID="{CD5BEFDB-5647-46CB-A2C0-1BC24DEA6704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1EA34268-9552-4FE4-8904-44D615FE4E76}" type="pres">
      <dgm:prSet presAssocID="{CD5BEFDB-5647-46CB-A2C0-1BC24DEA6704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B103DD0F-5FE6-4D7A-9FF8-2CE17A06BCE4}" srcId="{F72F6EC0-4A77-408F-9095-EDA4A944DFBB}" destId="{4C0B7555-8E43-46ED-8C33-5AB9241AF06B}" srcOrd="0" destOrd="0" parTransId="{D8F451C5-22E3-4270-9C47-E2B60DBCBB36}" sibTransId="{D02AD835-8F44-4D37-B578-96939B3C5D93}"/>
    <dgm:cxn modelId="{FB3B7C1C-41ED-47D5-ADBB-7F2608A50D66}" srcId="{9658AF69-DEA6-4D67-8551-B93AE58EA8EE}" destId="{F72F6EC0-4A77-408F-9095-EDA4A944DFBB}" srcOrd="0" destOrd="0" parTransId="{4630ED02-676E-4EF6-9C17-B910E387CFCD}" sibTransId="{46FA7573-74C9-4D35-8F0F-B74D64CD5AE5}"/>
    <dgm:cxn modelId="{B361943C-30C0-40CC-86BA-54161292B53B}" type="presOf" srcId="{CD5BEFDB-5647-46CB-A2C0-1BC24DEA6704}" destId="{C1EA4322-8C6D-4C7B-9092-EE9AABCE4EA3}" srcOrd="0" destOrd="0" presId="urn:microsoft.com/office/officeart/2005/8/layout/chevron2"/>
    <dgm:cxn modelId="{12F71549-B422-43DA-871B-893D3C43DE83}" type="presOf" srcId="{9658AF69-DEA6-4D67-8551-B93AE58EA8EE}" destId="{DD091E4D-F936-48A6-93BB-A33AAEF02F9A}" srcOrd="0" destOrd="0" presId="urn:microsoft.com/office/officeart/2005/8/layout/chevron2"/>
    <dgm:cxn modelId="{152CE67C-58D2-42F6-94FD-7FDC9A8D94DA}" type="presOf" srcId="{F72F6EC0-4A77-408F-9095-EDA4A944DFBB}" destId="{D969B3C3-717A-4724-8697-D0F344AE4F2B}" srcOrd="0" destOrd="0" presId="urn:microsoft.com/office/officeart/2005/8/layout/chevron2"/>
    <dgm:cxn modelId="{FE4D1189-1299-4771-B8C3-C9C4FF3EE127}" srcId="{CD5BEFDB-5647-46CB-A2C0-1BC24DEA6704}" destId="{8C61A35B-21C0-4383-BEC9-A2B03E0B96C4}" srcOrd="0" destOrd="0" parTransId="{62F02F28-C9A3-451E-BBB0-F0384D03A33A}" sibTransId="{3AD6C259-F6B2-461B-A68C-A529F82EB4D0}"/>
    <dgm:cxn modelId="{59129AA2-F4FD-4D81-B2A2-3916415CD3D9}" srcId="{9658AF69-DEA6-4D67-8551-B93AE58EA8EE}" destId="{CD5BEFDB-5647-46CB-A2C0-1BC24DEA6704}" srcOrd="1" destOrd="0" parTransId="{3CE0ECA5-AA07-4B98-A1CD-2153D7882AEA}" sibTransId="{3B2A211A-5F7E-407F-A8DD-3B9DF0FB8DD1}"/>
    <dgm:cxn modelId="{120A60A3-C0A1-40C0-9D11-990E056F85B8}" type="presOf" srcId="{8C61A35B-21C0-4383-BEC9-A2B03E0B96C4}" destId="{1EA34268-9552-4FE4-8904-44D615FE4E76}" srcOrd="0" destOrd="0" presId="urn:microsoft.com/office/officeart/2005/8/layout/chevron2"/>
    <dgm:cxn modelId="{F3E1A6EB-09AA-4E23-A030-DF01B8EBC035}" type="presOf" srcId="{4C0B7555-8E43-46ED-8C33-5AB9241AF06B}" destId="{172CC674-B245-42A0-B459-FA7F18F1FC43}" srcOrd="0" destOrd="0" presId="urn:microsoft.com/office/officeart/2005/8/layout/chevron2"/>
    <dgm:cxn modelId="{E117287A-17E0-4D5E-ABD2-403DB32EEE61}" type="presParOf" srcId="{DD091E4D-F936-48A6-93BB-A33AAEF02F9A}" destId="{FC375F8C-40F4-43D1-ABEC-DEF8CDEF5D81}" srcOrd="0" destOrd="0" presId="urn:microsoft.com/office/officeart/2005/8/layout/chevron2"/>
    <dgm:cxn modelId="{3601BAFD-93B1-45EB-9A6C-1DE4E9DA4AD7}" type="presParOf" srcId="{FC375F8C-40F4-43D1-ABEC-DEF8CDEF5D81}" destId="{D969B3C3-717A-4724-8697-D0F344AE4F2B}" srcOrd="0" destOrd="0" presId="urn:microsoft.com/office/officeart/2005/8/layout/chevron2"/>
    <dgm:cxn modelId="{D66FA5DB-AA17-4CCB-908A-CDF77320114D}" type="presParOf" srcId="{FC375F8C-40F4-43D1-ABEC-DEF8CDEF5D81}" destId="{172CC674-B245-42A0-B459-FA7F18F1FC43}" srcOrd="1" destOrd="0" presId="urn:microsoft.com/office/officeart/2005/8/layout/chevron2"/>
    <dgm:cxn modelId="{6B686ECC-1348-48F5-9539-01E1B427ECD9}" type="presParOf" srcId="{DD091E4D-F936-48A6-93BB-A33AAEF02F9A}" destId="{E9FD1897-9CBD-4B18-87AE-0110BA159034}" srcOrd="1" destOrd="0" presId="urn:microsoft.com/office/officeart/2005/8/layout/chevron2"/>
    <dgm:cxn modelId="{0A9FCFA9-F6BB-4778-A313-38851704C887}" type="presParOf" srcId="{DD091E4D-F936-48A6-93BB-A33AAEF02F9A}" destId="{B8181012-84C2-4CB2-A666-98B644BA17AA}" srcOrd="2" destOrd="0" presId="urn:microsoft.com/office/officeart/2005/8/layout/chevron2"/>
    <dgm:cxn modelId="{C456118D-1027-4188-8DEE-8DD4AD862756}" type="presParOf" srcId="{B8181012-84C2-4CB2-A666-98B644BA17AA}" destId="{C1EA4322-8C6D-4C7B-9092-EE9AABCE4EA3}" srcOrd="0" destOrd="0" presId="urn:microsoft.com/office/officeart/2005/8/layout/chevron2"/>
    <dgm:cxn modelId="{4B178439-7688-4A45-9884-E0AFE1923B3F}" type="presParOf" srcId="{B8181012-84C2-4CB2-A666-98B644BA17AA}" destId="{1EA34268-9552-4FE4-8904-44D615FE4E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BB85796-00B3-48E5-9AC0-C20EA50F58DC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</dgm:pt>
    <dgm:pt modelId="{71F6066B-D4ED-42B9-B7CB-231ED09EDB0A}">
      <dgm:prSet phldrT="[Text]"/>
      <dgm:spPr/>
      <dgm:t>
        <a:bodyPr/>
        <a:lstStyle/>
        <a:p>
          <a:r>
            <a:rPr lang="en-US" dirty="0"/>
            <a:t>Format</a:t>
          </a:r>
        </a:p>
      </dgm:t>
    </dgm:pt>
    <dgm:pt modelId="{49FC7AAC-7BC3-4632-8BBA-648EB29A50AB}" type="parTrans" cxnId="{D4FB8D77-422F-4B88-A08A-1B132140CBB8}">
      <dgm:prSet/>
      <dgm:spPr/>
      <dgm:t>
        <a:bodyPr/>
        <a:lstStyle/>
        <a:p>
          <a:endParaRPr lang="en-US"/>
        </a:p>
      </dgm:t>
    </dgm:pt>
    <dgm:pt modelId="{69225C73-3771-4F53-A3B2-FF497E75988A}" type="sibTrans" cxnId="{D4FB8D77-422F-4B88-A08A-1B132140CBB8}">
      <dgm:prSet/>
      <dgm:spPr/>
      <dgm:t>
        <a:bodyPr/>
        <a:lstStyle/>
        <a:p>
          <a:endParaRPr lang="en-US"/>
        </a:p>
      </dgm:t>
    </dgm:pt>
    <dgm:pt modelId="{675DE026-D1A4-41BA-BCE6-61ECDD56D993}">
      <dgm:prSet phldrT="[Text]"/>
      <dgm:spPr/>
      <dgm:t>
        <a:bodyPr/>
        <a:lstStyle/>
        <a:p>
          <a:r>
            <a:rPr lang="en-US" dirty="0"/>
            <a:t>Share</a:t>
          </a:r>
        </a:p>
      </dgm:t>
    </dgm:pt>
    <dgm:pt modelId="{7885BBA2-8721-4A59-BDD0-295B7570D903}" type="parTrans" cxnId="{1390EBED-640A-4FFD-A3A1-ACEEE9B70ABA}">
      <dgm:prSet/>
      <dgm:spPr/>
      <dgm:t>
        <a:bodyPr/>
        <a:lstStyle/>
        <a:p>
          <a:endParaRPr lang="en-US"/>
        </a:p>
      </dgm:t>
    </dgm:pt>
    <dgm:pt modelId="{A55ED684-BB43-4BD2-BC1A-81E5947D0FAD}" type="sibTrans" cxnId="{1390EBED-640A-4FFD-A3A1-ACEEE9B70ABA}">
      <dgm:prSet/>
      <dgm:spPr/>
      <dgm:t>
        <a:bodyPr/>
        <a:lstStyle/>
        <a:p>
          <a:endParaRPr lang="en-US"/>
        </a:p>
      </dgm:t>
    </dgm:pt>
    <dgm:pt modelId="{918F8419-EAF4-4955-9766-84A9F408B3FF}" type="pres">
      <dgm:prSet presAssocID="{DBB85796-00B3-48E5-9AC0-C20EA50F58DC}" presName="Name0" presStyleCnt="0">
        <dgm:presLayoutVars>
          <dgm:dir/>
          <dgm:resizeHandles val="exact"/>
        </dgm:presLayoutVars>
      </dgm:prSet>
      <dgm:spPr/>
    </dgm:pt>
    <dgm:pt modelId="{8928D5DF-FA42-4566-AC2D-9E3ADDDD5330}" type="pres">
      <dgm:prSet presAssocID="{71F6066B-D4ED-42B9-B7CB-231ED09EDB0A}" presName="node" presStyleLbl="node1" presStyleIdx="0" presStyleCnt="2">
        <dgm:presLayoutVars>
          <dgm:bulletEnabled val="1"/>
        </dgm:presLayoutVars>
      </dgm:prSet>
      <dgm:spPr/>
    </dgm:pt>
    <dgm:pt modelId="{64E8BB2C-DA69-48FC-8352-547DF6AD6952}" type="pres">
      <dgm:prSet presAssocID="{69225C73-3771-4F53-A3B2-FF497E75988A}" presName="sibTrans" presStyleLbl="sibTrans2D1" presStyleIdx="0" presStyleCnt="1"/>
      <dgm:spPr/>
    </dgm:pt>
    <dgm:pt modelId="{00D21445-9D1C-4D96-B735-BA87F25D309F}" type="pres">
      <dgm:prSet presAssocID="{69225C73-3771-4F53-A3B2-FF497E75988A}" presName="connectorText" presStyleLbl="sibTrans2D1" presStyleIdx="0" presStyleCnt="1"/>
      <dgm:spPr/>
    </dgm:pt>
    <dgm:pt modelId="{9FA08D65-4532-42AE-B6BB-B504BF6C1D13}" type="pres">
      <dgm:prSet presAssocID="{675DE026-D1A4-41BA-BCE6-61ECDD56D993}" presName="node" presStyleLbl="node1" presStyleIdx="1" presStyleCnt="2">
        <dgm:presLayoutVars>
          <dgm:bulletEnabled val="1"/>
        </dgm:presLayoutVars>
      </dgm:prSet>
      <dgm:spPr/>
    </dgm:pt>
  </dgm:ptLst>
  <dgm:cxnLst>
    <dgm:cxn modelId="{B4583062-525D-474E-81DE-D84F73CC48E2}" type="presOf" srcId="{675DE026-D1A4-41BA-BCE6-61ECDD56D993}" destId="{9FA08D65-4532-42AE-B6BB-B504BF6C1D13}" srcOrd="0" destOrd="0" presId="urn:microsoft.com/office/officeart/2005/8/layout/process1"/>
    <dgm:cxn modelId="{B2B3C868-A04B-472B-B5D3-DB81E6A5B5E0}" type="presOf" srcId="{71F6066B-D4ED-42B9-B7CB-231ED09EDB0A}" destId="{8928D5DF-FA42-4566-AC2D-9E3ADDDD5330}" srcOrd="0" destOrd="0" presId="urn:microsoft.com/office/officeart/2005/8/layout/process1"/>
    <dgm:cxn modelId="{D4FB8D77-422F-4B88-A08A-1B132140CBB8}" srcId="{DBB85796-00B3-48E5-9AC0-C20EA50F58DC}" destId="{71F6066B-D4ED-42B9-B7CB-231ED09EDB0A}" srcOrd="0" destOrd="0" parTransId="{49FC7AAC-7BC3-4632-8BBA-648EB29A50AB}" sibTransId="{69225C73-3771-4F53-A3B2-FF497E75988A}"/>
    <dgm:cxn modelId="{3BC78A80-5522-4C25-A88B-A045BCB5CB07}" type="presOf" srcId="{DBB85796-00B3-48E5-9AC0-C20EA50F58DC}" destId="{918F8419-EAF4-4955-9766-84A9F408B3FF}" srcOrd="0" destOrd="0" presId="urn:microsoft.com/office/officeart/2005/8/layout/process1"/>
    <dgm:cxn modelId="{A1CD3E86-6B53-46E3-81BB-765674ECD3E5}" type="presOf" srcId="{69225C73-3771-4F53-A3B2-FF497E75988A}" destId="{00D21445-9D1C-4D96-B735-BA87F25D309F}" srcOrd="1" destOrd="0" presId="urn:microsoft.com/office/officeart/2005/8/layout/process1"/>
    <dgm:cxn modelId="{09CA9488-6135-4CF7-9F05-1A8291A90DD9}" type="presOf" srcId="{69225C73-3771-4F53-A3B2-FF497E75988A}" destId="{64E8BB2C-DA69-48FC-8352-547DF6AD6952}" srcOrd="0" destOrd="0" presId="urn:microsoft.com/office/officeart/2005/8/layout/process1"/>
    <dgm:cxn modelId="{1390EBED-640A-4FFD-A3A1-ACEEE9B70ABA}" srcId="{DBB85796-00B3-48E5-9AC0-C20EA50F58DC}" destId="{675DE026-D1A4-41BA-BCE6-61ECDD56D993}" srcOrd="1" destOrd="0" parTransId="{7885BBA2-8721-4A59-BDD0-295B7570D903}" sibTransId="{A55ED684-BB43-4BD2-BC1A-81E5947D0FAD}"/>
    <dgm:cxn modelId="{3E2BF345-3902-40F0-9ABF-506846F97EF7}" type="presParOf" srcId="{918F8419-EAF4-4955-9766-84A9F408B3FF}" destId="{8928D5DF-FA42-4566-AC2D-9E3ADDDD5330}" srcOrd="0" destOrd="0" presId="urn:microsoft.com/office/officeart/2005/8/layout/process1"/>
    <dgm:cxn modelId="{DB4F707A-7348-439C-8604-4C6773D96FBF}" type="presParOf" srcId="{918F8419-EAF4-4955-9766-84A9F408B3FF}" destId="{64E8BB2C-DA69-48FC-8352-547DF6AD6952}" srcOrd="1" destOrd="0" presId="urn:microsoft.com/office/officeart/2005/8/layout/process1"/>
    <dgm:cxn modelId="{67013A2A-A7CC-4AA8-877D-F0EBE30DCF3A}" type="presParOf" srcId="{64E8BB2C-DA69-48FC-8352-547DF6AD6952}" destId="{00D21445-9D1C-4D96-B735-BA87F25D309F}" srcOrd="0" destOrd="0" presId="urn:microsoft.com/office/officeart/2005/8/layout/process1"/>
    <dgm:cxn modelId="{FBC72F4C-5B70-46E8-A790-0EF984A89179}" type="presParOf" srcId="{918F8419-EAF4-4955-9766-84A9F408B3FF}" destId="{9FA08D65-4532-42AE-B6BB-B504BF6C1D13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5183A0-A19E-489D-9C40-EEAFF64AB571}">
      <dsp:nvSpPr>
        <dsp:cNvPr id="0" name=""/>
        <dsp:cNvSpPr/>
      </dsp:nvSpPr>
      <dsp:spPr>
        <a:xfrm>
          <a:off x="2380505" y="2900"/>
          <a:ext cx="1334988" cy="6674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Pre-Writing</a:t>
          </a:r>
        </a:p>
      </dsp:txBody>
      <dsp:txXfrm>
        <a:off x="2400055" y="22450"/>
        <a:ext cx="1295888" cy="628394"/>
      </dsp:txXfrm>
    </dsp:sp>
    <dsp:sp modelId="{680A977E-BD03-4782-B05A-3EFC1759EFC9}">
      <dsp:nvSpPr>
        <dsp:cNvPr id="0" name=""/>
        <dsp:cNvSpPr/>
      </dsp:nvSpPr>
      <dsp:spPr>
        <a:xfrm rot="2160000">
          <a:off x="3591929" y="867403"/>
          <a:ext cx="694740" cy="23362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3662016" y="914127"/>
        <a:ext cx="554566" cy="140174"/>
      </dsp:txXfrm>
    </dsp:sp>
    <dsp:sp modelId="{68D7D934-E396-4885-B37E-EBE3612E0D9E}">
      <dsp:nvSpPr>
        <dsp:cNvPr id="0" name=""/>
        <dsp:cNvSpPr/>
      </dsp:nvSpPr>
      <dsp:spPr>
        <a:xfrm>
          <a:off x="4163104" y="1298034"/>
          <a:ext cx="1334988" cy="667494"/>
        </a:xfrm>
        <a:prstGeom prst="roundRect">
          <a:avLst>
            <a:gd name="adj" fmla="val 10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Drafting</a:t>
          </a:r>
        </a:p>
      </dsp:txBody>
      <dsp:txXfrm>
        <a:off x="4182654" y="1317584"/>
        <a:ext cx="1295888" cy="628394"/>
      </dsp:txXfrm>
    </dsp:sp>
    <dsp:sp modelId="{DB076FAA-F85C-4CD4-928E-13EE54DEA98E}">
      <dsp:nvSpPr>
        <dsp:cNvPr id="0" name=""/>
        <dsp:cNvSpPr/>
      </dsp:nvSpPr>
      <dsp:spPr>
        <a:xfrm rot="6480000">
          <a:off x="4142782" y="2562755"/>
          <a:ext cx="694740" cy="23362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 rot="10800000">
        <a:off x="4212869" y="2609479"/>
        <a:ext cx="554566" cy="140174"/>
      </dsp:txXfrm>
    </dsp:sp>
    <dsp:sp modelId="{86407D0E-F7C0-48B9-A211-9AECFBCF9D2C}">
      <dsp:nvSpPr>
        <dsp:cNvPr id="0" name=""/>
        <dsp:cNvSpPr/>
      </dsp:nvSpPr>
      <dsp:spPr>
        <a:xfrm>
          <a:off x="3482212" y="3393605"/>
          <a:ext cx="1334988" cy="667494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Revising</a:t>
          </a:r>
        </a:p>
      </dsp:txBody>
      <dsp:txXfrm>
        <a:off x="3501762" y="3413155"/>
        <a:ext cx="1295888" cy="628394"/>
      </dsp:txXfrm>
    </dsp:sp>
    <dsp:sp modelId="{3D8F3F30-2E4B-40D9-A388-6DAE384481CC}">
      <dsp:nvSpPr>
        <dsp:cNvPr id="0" name=""/>
        <dsp:cNvSpPr/>
      </dsp:nvSpPr>
      <dsp:spPr>
        <a:xfrm rot="10800000">
          <a:off x="2700629" y="3610540"/>
          <a:ext cx="694740" cy="23362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 rot="10800000">
        <a:off x="2770716" y="3657264"/>
        <a:ext cx="554566" cy="140174"/>
      </dsp:txXfrm>
    </dsp:sp>
    <dsp:sp modelId="{0651BB24-18DC-41BC-A7E9-D1951DFD5368}">
      <dsp:nvSpPr>
        <dsp:cNvPr id="0" name=""/>
        <dsp:cNvSpPr/>
      </dsp:nvSpPr>
      <dsp:spPr>
        <a:xfrm>
          <a:off x="1278799" y="3393605"/>
          <a:ext cx="1334988" cy="667494"/>
        </a:xfrm>
        <a:prstGeom prst="roundRect">
          <a:avLst>
            <a:gd name="adj" fmla="val 10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Editing</a:t>
          </a:r>
        </a:p>
      </dsp:txBody>
      <dsp:txXfrm>
        <a:off x="1298349" y="3413155"/>
        <a:ext cx="1295888" cy="628394"/>
      </dsp:txXfrm>
    </dsp:sp>
    <dsp:sp modelId="{0CD22B56-F904-4D2B-A902-2934076BBCA7}">
      <dsp:nvSpPr>
        <dsp:cNvPr id="0" name=""/>
        <dsp:cNvSpPr/>
      </dsp:nvSpPr>
      <dsp:spPr>
        <a:xfrm rot="15120000">
          <a:off x="1258477" y="2562755"/>
          <a:ext cx="694740" cy="23362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 rot="10800000">
        <a:off x="1328564" y="2609479"/>
        <a:ext cx="554566" cy="140174"/>
      </dsp:txXfrm>
    </dsp:sp>
    <dsp:sp modelId="{854C7594-2511-4480-9EEA-DFC07409E33F}">
      <dsp:nvSpPr>
        <dsp:cNvPr id="0" name=""/>
        <dsp:cNvSpPr/>
      </dsp:nvSpPr>
      <dsp:spPr>
        <a:xfrm>
          <a:off x="597906" y="1298034"/>
          <a:ext cx="1334988" cy="667494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Submitting</a:t>
          </a:r>
        </a:p>
      </dsp:txBody>
      <dsp:txXfrm>
        <a:off x="617456" y="1317584"/>
        <a:ext cx="1295888" cy="628394"/>
      </dsp:txXfrm>
    </dsp:sp>
    <dsp:sp modelId="{581613F0-0BD3-4F16-9C17-BBC6E5BB2889}">
      <dsp:nvSpPr>
        <dsp:cNvPr id="0" name=""/>
        <dsp:cNvSpPr/>
      </dsp:nvSpPr>
      <dsp:spPr>
        <a:xfrm rot="19440000">
          <a:off x="1809330" y="867403"/>
          <a:ext cx="694740" cy="23362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1879417" y="914127"/>
        <a:ext cx="554566" cy="140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AD34E-A6E5-4CA1-ADBA-ADDBE286EAEF}">
      <dsp:nvSpPr>
        <dsp:cNvPr id="0" name=""/>
        <dsp:cNvSpPr/>
      </dsp:nvSpPr>
      <dsp:spPr>
        <a:xfrm>
          <a:off x="0" y="1397000"/>
          <a:ext cx="2539999" cy="1269999"/>
        </a:xfrm>
        <a:prstGeom prst="roundRect">
          <a:avLst>
            <a:gd name="adj" fmla="val 10000"/>
          </a:avLst>
        </a:prstGeom>
        <a:solidFill>
          <a:srgbClr val="CCA4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2">
                  <a:lumMod val="25000"/>
                </a:schemeClr>
              </a:solidFill>
            </a:rPr>
            <a:t>Topic</a:t>
          </a:r>
        </a:p>
      </dsp:txBody>
      <dsp:txXfrm>
        <a:off x="37197" y="1434197"/>
        <a:ext cx="2465605" cy="1195605"/>
      </dsp:txXfrm>
    </dsp:sp>
    <dsp:sp modelId="{5FC9E9B3-0ACB-48E7-9E1C-DFCF98171993}">
      <dsp:nvSpPr>
        <dsp:cNvPr id="0" name=""/>
        <dsp:cNvSpPr/>
      </dsp:nvSpPr>
      <dsp:spPr>
        <a:xfrm rot="19457599">
          <a:off x="2422396" y="1638750"/>
          <a:ext cx="1251207" cy="56250"/>
        </a:xfrm>
        <a:custGeom>
          <a:avLst/>
          <a:gdLst/>
          <a:ahLst/>
          <a:cxnLst/>
          <a:rect l="0" t="0" r="0" b="0"/>
          <a:pathLst>
            <a:path>
              <a:moveTo>
                <a:pt x="0" y="28125"/>
              </a:moveTo>
              <a:lnTo>
                <a:pt x="1251207" y="28125"/>
              </a:lnTo>
            </a:path>
          </a:pathLst>
        </a:custGeom>
        <a:noFill/>
        <a:ln w="12700" cap="flat" cmpd="sng" algn="ctr">
          <a:solidFill>
            <a:srgbClr val="6279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16719" y="1635594"/>
        <a:ext cx="62560" cy="62560"/>
      </dsp:txXfrm>
    </dsp:sp>
    <dsp:sp modelId="{B2ADB907-8CB3-46ED-A767-FE57AF9BAD63}">
      <dsp:nvSpPr>
        <dsp:cNvPr id="0" name=""/>
        <dsp:cNvSpPr/>
      </dsp:nvSpPr>
      <dsp:spPr>
        <a:xfrm>
          <a:off x="3556000" y="666750"/>
          <a:ext cx="2539999" cy="1269999"/>
        </a:xfrm>
        <a:prstGeom prst="roundRect">
          <a:avLst>
            <a:gd name="adj" fmla="val 10000"/>
          </a:avLst>
        </a:prstGeom>
        <a:solidFill>
          <a:srgbClr val="CCA4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2">
                  <a:lumMod val="25000"/>
                </a:schemeClr>
              </a:solidFill>
            </a:rPr>
            <a:t>Support Sentences</a:t>
          </a:r>
        </a:p>
      </dsp:txBody>
      <dsp:txXfrm>
        <a:off x="3593197" y="703947"/>
        <a:ext cx="2465605" cy="1195605"/>
      </dsp:txXfrm>
    </dsp:sp>
    <dsp:sp modelId="{5EAEA7C0-FE3A-413F-B3DB-DB71CB03CFC2}">
      <dsp:nvSpPr>
        <dsp:cNvPr id="0" name=""/>
        <dsp:cNvSpPr/>
      </dsp:nvSpPr>
      <dsp:spPr>
        <a:xfrm rot="2142401">
          <a:off x="2422396" y="2368999"/>
          <a:ext cx="1251207" cy="56250"/>
        </a:xfrm>
        <a:custGeom>
          <a:avLst/>
          <a:gdLst/>
          <a:ahLst/>
          <a:cxnLst/>
          <a:rect l="0" t="0" r="0" b="0"/>
          <a:pathLst>
            <a:path>
              <a:moveTo>
                <a:pt x="0" y="28125"/>
              </a:moveTo>
              <a:lnTo>
                <a:pt x="1251207" y="28125"/>
              </a:lnTo>
            </a:path>
          </a:pathLst>
        </a:custGeom>
        <a:noFill/>
        <a:ln w="12700" cap="flat" cmpd="sng" algn="ctr">
          <a:solidFill>
            <a:srgbClr val="5A7E8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16719" y="2365844"/>
        <a:ext cx="62560" cy="62560"/>
      </dsp:txXfrm>
    </dsp:sp>
    <dsp:sp modelId="{20EA3823-F158-4177-8072-E4295027A0FC}">
      <dsp:nvSpPr>
        <dsp:cNvPr id="0" name=""/>
        <dsp:cNvSpPr/>
      </dsp:nvSpPr>
      <dsp:spPr>
        <a:xfrm>
          <a:off x="3556000" y="2127250"/>
          <a:ext cx="2539999" cy="1269999"/>
        </a:xfrm>
        <a:prstGeom prst="roundRect">
          <a:avLst>
            <a:gd name="adj" fmla="val 10000"/>
          </a:avLst>
        </a:prstGeom>
        <a:solidFill>
          <a:srgbClr val="CCA4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bg2">
                  <a:lumMod val="25000"/>
                </a:schemeClr>
              </a:solidFill>
            </a:rPr>
            <a:t>Concluding Sentence</a:t>
          </a:r>
        </a:p>
      </dsp:txBody>
      <dsp:txXfrm>
        <a:off x="3593197" y="2164447"/>
        <a:ext cx="2465605" cy="11956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9B3C3-717A-4724-8697-D0F344AE4F2B}">
      <dsp:nvSpPr>
        <dsp:cNvPr id="0" name=""/>
        <dsp:cNvSpPr/>
      </dsp:nvSpPr>
      <dsp:spPr>
        <a:xfrm rot="5400000">
          <a:off x="-326231" y="326692"/>
          <a:ext cx="2174874" cy="1522412"/>
        </a:xfrm>
        <a:prstGeom prst="chevron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1.</a:t>
          </a:r>
        </a:p>
      </dsp:txBody>
      <dsp:txXfrm rot="-5400000">
        <a:off x="0" y="761667"/>
        <a:ext cx="1522412" cy="652462"/>
      </dsp:txXfrm>
    </dsp:sp>
    <dsp:sp modelId="{172CC674-B245-42A0-B459-FA7F18F1FC43}">
      <dsp:nvSpPr>
        <dsp:cNvPr id="0" name=""/>
        <dsp:cNvSpPr/>
      </dsp:nvSpPr>
      <dsp:spPr>
        <a:xfrm rot="5400000">
          <a:off x="3102371" y="-1579498"/>
          <a:ext cx="1413668" cy="45735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816" tIns="27305" rIns="27305" bIns="27305" numCol="1" spcCol="1270" anchor="ctr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Revising for Content</a:t>
          </a:r>
        </a:p>
      </dsp:txBody>
      <dsp:txXfrm rot="-5400000">
        <a:off x="1522412" y="69471"/>
        <a:ext cx="4504577" cy="1275648"/>
      </dsp:txXfrm>
    </dsp:sp>
    <dsp:sp modelId="{C1EA4322-8C6D-4C7B-9092-EE9AABCE4EA3}">
      <dsp:nvSpPr>
        <dsp:cNvPr id="0" name=""/>
        <dsp:cNvSpPr/>
      </dsp:nvSpPr>
      <dsp:spPr>
        <a:xfrm rot="5400000">
          <a:off x="-326231" y="2214895"/>
          <a:ext cx="2174874" cy="1522412"/>
        </a:xfrm>
        <a:prstGeom prst="chevron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2700" cap="flat" cmpd="sng" algn="ctr">
          <a:solidFill>
            <a:schemeClr val="accent1">
              <a:shade val="80000"/>
              <a:hueOff val="271263"/>
              <a:satOff val="5175"/>
              <a:lumOff val="228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2.</a:t>
          </a:r>
        </a:p>
      </dsp:txBody>
      <dsp:txXfrm rot="-5400000">
        <a:off x="0" y="2649870"/>
        <a:ext cx="1522412" cy="652462"/>
      </dsp:txXfrm>
    </dsp:sp>
    <dsp:sp modelId="{1EA34268-9552-4FE4-8904-44D615FE4E76}">
      <dsp:nvSpPr>
        <dsp:cNvPr id="0" name=""/>
        <dsp:cNvSpPr/>
      </dsp:nvSpPr>
      <dsp:spPr>
        <a:xfrm rot="5400000">
          <a:off x="3102371" y="308704"/>
          <a:ext cx="1413668" cy="457358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271263"/>
              <a:satOff val="5175"/>
              <a:lumOff val="228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816" tIns="27305" rIns="27305" bIns="27305" numCol="1" spcCol="1270" anchor="ctr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Revising for Organization</a:t>
          </a:r>
        </a:p>
      </dsp:txBody>
      <dsp:txXfrm rot="-5400000">
        <a:off x="1522412" y="1957673"/>
        <a:ext cx="4504577" cy="12756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28D5DF-FA42-4566-AC2D-9E3ADDDD5330}">
      <dsp:nvSpPr>
        <dsp:cNvPr id="0" name=""/>
        <dsp:cNvSpPr/>
      </dsp:nvSpPr>
      <dsp:spPr>
        <a:xfrm>
          <a:off x="1374" y="1250487"/>
          <a:ext cx="2930740" cy="175844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Format</a:t>
          </a:r>
        </a:p>
      </dsp:txBody>
      <dsp:txXfrm>
        <a:off x="52877" y="1301990"/>
        <a:ext cx="2827734" cy="1655438"/>
      </dsp:txXfrm>
    </dsp:sp>
    <dsp:sp modelId="{64E8BB2C-DA69-48FC-8352-547DF6AD6952}">
      <dsp:nvSpPr>
        <dsp:cNvPr id="0" name=""/>
        <dsp:cNvSpPr/>
      </dsp:nvSpPr>
      <dsp:spPr>
        <a:xfrm>
          <a:off x="3225188" y="1766297"/>
          <a:ext cx="621316" cy="72682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100" kern="1200"/>
        </a:p>
      </dsp:txBody>
      <dsp:txXfrm>
        <a:off x="3225188" y="1911662"/>
        <a:ext cx="434921" cy="436093"/>
      </dsp:txXfrm>
    </dsp:sp>
    <dsp:sp modelId="{9FA08D65-4532-42AE-B6BB-B504BF6C1D13}">
      <dsp:nvSpPr>
        <dsp:cNvPr id="0" name=""/>
        <dsp:cNvSpPr/>
      </dsp:nvSpPr>
      <dsp:spPr>
        <a:xfrm>
          <a:off x="4104411" y="1250487"/>
          <a:ext cx="2930740" cy="175844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Share</a:t>
          </a:r>
        </a:p>
      </dsp:txBody>
      <dsp:txXfrm>
        <a:off x="4155914" y="1301990"/>
        <a:ext cx="2827734" cy="1655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a Paragraph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Academic Writing Process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2A83F0A-08B2-43E6-A251-8AF16502EA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8274430"/>
              </p:ext>
            </p:extLst>
          </p:nvPr>
        </p:nvGraphicFramePr>
        <p:xfrm>
          <a:off x="1523999" y="128158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22513" y="1608938"/>
            <a:ext cx="8098971" cy="888074"/>
            <a:chOff x="626816" y="1931803"/>
            <a:chExt cx="8098971" cy="1012147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626816" y="1931803"/>
              <a:ext cx="8098971" cy="10121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4" y="2031165"/>
              <a:ext cx="5274381" cy="80677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Make </a:t>
              </a:r>
              <a:r>
                <a:rPr lang="en-US" sz="4000" dirty="0">
                  <a:solidFill>
                    <a:srgbClr val="323542"/>
                  </a:solidFill>
                </a:rPr>
                <a:t>Decisions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22513" y="2838854"/>
            <a:ext cx="8098970" cy="888079"/>
            <a:chOff x="1906953" y="1849760"/>
            <a:chExt cx="5443662" cy="1012145"/>
          </a:xfrm>
          <a:solidFill>
            <a:srgbClr val="F2E2D2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0"/>
              <a:ext cx="5443662" cy="10121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80677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Plan </a:t>
              </a:r>
              <a:r>
                <a:rPr lang="en-US" sz="4000" dirty="0">
                  <a:solidFill>
                    <a:srgbClr val="323542"/>
                  </a:solidFill>
                </a:rPr>
                <a:t>Ideas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22513" y="4164224"/>
            <a:ext cx="8098970" cy="888078"/>
            <a:chOff x="1906953" y="1849761"/>
            <a:chExt cx="5443662" cy="1012144"/>
          </a:xfrm>
          <a:solidFill>
            <a:srgbClr val="F2E2D2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10121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80677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323542"/>
                  </a:solidFill>
                </a:rPr>
                <a:t>Identify </a:t>
              </a:r>
              <a:r>
                <a:rPr lang="en-US" sz="4000" dirty="0">
                  <a:solidFill>
                    <a:srgbClr val="323542"/>
                  </a:solidFill>
                </a:rPr>
                <a:t>Guidelines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22513" y="1608938"/>
            <a:ext cx="8098971" cy="888074"/>
            <a:chOff x="626816" y="1931803"/>
            <a:chExt cx="8098971" cy="1012147"/>
          </a:xfrm>
          <a:solidFill>
            <a:srgbClr val="386546"/>
          </a:solidFill>
        </p:grpSpPr>
        <p:sp>
          <p:nvSpPr>
            <p:cNvPr id="23" name="Rectangle 22"/>
            <p:cNvSpPr/>
            <p:nvPr/>
          </p:nvSpPr>
          <p:spPr>
            <a:xfrm>
              <a:off x="626816" y="1931803"/>
              <a:ext cx="8098971" cy="101214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6816" y="2031165"/>
              <a:ext cx="8098970" cy="66647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3EDE7"/>
                  </a:solidFill>
                </a:rPr>
                <a:t>What are the assignment guidelines?</a:t>
              </a:r>
              <a:endParaRPr lang="en-US" sz="4000" dirty="0">
                <a:solidFill>
                  <a:srgbClr val="F3EDE7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22513" y="2838854"/>
            <a:ext cx="8098970" cy="888079"/>
            <a:chOff x="1906953" y="1849760"/>
            <a:chExt cx="5443662" cy="1012145"/>
          </a:xfrm>
          <a:solidFill>
            <a:srgbClr val="386546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0"/>
              <a:ext cx="5443662" cy="10121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6664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3EDE7"/>
                  </a:solidFill>
                </a:rPr>
                <a:t>What is my purpose for writing?</a:t>
              </a:r>
              <a:endParaRPr lang="en-US" sz="4000" dirty="0">
                <a:solidFill>
                  <a:srgbClr val="F3EDE7"/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22513" y="4164224"/>
            <a:ext cx="8098970" cy="888078"/>
            <a:chOff x="1906953" y="1849761"/>
            <a:chExt cx="5443662" cy="1012144"/>
          </a:xfrm>
          <a:solidFill>
            <a:srgbClr val="386546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10121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66646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3EDE7"/>
                  </a:solidFill>
                </a:rPr>
                <a:t>Who is my audience?</a:t>
              </a:r>
              <a:endParaRPr lang="en-US" sz="4000" dirty="0">
                <a:solidFill>
                  <a:srgbClr val="F3EDE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2128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2F8F8DA-5D4A-44CA-9ACF-AAF29D546B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5734751"/>
              </p:ext>
            </p:extLst>
          </p:nvPr>
        </p:nvGraphicFramePr>
        <p:xfrm>
          <a:off x="1523999" y="133332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868E843-903C-4DA8-9509-423D8FDC59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797215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2468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Editing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Spelling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Style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Grammar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Submitting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68E4976-4348-4F53-A335-E5EF2229CF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0064314"/>
              </p:ext>
            </p:extLst>
          </p:nvPr>
        </p:nvGraphicFramePr>
        <p:xfrm>
          <a:off x="1053736" y="1299290"/>
          <a:ext cx="7036526" cy="4259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7897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1145</TotalTime>
  <Words>79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101</cp:revision>
  <dcterms:created xsi:type="dcterms:W3CDTF">2014-11-06T15:36:04Z</dcterms:created>
  <dcterms:modified xsi:type="dcterms:W3CDTF">2019-02-14T21:06:10Z</dcterms:modified>
</cp:coreProperties>
</file>