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2" r:id="rId4"/>
    <p:sldId id="260" r:id="rId5"/>
    <p:sldId id="257" r:id="rId6"/>
    <p:sldId id="262" r:id="rId7"/>
    <p:sldId id="279" r:id="rId8"/>
    <p:sldId id="280" r:id="rId9"/>
    <p:sldId id="281" r:id="rId10"/>
    <p:sldId id="27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D3B5"/>
    <a:srgbClr val="99FFCC"/>
    <a:srgbClr val="627981"/>
    <a:srgbClr val="FFCC99"/>
    <a:srgbClr val="FFEA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96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64176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0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Understanding Different Learning Styles</a:t>
            </a:r>
            <a:endParaRPr lang="en-US" sz="5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Learning Styles Benefits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811956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School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811956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Work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Learning Styles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Visual and Verbal Learning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Active and Reflective Learning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Sensing and Intuitive Learning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Sequential and Global Learning</a:t>
              </a:r>
            </a:p>
          </p:txBody>
        </p:sp>
      </p:grpSp>
      <p:sp>
        <p:nvSpPr>
          <p:cNvPr id="19" name="Rectangle 18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Learning Styles Scale: Visual and Verbal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F4C3E4-4973-4248-8C3D-7C11E75A4555}"/>
              </a:ext>
            </a:extLst>
          </p:cNvPr>
          <p:cNvSpPr txBox="1"/>
          <p:nvPr/>
        </p:nvSpPr>
        <p:spPr>
          <a:xfrm>
            <a:off x="1881188" y="3944248"/>
            <a:ext cx="1930321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000" dirty="0">
                <a:solidFill>
                  <a:srgbClr val="323542"/>
                </a:solidFill>
              </a:rPr>
              <a:t>Less Verbal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927EBD-54B1-4ADE-9E5A-266224E260A3}"/>
              </a:ext>
            </a:extLst>
          </p:cNvPr>
          <p:cNvSpPr txBox="1"/>
          <p:nvPr/>
        </p:nvSpPr>
        <p:spPr>
          <a:xfrm>
            <a:off x="8212308" y="1746589"/>
            <a:ext cx="2098505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000" dirty="0">
                <a:solidFill>
                  <a:srgbClr val="323542"/>
                </a:solidFill>
              </a:rPr>
              <a:t>More Visual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9BFAAB5-1AF9-4FEE-BBE4-B7A41C4FE2A8}"/>
              </a:ext>
            </a:extLst>
          </p:cNvPr>
          <p:cNvCxnSpPr>
            <a:cxnSpLocks/>
          </p:cNvCxnSpPr>
          <p:nvPr/>
        </p:nvCxnSpPr>
        <p:spPr>
          <a:xfrm flipV="1">
            <a:off x="1881188" y="2300587"/>
            <a:ext cx="8532214" cy="1607111"/>
          </a:xfrm>
          <a:prstGeom prst="line">
            <a:avLst/>
          </a:prstGeom>
          <a:ln w="104775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1" name="Arrow: Down 10">
            <a:extLst>
              <a:ext uri="{FF2B5EF4-FFF2-40B4-BE49-F238E27FC236}">
                <a16:creationId xmlns:a16="http://schemas.microsoft.com/office/drawing/2014/main" id="{4E33DD20-F8F3-4265-B4ED-0C30D7CA4B64}"/>
              </a:ext>
            </a:extLst>
          </p:cNvPr>
          <p:cNvSpPr/>
          <p:nvPr/>
        </p:nvSpPr>
        <p:spPr>
          <a:xfrm>
            <a:off x="1881188" y="2738547"/>
            <a:ext cx="247426" cy="591671"/>
          </a:xfrm>
          <a:prstGeom prst="downArrow">
            <a:avLst/>
          </a:prstGeom>
          <a:solidFill>
            <a:srgbClr val="FFEAD5"/>
          </a:solidFill>
          <a:ln>
            <a:solidFill>
              <a:srgbClr val="FF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DBB28DD6-B8F4-49A6-8CB6-C240EE4337D6}"/>
              </a:ext>
            </a:extLst>
          </p:cNvPr>
          <p:cNvSpPr/>
          <p:nvPr/>
        </p:nvSpPr>
        <p:spPr>
          <a:xfrm rot="10800000">
            <a:off x="9918943" y="2738547"/>
            <a:ext cx="247426" cy="591671"/>
          </a:xfrm>
          <a:prstGeom prst="downArrow">
            <a:avLst/>
          </a:prstGeom>
          <a:solidFill>
            <a:srgbClr val="FFEAD5"/>
          </a:solidFill>
          <a:ln>
            <a:solidFill>
              <a:srgbClr val="FF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Visual and Verbal Learning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713460" y="158966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Visual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713460" y="3482029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3646771"/>
              <a:ext cx="1664514" cy="156337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Images rather than words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398202" y="3480099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641489"/>
              <a:ext cx="1664514" cy="156337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Written or spoken explanations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398202" y="1592690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Verbal</a:t>
              </a:r>
            </a:p>
          </p:txBody>
        </p:sp>
      </p:grpSp>
      <p:sp>
        <p:nvSpPr>
          <p:cNvPr id="27" name="Rectangle 26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5EAB46C4-FA6E-4F45-973C-7D644B37AF07}"/>
              </a:ext>
            </a:extLst>
          </p:cNvPr>
          <p:cNvSpPr/>
          <p:nvPr/>
        </p:nvSpPr>
        <p:spPr>
          <a:xfrm rot="5400000">
            <a:off x="4624031" y="3227997"/>
            <a:ext cx="259196" cy="218366"/>
          </a:xfrm>
          <a:prstGeom prst="rightArrow">
            <a:avLst/>
          </a:prstGeom>
          <a:solidFill>
            <a:srgbClr val="627981"/>
          </a:solidFill>
          <a:ln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9A060464-C88A-431A-A50E-EC984191CF99}"/>
              </a:ext>
            </a:extLst>
          </p:cNvPr>
          <p:cNvSpPr/>
          <p:nvPr/>
        </p:nvSpPr>
        <p:spPr>
          <a:xfrm rot="5400000">
            <a:off x="7308774" y="3227997"/>
            <a:ext cx="259196" cy="218366"/>
          </a:xfrm>
          <a:prstGeom prst="rightArrow">
            <a:avLst/>
          </a:prstGeom>
          <a:solidFill>
            <a:srgbClr val="627981"/>
          </a:solidFill>
          <a:ln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Active and Reflective Learning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713460" y="1589669"/>
            <a:ext cx="2080340" cy="1617913"/>
            <a:chOff x="1149291" y="1753237"/>
            <a:chExt cx="2080340" cy="1617913"/>
          </a:xfrm>
          <a:solidFill>
            <a:srgbClr val="7BD3B5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Active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713460" y="3482029"/>
            <a:ext cx="2080340" cy="1617913"/>
            <a:chOff x="1149290" y="3617528"/>
            <a:chExt cx="2080340" cy="1617913"/>
          </a:xfrm>
          <a:solidFill>
            <a:srgbClr val="7BD3B5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3900687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Discussions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Activities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398202" y="3480099"/>
            <a:ext cx="2080340" cy="1617913"/>
            <a:chOff x="3531827" y="3615513"/>
            <a:chExt cx="2080340" cy="1617913"/>
          </a:xfrm>
          <a:solidFill>
            <a:srgbClr val="7BD3B5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95405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Study Time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Rehearsal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398202" y="1592690"/>
            <a:ext cx="2080340" cy="1617913"/>
            <a:chOff x="3531827" y="1747690"/>
            <a:chExt cx="2080340" cy="1617913"/>
          </a:xfrm>
          <a:solidFill>
            <a:srgbClr val="7BD3B5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Reflective</a:t>
              </a:r>
            </a:p>
          </p:txBody>
        </p:sp>
      </p:grpSp>
      <p:sp>
        <p:nvSpPr>
          <p:cNvPr id="27" name="Rectangle 26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5EAB46C4-FA6E-4F45-973C-7D644B37AF07}"/>
              </a:ext>
            </a:extLst>
          </p:cNvPr>
          <p:cNvSpPr/>
          <p:nvPr/>
        </p:nvSpPr>
        <p:spPr>
          <a:xfrm rot="5400000">
            <a:off x="4624031" y="3227997"/>
            <a:ext cx="259196" cy="218366"/>
          </a:xfrm>
          <a:prstGeom prst="rightArrow">
            <a:avLst/>
          </a:prstGeom>
          <a:solidFill>
            <a:srgbClr val="7BD3B5"/>
          </a:solidFill>
          <a:ln>
            <a:solidFill>
              <a:srgbClr val="7BD3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9A060464-C88A-431A-A50E-EC984191CF99}"/>
              </a:ext>
            </a:extLst>
          </p:cNvPr>
          <p:cNvSpPr/>
          <p:nvPr/>
        </p:nvSpPr>
        <p:spPr>
          <a:xfrm rot="5400000">
            <a:off x="7308774" y="3227997"/>
            <a:ext cx="259196" cy="218366"/>
          </a:xfrm>
          <a:prstGeom prst="rightArrow">
            <a:avLst/>
          </a:prstGeom>
          <a:solidFill>
            <a:srgbClr val="7BD3B5"/>
          </a:solidFill>
          <a:ln>
            <a:solidFill>
              <a:srgbClr val="7BD3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98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Sensing and Intuitive Learning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713460" y="1589669"/>
            <a:ext cx="2080340" cy="1617913"/>
            <a:chOff x="1149291" y="1753237"/>
            <a:chExt cx="2080340" cy="1617913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Sensing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713460" y="3482029"/>
            <a:ext cx="2080340" cy="1617913"/>
            <a:chOff x="1149290" y="3617528"/>
            <a:chExt cx="2080340" cy="1617913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3900687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Facts and applications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398202" y="3480099"/>
            <a:ext cx="2080340" cy="1617913"/>
            <a:chOff x="3531827" y="3615513"/>
            <a:chExt cx="2080340" cy="1617913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95405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Instinct and creativity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398202" y="1592690"/>
            <a:ext cx="2080340" cy="1617913"/>
            <a:chOff x="3531827" y="1747690"/>
            <a:chExt cx="2080340" cy="1617913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Intuitive</a:t>
              </a:r>
            </a:p>
          </p:txBody>
        </p:sp>
      </p:grpSp>
      <p:sp>
        <p:nvSpPr>
          <p:cNvPr id="27" name="Rectangle 26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5EAB46C4-FA6E-4F45-973C-7D644B37AF07}"/>
              </a:ext>
            </a:extLst>
          </p:cNvPr>
          <p:cNvSpPr/>
          <p:nvPr/>
        </p:nvSpPr>
        <p:spPr>
          <a:xfrm rot="5400000">
            <a:off x="4624031" y="3227997"/>
            <a:ext cx="259196" cy="218366"/>
          </a:xfrm>
          <a:prstGeom prst="rightArrow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9A060464-C88A-431A-A50E-EC984191CF99}"/>
              </a:ext>
            </a:extLst>
          </p:cNvPr>
          <p:cNvSpPr/>
          <p:nvPr/>
        </p:nvSpPr>
        <p:spPr>
          <a:xfrm rot="5400000">
            <a:off x="7308774" y="3227997"/>
            <a:ext cx="259196" cy="218366"/>
          </a:xfrm>
          <a:prstGeom prst="rightArrow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48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Sequential and Global Learning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713460" y="1589669"/>
            <a:ext cx="2080340" cy="1617913"/>
            <a:chOff x="1149291" y="1753237"/>
            <a:chExt cx="2080340" cy="1617913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Sequential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713460" y="3482029"/>
            <a:ext cx="2080340" cy="1617913"/>
            <a:chOff x="1149290" y="3617528"/>
            <a:chExt cx="2080340" cy="1617913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3900687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Orderly small tasks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398202" y="3480099"/>
            <a:ext cx="2080340" cy="1617913"/>
            <a:chOff x="3531827" y="3615513"/>
            <a:chExt cx="2080340" cy="1617913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95405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Holistic linked ideas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398202" y="1592690"/>
            <a:ext cx="2080340" cy="1617913"/>
            <a:chOff x="3531827" y="1747690"/>
            <a:chExt cx="2080340" cy="1617913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Global</a:t>
              </a:r>
            </a:p>
          </p:txBody>
        </p:sp>
      </p:grpSp>
      <p:sp>
        <p:nvSpPr>
          <p:cNvPr id="27" name="Rectangle 26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5EAB46C4-FA6E-4F45-973C-7D644B37AF07}"/>
              </a:ext>
            </a:extLst>
          </p:cNvPr>
          <p:cNvSpPr/>
          <p:nvPr/>
        </p:nvSpPr>
        <p:spPr>
          <a:xfrm rot="5400000">
            <a:off x="4624031" y="3227997"/>
            <a:ext cx="259196" cy="218366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9A060464-C88A-431A-A50E-EC984191CF99}"/>
              </a:ext>
            </a:extLst>
          </p:cNvPr>
          <p:cNvSpPr/>
          <p:nvPr/>
        </p:nvSpPr>
        <p:spPr>
          <a:xfrm rot="5400000">
            <a:off x="7308774" y="3227997"/>
            <a:ext cx="259196" cy="218366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127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106</Words>
  <Application>Microsoft Office PowerPoint</Application>
  <PresentationFormat>Widescreen</PresentationFormat>
  <Paragraphs>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Sarah Quinn</cp:lastModifiedBy>
  <cp:revision>4</cp:revision>
  <dcterms:created xsi:type="dcterms:W3CDTF">2017-06-16T13:06:21Z</dcterms:created>
  <dcterms:modified xsi:type="dcterms:W3CDTF">2019-07-25T15:53:43Z</dcterms:modified>
</cp:coreProperties>
</file>