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60" r:id="rId3"/>
    <p:sldId id="279" r:id="rId4"/>
    <p:sldId id="262" r:id="rId5"/>
    <p:sldId id="281" r:id="rId6"/>
    <p:sldId id="263" r:id="rId7"/>
    <p:sldId id="280" r:id="rId8"/>
    <p:sldId id="266" r:id="rId9"/>
    <p:sldId id="277" r:id="rId10"/>
    <p:sldId id="267" r:id="rId11"/>
    <p:sldId id="278" r:id="rId12"/>
    <p:sldId id="268" r:id="rId13"/>
    <p:sldId id="269" r:id="rId14"/>
    <p:sldId id="270" r:id="rId15"/>
    <p:sldId id="271" r:id="rId16"/>
    <p:sldId id="272" r:id="rId17"/>
    <p:sldId id="273" r:id="rId18"/>
    <p:sldId id="274" r:id="rId19"/>
    <p:sldId id="282" r:id="rId20"/>
    <p:sldId id="283" r:id="rId21"/>
    <p:sldId id="284" r:id="rId22"/>
    <p:sldId id="285" r:id="rId23"/>
    <p:sldId id="286" r:id="rId24"/>
    <p:sldId id="287" r:id="rId25"/>
    <p:sldId id="28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0000FF"/>
    <a:srgbClr val="000099"/>
    <a:srgbClr val="FFFFCC"/>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660"/>
  </p:normalViewPr>
  <p:slideViewPr>
    <p:cSldViewPr>
      <p:cViewPr varScale="1">
        <p:scale>
          <a:sx n="111" d="100"/>
          <a:sy n="111" d="100"/>
        </p:scale>
        <p:origin x="121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1940588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6C680-9B36-4A0B-8798-E6F006E76272}" type="datetimeFigureOut">
              <a:rPr lang="en-US" smtClean="0"/>
              <a:pPr/>
              <a:t>9/12/2024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52B31-A2B9-4F1F-8FB7-7DCA301E6FBC}" type="slidenum">
              <a:rPr lang="en-US" smtClean="0"/>
              <a:pPr/>
              <a:t>‹#›</a:t>
            </a:fld>
            <a:endParaRPr lang="en-US" dirty="0"/>
          </a:p>
        </p:txBody>
      </p:sp>
    </p:spTree>
    <p:extLst>
      <p:ext uri="{BB962C8B-B14F-4D97-AF65-F5344CB8AC3E}">
        <p14:creationId xmlns:p14="http://schemas.microsoft.com/office/powerpoint/2010/main" val="3672949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2.wmf"/><Relationship Id="rId4"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38.wmf"/><Relationship Id="rId5" Type="http://schemas.openxmlformats.org/officeDocument/2006/relationships/image" Target="../media/image35.w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37.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3.wmf"/><Relationship Id="rId3" Type="http://schemas.openxmlformats.org/officeDocument/2006/relationships/image" Target="../media/image39.wmf"/><Relationship Id="rId7" Type="http://schemas.openxmlformats.org/officeDocument/2006/relationships/image" Target="../media/image38.wmf"/><Relationship Id="rId12" Type="http://schemas.openxmlformats.org/officeDocument/2006/relationships/oleObject" Target="../embeddings/oleObject47.bin"/><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2.wmf"/><Relationship Id="rId5" Type="http://schemas.openxmlformats.org/officeDocument/2006/relationships/image" Target="../media/image40.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1.wmf"/></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0.wmf"/><Relationship Id="rId3" Type="http://schemas.openxmlformats.org/officeDocument/2006/relationships/image" Target="../media/image45.wmf"/><Relationship Id="rId7" Type="http://schemas.openxmlformats.org/officeDocument/2006/relationships/image" Target="../media/image47.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48.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7.bin"/><Relationship Id="rId3" Type="http://schemas.openxmlformats.org/officeDocument/2006/relationships/image" Target="../media/image48.wmf"/><Relationship Id="rId7" Type="http://schemas.openxmlformats.org/officeDocument/2006/relationships/image" Target="../media/image52.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4.wmf"/><Relationship Id="rId5" Type="http://schemas.openxmlformats.org/officeDocument/2006/relationships/image" Target="../media/image51.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3.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2.bin"/><Relationship Id="rId3" Type="http://schemas.openxmlformats.org/officeDocument/2006/relationships/image" Target="../media/image55.wmf"/><Relationship Id="rId7" Type="http://schemas.openxmlformats.org/officeDocument/2006/relationships/image" Target="../media/image57.wmf"/><Relationship Id="rId2" Type="http://schemas.openxmlformats.org/officeDocument/2006/relationships/oleObject" Target="../embeddings/oleObject59.bin"/><Relationship Id="rId1" Type="http://schemas.openxmlformats.org/officeDocument/2006/relationships/slideLayout" Target="../slideLayouts/slideLayout2.xml"/><Relationship Id="rId6" Type="http://schemas.openxmlformats.org/officeDocument/2006/relationships/oleObject" Target="../embeddings/oleObject61.bin"/><Relationship Id="rId11" Type="http://schemas.openxmlformats.org/officeDocument/2006/relationships/image" Target="../media/image59.wmf"/><Relationship Id="rId5" Type="http://schemas.openxmlformats.org/officeDocument/2006/relationships/image" Target="../media/image56.wmf"/><Relationship Id="rId10" Type="http://schemas.openxmlformats.org/officeDocument/2006/relationships/oleObject" Target="../embeddings/oleObject63.bin"/><Relationship Id="rId4" Type="http://schemas.openxmlformats.org/officeDocument/2006/relationships/oleObject" Target="../embeddings/oleObject60.bin"/><Relationship Id="rId9" Type="http://schemas.openxmlformats.org/officeDocument/2006/relationships/image" Target="../media/image58.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7.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66.bin"/><Relationship Id="rId5" Type="http://schemas.openxmlformats.org/officeDocument/2006/relationships/image" Target="../media/image61.wmf"/><Relationship Id="rId4" Type="http://schemas.openxmlformats.org/officeDocument/2006/relationships/oleObject" Target="../embeddings/oleObject65.bin"/><Relationship Id="rId9" Type="http://schemas.openxmlformats.org/officeDocument/2006/relationships/image" Target="../media/image63.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5.wmf"/><Relationship Id="rId4" Type="http://schemas.openxmlformats.org/officeDocument/2006/relationships/oleObject" Target="../embeddings/oleObject69.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74.bin"/><Relationship Id="rId13" Type="http://schemas.openxmlformats.org/officeDocument/2006/relationships/image" Target="../media/image72.wmf"/><Relationship Id="rId3" Type="http://schemas.openxmlformats.org/officeDocument/2006/relationships/image" Target="../media/image67.wmf"/><Relationship Id="rId7" Type="http://schemas.openxmlformats.org/officeDocument/2006/relationships/image" Target="../media/image69.wmf"/><Relationship Id="rId12" Type="http://schemas.openxmlformats.org/officeDocument/2006/relationships/oleObject" Target="../embeddings/oleObject76.bin"/><Relationship Id="rId17" Type="http://schemas.openxmlformats.org/officeDocument/2006/relationships/image" Target="../media/image74.wmf"/><Relationship Id="rId2" Type="http://schemas.openxmlformats.org/officeDocument/2006/relationships/oleObject" Target="../embeddings/oleObject71.bin"/><Relationship Id="rId16"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73.bin"/><Relationship Id="rId11" Type="http://schemas.openxmlformats.org/officeDocument/2006/relationships/image" Target="../media/image71.wmf"/><Relationship Id="rId5" Type="http://schemas.openxmlformats.org/officeDocument/2006/relationships/image" Target="../media/image68.wmf"/><Relationship Id="rId15" Type="http://schemas.openxmlformats.org/officeDocument/2006/relationships/image" Target="../media/image73.wmf"/><Relationship Id="rId10" Type="http://schemas.openxmlformats.org/officeDocument/2006/relationships/oleObject" Target="../embeddings/oleObject75.bin"/><Relationship Id="rId4" Type="http://schemas.openxmlformats.org/officeDocument/2006/relationships/oleObject" Target="../embeddings/oleObject72.bin"/><Relationship Id="rId9" Type="http://schemas.openxmlformats.org/officeDocument/2006/relationships/image" Target="../media/image70.wmf"/><Relationship Id="rId14" Type="http://schemas.openxmlformats.org/officeDocument/2006/relationships/oleObject" Target="../embeddings/oleObject77.bin"/></Relationships>
</file>

<file path=ppt/slides/_rels/slide22.x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oleObject" Target="../embeddings/oleObject79.bin"/><Relationship Id="rId1" Type="http://schemas.openxmlformats.org/officeDocument/2006/relationships/slideLayout" Target="../slideLayouts/slideLayout2.xml"/><Relationship Id="rId5" Type="http://schemas.openxmlformats.org/officeDocument/2006/relationships/image" Target="../media/image76.wmf"/><Relationship Id="rId4" Type="http://schemas.openxmlformats.org/officeDocument/2006/relationships/oleObject" Target="../embeddings/oleObject80.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1.wmf"/><Relationship Id="rId3" Type="http://schemas.openxmlformats.org/officeDocument/2006/relationships/image" Target="../media/image65.wmf"/><Relationship Id="rId7" Type="http://schemas.openxmlformats.org/officeDocument/2006/relationships/image" Target="../media/image78.wmf"/><Relationship Id="rId12" Type="http://schemas.openxmlformats.org/officeDocument/2006/relationships/oleObject" Target="../embeddings/oleObject85.bin"/><Relationship Id="rId2"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0.wmf"/><Relationship Id="rId5" Type="http://schemas.openxmlformats.org/officeDocument/2006/relationships/image" Target="../media/image77.wmf"/><Relationship Id="rId15" Type="http://schemas.openxmlformats.org/officeDocument/2006/relationships/image" Target="../media/image82.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79.wmf"/><Relationship Id="rId14" Type="http://schemas.openxmlformats.org/officeDocument/2006/relationships/oleObject" Target="../embeddings/oleObject86.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89.bin"/><Relationship Id="rId13" Type="http://schemas.openxmlformats.org/officeDocument/2006/relationships/image" Target="../media/image87.wmf"/><Relationship Id="rId3" Type="http://schemas.openxmlformats.org/officeDocument/2006/relationships/image" Target="../media/image66.wmf"/><Relationship Id="rId7" Type="http://schemas.openxmlformats.org/officeDocument/2006/relationships/image" Target="../media/image84.wmf"/><Relationship Id="rId12" Type="http://schemas.openxmlformats.org/officeDocument/2006/relationships/oleObject" Target="../embeddings/oleObject91.bin"/><Relationship Id="rId2"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88.bin"/><Relationship Id="rId11" Type="http://schemas.openxmlformats.org/officeDocument/2006/relationships/image" Target="../media/image86.wmf"/><Relationship Id="rId5" Type="http://schemas.openxmlformats.org/officeDocument/2006/relationships/image" Target="../media/image83.wmf"/><Relationship Id="rId10" Type="http://schemas.openxmlformats.org/officeDocument/2006/relationships/oleObject" Target="../embeddings/oleObject90.bin"/><Relationship Id="rId4" Type="http://schemas.openxmlformats.org/officeDocument/2006/relationships/oleObject" Target="../embeddings/oleObject87.bin"/><Relationship Id="rId9" Type="http://schemas.openxmlformats.org/officeDocument/2006/relationships/image" Target="../media/image85.wmf"/></Relationships>
</file>

<file path=ppt/slides/_rels/slide25.xml.rels><?xml version="1.0" encoding="UTF-8" standalone="yes"?>
<Relationships xmlns="http://schemas.openxmlformats.org/package/2006/relationships"><Relationship Id="rId13" Type="http://schemas.openxmlformats.org/officeDocument/2006/relationships/image" Target="../media/image93.wmf"/><Relationship Id="rId18" Type="http://schemas.openxmlformats.org/officeDocument/2006/relationships/oleObject" Target="../embeddings/oleObject100.bin"/><Relationship Id="rId26" Type="http://schemas.openxmlformats.org/officeDocument/2006/relationships/oleObject" Target="../embeddings/oleObject104.bin"/><Relationship Id="rId3" Type="http://schemas.openxmlformats.org/officeDocument/2006/relationships/image" Target="../media/image88.wmf"/><Relationship Id="rId21" Type="http://schemas.openxmlformats.org/officeDocument/2006/relationships/image" Target="../media/image97.wmf"/><Relationship Id="rId34" Type="http://schemas.openxmlformats.org/officeDocument/2006/relationships/oleObject" Target="../embeddings/oleObject108.bin"/><Relationship Id="rId7" Type="http://schemas.openxmlformats.org/officeDocument/2006/relationships/image" Target="../media/image90.wmf"/><Relationship Id="rId12" Type="http://schemas.openxmlformats.org/officeDocument/2006/relationships/oleObject" Target="../embeddings/oleObject97.bin"/><Relationship Id="rId17" Type="http://schemas.openxmlformats.org/officeDocument/2006/relationships/image" Target="../media/image95.wmf"/><Relationship Id="rId25" Type="http://schemas.openxmlformats.org/officeDocument/2006/relationships/image" Target="../media/image99.wmf"/><Relationship Id="rId33" Type="http://schemas.openxmlformats.org/officeDocument/2006/relationships/image" Target="../media/image103.wmf"/><Relationship Id="rId2" Type="http://schemas.openxmlformats.org/officeDocument/2006/relationships/oleObject" Target="../embeddings/oleObject92.bin"/><Relationship Id="rId16" Type="http://schemas.openxmlformats.org/officeDocument/2006/relationships/oleObject" Target="../embeddings/oleObject99.bin"/><Relationship Id="rId20" Type="http://schemas.openxmlformats.org/officeDocument/2006/relationships/oleObject" Target="../embeddings/oleObject101.bin"/><Relationship Id="rId29" Type="http://schemas.openxmlformats.org/officeDocument/2006/relationships/image" Target="../media/image101.wmf"/><Relationship Id="rId1" Type="http://schemas.openxmlformats.org/officeDocument/2006/relationships/slideLayout" Target="../slideLayouts/slideLayout2.xml"/><Relationship Id="rId6" Type="http://schemas.openxmlformats.org/officeDocument/2006/relationships/oleObject" Target="../embeddings/oleObject94.bin"/><Relationship Id="rId11" Type="http://schemas.openxmlformats.org/officeDocument/2006/relationships/image" Target="../media/image92.wmf"/><Relationship Id="rId24" Type="http://schemas.openxmlformats.org/officeDocument/2006/relationships/oleObject" Target="../embeddings/oleObject103.bin"/><Relationship Id="rId32" Type="http://schemas.openxmlformats.org/officeDocument/2006/relationships/oleObject" Target="../embeddings/oleObject107.bin"/><Relationship Id="rId5" Type="http://schemas.openxmlformats.org/officeDocument/2006/relationships/image" Target="../media/image89.wmf"/><Relationship Id="rId15" Type="http://schemas.openxmlformats.org/officeDocument/2006/relationships/image" Target="../media/image94.wmf"/><Relationship Id="rId23" Type="http://schemas.openxmlformats.org/officeDocument/2006/relationships/image" Target="../media/image98.wmf"/><Relationship Id="rId28" Type="http://schemas.openxmlformats.org/officeDocument/2006/relationships/oleObject" Target="../embeddings/oleObject105.bin"/><Relationship Id="rId10" Type="http://schemas.openxmlformats.org/officeDocument/2006/relationships/oleObject" Target="../embeddings/oleObject96.bin"/><Relationship Id="rId19" Type="http://schemas.openxmlformats.org/officeDocument/2006/relationships/image" Target="../media/image96.wmf"/><Relationship Id="rId31" Type="http://schemas.openxmlformats.org/officeDocument/2006/relationships/image" Target="../media/image102.wmf"/><Relationship Id="rId4" Type="http://schemas.openxmlformats.org/officeDocument/2006/relationships/oleObject" Target="../embeddings/oleObject93.bin"/><Relationship Id="rId9" Type="http://schemas.openxmlformats.org/officeDocument/2006/relationships/image" Target="../media/image91.wmf"/><Relationship Id="rId14" Type="http://schemas.openxmlformats.org/officeDocument/2006/relationships/oleObject" Target="../embeddings/oleObject98.bin"/><Relationship Id="rId22" Type="http://schemas.openxmlformats.org/officeDocument/2006/relationships/oleObject" Target="../embeddings/oleObject102.bin"/><Relationship Id="rId27" Type="http://schemas.openxmlformats.org/officeDocument/2006/relationships/image" Target="../media/image100.wmf"/><Relationship Id="rId30" Type="http://schemas.openxmlformats.org/officeDocument/2006/relationships/oleObject" Target="../embeddings/oleObject106.bin"/><Relationship Id="rId35" Type="http://schemas.openxmlformats.org/officeDocument/2006/relationships/image" Target="../media/image104.wmf"/><Relationship Id="rId8" Type="http://schemas.openxmlformats.org/officeDocument/2006/relationships/oleObject" Target="../embeddings/oleObject95.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wmf"/></Relationships>
</file>

<file path=ppt/slides/_rels/slide5.xml.rels><?xml version="1.0" encoding="UTF-8" standalone="yes"?>
<Relationships xmlns="http://schemas.openxmlformats.org/package/2006/relationships"><Relationship Id="rId13" Type="http://schemas.openxmlformats.org/officeDocument/2006/relationships/image" Target="../media/image10.wmf"/><Relationship Id="rId18" Type="http://schemas.openxmlformats.org/officeDocument/2006/relationships/oleObject" Target="../embeddings/oleObject16.bin"/><Relationship Id="rId26" Type="http://schemas.openxmlformats.org/officeDocument/2006/relationships/oleObject" Target="../embeddings/oleObject20.bin"/><Relationship Id="rId39" Type="http://schemas.openxmlformats.org/officeDocument/2006/relationships/image" Target="../media/image23.wmf"/><Relationship Id="rId21" Type="http://schemas.openxmlformats.org/officeDocument/2006/relationships/image" Target="../media/image14.wmf"/><Relationship Id="rId34" Type="http://schemas.openxmlformats.org/officeDocument/2006/relationships/oleObject" Target="../embeddings/oleObject24.bin"/><Relationship Id="rId7" Type="http://schemas.openxmlformats.org/officeDocument/2006/relationships/image" Target="../media/image7.wmf"/><Relationship Id="rId2" Type="http://schemas.openxmlformats.org/officeDocument/2006/relationships/oleObject" Target="../embeddings/oleObject8.bin"/><Relationship Id="rId16" Type="http://schemas.openxmlformats.org/officeDocument/2006/relationships/oleObject" Target="../embeddings/oleObject15.bin"/><Relationship Id="rId20" Type="http://schemas.openxmlformats.org/officeDocument/2006/relationships/oleObject" Target="../embeddings/oleObject17.bin"/><Relationship Id="rId29" Type="http://schemas.openxmlformats.org/officeDocument/2006/relationships/image" Target="../media/image18.wmf"/><Relationship Id="rId41" Type="http://schemas.openxmlformats.org/officeDocument/2006/relationships/image" Target="../media/image24.wmf"/><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9.wmf"/><Relationship Id="rId24" Type="http://schemas.openxmlformats.org/officeDocument/2006/relationships/oleObject" Target="../embeddings/oleObject19.bin"/><Relationship Id="rId32" Type="http://schemas.openxmlformats.org/officeDocument/2006/relationships/oleObject" Target="../embeddings/oleObject23.bin"/><Relationship Id="rId37" Type="http://schemas.openxmlformats.org/officeDocument/2006/relationships/image" Target="../media/image22.wmf"/><Relationship Id="rId40" Type="http://schemas.openxmlformats.org/officeDocument/2006/relationships/oleObject" Target="../embeddings/oleObject27.bin"/><Relationship Id="rId5" Type="http://schemas.openxmlformats.org/officeDocument/2006/relationships/image" Target="../media/image6.wmf"/><Relationship Id="rId15" Type="http://schemas.openxmlformats.org/officeDocument/2006/relationships/image" Target="../media/image11.wmf"/><Relationship Id="rId23" Type="http://schemas.openxmlformats.org/officeDocument/2006/relationships/image" Target="../media/image15.wmf"/><Relationship Id="rId28" Type="http://schemas.openxmlformats.org/officeDocument/2006/relationships/oleObject" Target="../embeddings/oleObject21.bin"/><Relationship Id="rId36" Type="http://schemas.openxmlformats.org/officeDocument/2006/relationships/oleObject" Target="../embeddings/oleObject25.bin"/><Relationship Id="rId10" Type="http://schemas.openxmlformats.org/officeDocument/2006/relationships/oleObject" Target="../embeddings/oleObject12.bin"/><Relationship Id="rId19" Type="http://schemas.openxmlformats.org/officeDocument/2006/relationships/image" Target="../media/image13.wmf"/><Relationship Id="rId31" Type="http://schemas.openxmlformats.org/officeDocument/2006/relationships/image" Target="../media/image19.wmf"/><Relationship Id="rId4" Type="http://schemas.openxmlformats.org/officeDocument/2006/relationships/oleObject" Target="../embeddings/oleObject9.bin"/><Relationship Id="rId9" Type="http://schemas.openxmlformats.org/officeDocument/2006/relationships/image" Target="../media/image8.wmf"/><Relationship Id="rId14" Type="http://schemas.openxmlformats.org/officeDocument/2006/relationships/oleObject" Target="../embeddings/oleObject14.bin"/><Relationship Id="rId22" Type="http://schemas.openxmlformats.org/officeDocument/2006/relationships/oleObject" Target="../embeddings/oleObject18.bin"/><Relationship Id="rId27" Type="http://schemas.openxmlformats.org/officeDocument/2006/relationships/image" Target="../media/image17.wmf"/><Relationship Id="rId30" Type="http://schemas.openxmlformats.org/officeDocument/2006/relationships/oleObject" Target="../embeddings/oleObject22.bin"/><Relationship Id="rId35" Type="http://schemas.openxmlformats.org/officeDocument/2006/relationships/image" Target="../media/image21.wmf"/><Relationship Id="rId8" Type="http://schemas.openxmlformats.org/officeDocument/2006/relationships/oleObject" Target="../embeddings/oleObject11.bin"/><Relationship Id="rId3" Type="http://schemas.openxmlformats.org/officeDocument/2006/relationships/image" Target="../media/image5.wmf"/><Relationship Id="rId12" Type="http://schemas.openxmlformats.org/officeDocument/2006/relationships/oleObject" Target="../embeddings/oleObject13.bin"/><Relationship Id="rId17" Type="http://schemas.openxmlformats.org/officeDocument/2006/relationships/image" Target="../media/image12.wmf"/><Relationship Id="rId25" Type="http://schemas.openxmlformats.org/officeDocument/2006/relationships/image" Target="../media/image16.wmf"/><Relationship Id="rId33" Type="http://schemas.openxmlformats.org/officeDocument/2006/relationships/image" Target="../media/image20.wmf"/><Relationship Id="rId38" Type="http://schemas.openxmlformats.org/officeDocument/2006/relationships/oleObject" Target="../embeddings/oleObject2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8.bin"/><Relationship Id="rId1" Type="http://schemas.openxmlformats.org/officeDocument/2006/relationships/slideLayout" Target="../slideLayouts/slideLayout2.xml"/><Relationship Id="rId5" Type="http://schemas.openxmlformats.org/officeDocument/2006/relationships/image" Target="../media/image26.wmf"/><Relationship Id="rId4" Type="http://schemas.openxmlformats.org/officeDocument/2006/relationships/oleObject" Target="../embeddings/oleObject29.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28.wmf"/><Relationship Id="rId4" Type="http://schemas.openxmlformats.org/officeDocument/2006/relationships/oleObject" Target="../embeddings/oleObject31.bin"/><Relationship Id="rId9" Type="http://schemas.openxmlformats.org/officeDocument/2006/relationships/image" Target="../media/image3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2046714"/>
          </a:xfrm>
          <a:prstGeom prst="rect">
            <a:avLst/>
          </a:prstGeom>
        </p:spPr>
        <p:txBody>
          <a:bodyPr>
            <a:spAutoFit/>
          </a:bodyPr>
          <a:lstStyle/>
          <a:p>
            <a:pPr marL="0" indent="3175">
              <a:tabLst>
                <a:tab pos="457200" algn="l"/>
              </a:tabLst>
            </a:pPr>
            <a:r>
              <a:rPr lang="sv-SE" sz="2800" i="0" dirty="0">
                <a:solidFill>
                  <a:schemeClr val="tx1"/>
                </a:solidFill>
              </a:rPr>
              <a:t>c.</a:t>
            </a:r>
            <a:r>
              <a:rPr lang="sv-SE" sz="2800" i="0" dirty="0">
                <a:solidFill>
                  <a:srgbClr val="0000FF"/>
                </a:solidFill>
              </a:rPr>
              <a:t>	</a:t>
            </a:r>
          </a:p>
          <a:p>
            <a:pPr marL="0" indent="3175">
              <a:spcBef>
                <a:spcPts val="1800"/>
              </a:spcBef>
              <a:tabLst>
                <a:tab pos="457200" algn="l"/>
              </a:tabLst>
            </a:pPr>
            <a:r>
              <a:rPr lang="en-US" sz="2800" i="0" dirty="0">
                <a:solidFill>
                  <a:schemeClr val="tx1"/>
                </a:solidFill>
              </a:rPr>
              <a:t>Thus, </a:t>
            </a:r>
            <a:r>
              <a:rPr lang="en-US" sz="2800" i="0" dirty="0">
                <a:solidFill>
                  <a:srgbClr val="FF0008"/>
                </a:solidFill>
              </a:rPr>
              <a:t>7</a:t>
            </a:r>
            <a:r>
              <a:rPr lang="en-US" sz="2800" i="0" dirty="0">
                <a:solidFill>
                  <a:schemeClr val="tx1"/>
                </a:solidFill>
              </a:rPr>
              <a:t> is the real part; </a:t>
            </a:r>
            <a:r>
              <a:rPr lang="en-US" sz="2800" i="0" dirty="0">
                <a:solidFill>
                  <a:srgbClr val="FF0008"/>
                </a:solidFill>
              </a:rPr>
              <a:t>0</a:t>
            </a:r>
            <a:r>
              <a:rPr lang="en-US" sz="2800" i="0" dirty="0">
                <a:solidFill>
                  <a:schemeClr val="tx1"/>
                </a:solidFill>
              </a:rPr>
              <a:t> is the imaginary part. (Remember, if </a:t>
            </a:r>
            <a:r>
              <a:rPr lang="en-US" sz="2800" i="1" dirty="0">
                <a:solidFill>
                  <a:schemeClr val="tx1"/>
                </a:solidFill>
              </a:rPr>
              <a:t>b</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the complex number is a real number.)</a:t>
            </a:r>
            <a:r>
              <a:rPr lang="en-US" sz="2800" dirty="0"/>
              <a:t> </a:t>
            </a:r>
            <a:endParaRPr lang="en-US" sz="2800" i="0" dirty="0">
              <a:solidFill>
                <a:srgbClr val="CC0060"/>
              </a:solidFill>
            </a:endParaRPr>
          </a:p>
        </p:txBody>
      </p:sp>
      <p:sp>
        <p:nvSpPr>
          <p:cNvPr id="9" name="Rectangle 8"/>
          <p:cNvSpPr/>
          <p:nvPr/>
        </p:nvSpPr>
        <p:spPr>
          <a:xfrm>
            <a:off x="838200" y="1301675"/>
            <a:ext cx="1617751" cy="523220"/>
          </a:xfrm>
          <a:prstGeom prst="rect">
            <a:avLst/>
          </a:prstGeom>
        </p:spPr>
        <p:txBody>
          <a:bodyPr wrap="none">
            <a:spAutoFit/>
          </a:bodyPr>
          <a:lstStyle/>
          <a:p>
            <a:r>
              <a:rPr lang="sv-SE" sz="2800" dirty="0">
                <a:solidFill>
                  <a:srgbClr val="0000FF"/>
                </a:solidFill>
              </a:rPr>
              <a:t>7</a:t>
            </a:r>
            <a:r>
              <a:rPr lang="sv-SE" sz="2800" dirty="0">
                <a:solidFill>
                  <a:srgbClr val="000099"/>
                </a:solidFill>
              </a:rPr>
              <a:t> </a:t>
            </a:r>
            <a:r>
              <a:rPr lang="sv-SE" sz="2800" dirty="0">
                <a:solidFill>
                  <a:srgbClr val="000099"/>
                </a:solidFill>
                <a:latin typeface="Symbol" pitchFamily="18" charset="2"/>
              </a:rPr>
              <a:t>=</a:t>
            </a:r>
            <a:r>
              <a:rPr lang="sv-SE" sz="2800" dirty="0">
                <a:solidFill>
                  <a:srgbClr val="000099"/>
                </a:solidFill>
              </a:rPr>
              <a:t> 7 </a:t>
            </a:r>
            <a:r>
              <a:rPr lang="sv-SE" sz="2800" dirty="0">
                <a:solidFill>
                  <a:srgbClr val="000099"/>
                </a:solidFill>
                <a:latin typeface="Symbol" pitchFamily="18" charset="2"/>
              </a:rPr>
              <a:t>+</a:t>
            </a:r>
            <a:r>
              <a:rPr lang="sv-SE" sz="2800" dirty="0">
                <a:solidFill>
                  <a:srgbClr val="000099"/>
                </a:solidFill>
              </a:rPr>
              <a:t> 0</a:t>
            </a:r>
            <a:r>
              <a:rPr lang="sv-SE" sz="2800" i="1" dirty="0">
                <a:solidFill>
                  <a:srgbClr val="000099"/>
                </a:solidFill>
              </a:rPr>
              <a:t>i</a:t>
            </a:r>
            <a:r>
              <a:rPr lang="sv-SE" sz="2800" dirty="0">
                <a:solidFill>
                  <a:srgbClr val="000099"/>
                </a:solidFill>
              </a:rPr>
              <a:t> </a:t>
            </a:r>
            <a:endParaRPr lang="en-US" sz="2800" dirty="0"/>
          </a:p>
        </p:txBody>
      </p:sp>
      <p:sp>
        <p:nvSpPr>
          <p:cNvPr id="10" name="Rectangle 9"/>
          <p:cNvSpPr/>
          <p:nvPr/>
        </p:nvSpPr>
        <p:spPr>
          <a:xfrm>
            <a:off x="2836951" y="136323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1902059"/>
          </a:xfrm>
          <a:prstGeom prst="rect">
            <a:avLst/>
          </a:prstGeom>
        </p:spPr>
        <p:txBody>
          <a:bodyPr>
            <a:spAutoFit/>
          </a:bodyPr>
          <a:lstStyle/>
          <a:p>
            <a:pPr marL="0" indent="3175">
              <a:buFont typeface="Courier New" pitchFamily="49" charset="0"/>
              <a:buNone/>
              <a:tabLst>
                <a:tab pos="457200" algn="l"/>
              </a:tabLst>
            </a:pPr>
            <a:endParaRPr lang="en-US" sz="2800" i="0" dirty="0">
              <a:solidFill>
                <a:schemeClr val="tx1"/>
              </a:solidFill>
            </a:endParaRPr>
          </a:p>
          <a:p>
            <a:pPr marL="0" indent="3175">
              <a:buFont typeface="Courier New" pitchFamily="49" charset="0"/>
              <a:buNone/>
              <a:tabLst>
                <a:tab pos="457200" algn="l"/>
              </a:tabLst>
            </a:pPr>
            <a:r>
              <a:rPr lang="en-US" sz="2800" i="0" dirty="0">
                <a:solidFill>
                  <a:schemeClr val="tx1"/>
                </a:solidFill>
              </a:rPr>
              <a:t>Thus, </a:t>
            </a:r>
            <a:r>
              <a:rPr lang="en-US" sz="2800" i="0" dirty="0">
                <a:solidFill>
                  <a:srgbClr val="FF0008"/>
                </a:solidFill>
              </a:rPr>
              <a:t>0</a:t>
            </a:r>
            <a:r>
              <a:rPr lang="en-US" sz="2800" i="0" dirty="0">
                <a:solidFill>
                  <a:schemeClr val="tx1"/>
                </a:solidFill>
              </a:rPr>
              <a:t> is the real part;          is the imaginary part. </a:t>
            </a:r>
            <a:br>
              <a:rPr lang="en-US" sz="2800" i="0" dirty="0">
                <a:solidFill>
                  <a:schemeClr val="tx1"/>
                </a:solidFill>
              </a:rPr>
            </a:br>
            <a:r>
              <a:rPr lang="en-US" sz="2800" i="0" dirty="0">
                <a:solidFill>
                  <a:schemeClr val="tx1"/>
                </a:solidFill>
              </a:rPr>
              <a:t>(If </a:t>
            </a:r>
            <a:r>
              <a:rPr lang="en-US" sz="2800" i="1" dirty="0">
                <a:solidFill>
                  <a:schemeClr val="tx1"/>
                </a:solidFill>
              </a:rPr>
              <a:t>a</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and </a:t>
            </a:r>
            <a:r>
              <a:rPr lang="en-US" sz="2800" i="1" dirty="0">
                <a:solidFill>
                  <a:schemeClr val="tx1"/>
                </a:solidFill>
              </a:rPr>
              <a:t>b</a:t>
            </a:r>
            <a:r>
              <a:rPr lang="en-US" sz="2800" dirty="0">
                <a:solidFill>
                  <a:schemeClr val="tx1"/>
                </a:solidFill>
              </a:rPr>
              <a:t> </a:t>
            </a:r>
            <a:r>
              <a:rPr lang="en-US" sz="2800" i="0" dirty="0">
                <a:solidFill>
                  <a:schemeClr val="tx1"/>
                </a:solidFill>
                <a:sym typeface="Symbol" pitchFamily="18" charset="2"/>
              </a:rPr>
              <a:t></a:t>
            </a:r>
            <a:r>
              <a:rPr lang="en-US" sz="2800" i="0" dirty="0">
                <a:solidFill>
                  <a:schemeClr val="tx1"/>
                </a:solidFill>
              </a:rPr>
              <a:t> 0, then the complex number is a pure imaginary number.)</a:t>
            </a:r>
            <a:r>
              <a:rPr lang="en-US" sz="2800" dirty="0">
                <a:solidFill>
                  <a:schemeClr val="tx1"/>
                </a:solidFill>
              </a:rPr>
              <a:t> </a:t>
            </a:r>
          </a:p>
        </p:txBody>
      </p:sp>
      <p:graphicFrame>
        <p:nvGraphicFramePr>
          <p:cNvPr id="5124" name="Object 4"/>
          <p:cNvGraphicFramePr>
            <a:graphicFrameLocks noChangeAspect="1"/>
          </p:cNvGraphicFramePr>
          <p:nvPr>
            <p:extLst>
              <p:ext uri="{D42A27DB-BD31-4B8C-83A1-F6EECF244321}">
                <p14:modId xmlns:p14="http://schemas.microsoft.com/office/powerpoint/2010/main" val="1057331907"/>
              </p:ext>
            </p:extLst>
          </p:nvPr>
        </p:nvGraphicFramePr>
        <p:xfrm>
          <a:off x="533400" y="1309744"/>
          <a:ext cx="292100" cy="304800"/>
        </p:xfrm>
        <a:graphic>
          <a:graphicData uri="http://schemas.openxmlformats.org/presentationml/2006/ole">
            <mc:AlternateContent xmlns:mc="http://schemas.openxmlformats.org/markup-compatibility/2006">
              <mc:Choice xmlns:v="urn:schemas-microsoft-com:vml" Requires="v">
                <p:oleObj name="Equation" r:id="rId2" imgW="291960" imgH="304560" progId="Equation.DSMT4">
                  <p:embed/>
                </p:oleObj>
              </mc:Choice>
              <mc:Fallback>
                <p:oleObj name="Equation" r:id="rId2" imgW="291960" imgH="304560" progId="Equation.DSMT4">
                  <p:embed/>
                  <p:pic>
                    <p:nvPicPr>
                      <p:cNvPr id="0" name="Object 7"/>
                      <p:cNvPicPr>
                        <a:picLocks noChangeAspect="1" noChangeArrowheads="1"/>
                      </p:cNvPicPr>
                      <p:nvPr/>
                    </p:nvPicPr>
                    <p:blipFill>
                      <a:blip r:embed="rId3"/>
                      <a:srcRect/>
                      <a:stretch>
                        <a:fillRect/>
                      </a:stretch>
                    </p:blipFill>
                    <p:spPr bwMode="auto">
                      <a:xfrm>
                        <a:off x="533400" y="1309744"/>
                        <a:ext cx="292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6"/>
          <p:cNvGraphicFramePr>
            <a:graphicFrameLocks noChangeAspect="1"/>
          </p:cNvGraphicFramePr>
          <p:nvPr>
            <p:extLst>
              <p:ext uri="{D42A27DB-BD31-4B8C-83A1-F6EECF244321}">
                <p14:modId xmlns:p14="http://schemas.microsoft.com/office/powerpoint/2010/main" val="317657412"/>
              </p:ext>
            </p:extLst>
          </p:nvPr>
        </p:nvGraphicFramePr>
        <p:xfrm>
          <a:off x="3962400" y="1828800"/>
          <a:ext cx="673100" cy="444500"/>
        </p:xfrm>
        <a:graphic>
          <a:graphicData uri="http://schemas.openxmlformats.org/presentationml/2006/ole">
            <mc:AlternateContent xmlns:mc="http://schemas.openxmlformats.org/markup-compatibility/2006">
              <mc:Choice xmlns:v="urn:schemas-microsoft-com:vml" Requires="v">
                <p:oleObj name="Equation" r:id="rId4" imgW="672808" imgH="444307" progId="Equation.DSMT4">
                  <p:embed/>
                </p:oleObj>
              </mc:Choice>
              <mc:Fallback>
                <p:oleObj name="Equation" r:id="rId4" imgW="672808" imgH="444307"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828800"/>
                        <a:ext cx="673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1243458165"/>
              </p:ext>
            </p:extLst>
          </p:nvPr>
        </p:nvGraphicFramePr>
        <p:xfrm>
          <a:off x="990600" y="1230120"/>
          <a:ext cx="2235200" cy="444500"/>
        </p:xfrm>
        <a:graphic>
          <a:graphicData uri="http://schemas.openxmlformats.org/presentationml/2006/ole">
            <mc:AlternateContent xmlns:mc="http://schemas.openxmlformats.org/markup-compatibility/2006">
              <mc:Choice xmlns:v="urn:schemas-microsoft-com:vml" Requires="v">
                <p:oleObj name="Equation" r:id="rId6" imgW="2235200" imgH="444500" progId="Equation.DSMT4">
                  <p:embed/>
                </p:oleObj>
              </mc:Choice>
              <mc:Fallback>
                <p:oleObj name="Equation" r:id="rId6" imgW="2235200" imgH="4445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1230120"/>
                        <a:ext cx="2235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3977404" y="127451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Definition: Equality of Complex Numbers</a:t>
            </a:r>
          </a:p>
        </p:txBody>
      </p:sp>
      <p:sp>
        <p:nvSpPr>
          <p:cNvPr id="14339" name="Rectangle 6"/>
          <p:cNvSpPr>
            <a:spLocks noGrp="1"/>
          </p:cNvSpPr>
          <p:nvPr>
            <p:ph idx="1"/>
          </p:nvPr>
        </p:nvSpPr>
        <p:spPr>
          <a:xfrm>
            <a:off x="457200" y="1280160"/>
            <a:ext cx="8229600" cy="104028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1828800" algn="l"/>
                <a:tab pos="3597275" algn="l"/>
                <a:tab pos="4856163" algn="l"/>
              </a:tabLst>
            </a:pPr>
            <a:r>
              <a:rPr lang="en-US" i="0" dirty="0">
                <a:solidFill>
                  <a:srgbClr val="000000"/>
                </a:solidFill>
              </a:rPr>
              <a:t>For complex numbers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and </a:t>
            </a:r>
            <a:r>
              <a:rPr lang="en-US" i="1" dirty="0">
                <a:solidFill>
                  <a:srgbClr val="000000"/>
                </a:solidFill>
              </a:rPr>
              <a:t>c</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di</a:t>
            </a:r>
            <a:r>
              <a:rPr lang="en-US" i="0" dirty="0">
                <a:solidFill>
                  <a:srgbClr val="000000"/>
                </a:solidFill>
              </a:rPr>
              <a:t>,</a:t>
            </a:r>
          </a:p>
          <a:p>
            <a:pPr marL="15875" indent="-15875">
              <a:buFont typeface="Courier New" pitchFamily="49" charset="0"/>
              <a:buNone/>
              <a:tabLst>
                <a:tab pos="1828800" algn="l"/>
                <a:tab pos="3597275" algn="l"/>
                <a:tab pos="4856163" algn="l"/>
              </a:tabLst>
            </a:pPr>
            <a:r>
              <a:rPr lang="en-US" i="0" dirty="0">
                <a:solidFill>
                  <a:srgbClr val="000000"/>
                </a:solidFill>
              </a:rPr>
              <a:t>		if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bi</a:t>
            </a:r>
            <a:r>
              <a:rPr lang="en-US" b="1" dirty="0">
                <a:solidFill>
                  <a:srgbClr val="0000FF"/>
                </a:solidFill>
              </a:rPr>
              <a:t> </a:t>
            </a:r>
            <a:r>
              <a:rPr lang="en-US" i="0" dirty="0">
                <a:solidFill>
                  <a:srgbClr val="0000FF"/>
                </a:solidFill>
              </a:rPr>
              <a:t>= </a:t>
            </a:r>
            <a:r>
              <a:rPr lang="en-US" b="1" i="1" dirty="0">
                <a:solidFill>
                  <a:srgbClr val="0000FF"/>
                </a:solidFill>
              </a:rPr>
              <a:t>c</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di</a:t>
            </a:r>
            <a:r>
              <a:rPr lang="en-US" i="0" dirty="0">
                <a:solidFill>
                  <a:srgbClr val="000000"/>
                </a:solidFill>
              </a:rPr>
              <a:t>, then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c</a:t>
            </a:r>
            <a:r>
              <a:rPr lang="en-US" b="1" dirty="0">
                <a:solidFill>
                  <a:srgbClr val="000000"/>
                </a:solidFill>
              </a:rPr>
              <a:t> </a:t>
            </a:r>
            <a:r>
              <a:rPr lang="en-US" i="0" dirty="0">
                <a:solidFill>
                  <a:srgbClr val="000000"/>
                </a:solidFill>
              </a:rPr>
              <a:t>and </a:t>
            </a:r>
            <a:r>
              <a:rPr lang="en-US" b="1" i="1" dirty="0">
                <a:solidFill>
                  <a:srgbClr val="0000FF"/>
                </a:solidFill>
              </a:rPr>
              <a:t>b</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a:t>
            </a:r>
            <a:r>
              <a:rPr lang="en-US" i="0" dirty="0">
                <a:solidFill>
                  <a:srgbClr val="000000"/>
                </a:solidFill>
              </a:rPr>
              <a:t>.</a:t>
            </a:r>
            <a:endParaRPr lang="en-US"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Solving Equations</a:t>
            </a:r>
            <a:r>
              <a:rPr lang="en-US" dirty="0"/>
              <a:t> </a:t>
            </a:r>
          </a:p>
        </p:txBody>
      </p:sp>
      <p:sp>
        <p:nvSpPr>
          <p:cNvPr id="15363" name="Rectangle 3"/>
          <p:cNvSpPr>
            <a:spLocks noGrp="1"/>
          </p:cNvSpPr>
          <p:nvPr>
            <p:ph idx="1"/>
          </p:nvPr>
        </p:nvSpPr>
        <p:spPr>
          <a:xfrm>
            <a:off x="457200" y="1295400"/>
            <a:ext cx="8229600" cy="4056495"/>
          </a:xfrm>
          <a:prstGeom prst="rect">
            <a:avLst/>
          </a:prstGeom>
        </p:spPr>
        <p:txBody>
          <a:bodyPr>
            <a:spAutoFit/>
          </a:bodyPr>
          <a:lstStyle/>
          <a:p>
            <a:pPr marL="0" indent="0">
              <a:buFont typeface="Courier New" pitchFamily="49" charset="0"/>
              <a:buNone/>
            </a:pPr>
            <a:r>
              <a:rPr lang="en-US" sz="2800" i="0" dirty="0">
                <a:solidFill>
                  <a:schemeClr val="tx1"/>
                </a:solidFill>
              </a:rPr>
              <a:t>Solve each equation for </a:t>
            </a:r>
            <a:r>
              <a:rPr lang="en-US" sz="2800" i="1" dirty="0">
                <a:solidFill>
                  <a:schemeClr val="tx1"/>
                </a:solidFill>
              </a:rPr>
              <a:t>x</a:t>
            </a:r>
            <a:r>
              <a:rPr lang="en-US" sz="2800" dirty="0">
                <a:solidFill>
                  <a:schemeClr val="tx1"/>
                </a:solidFill>
              </a:rPr>
              <a:t> </a:t>
            </a:r>
            <a:r>
              <a:rPr lang="en-US" sz="2800" i="0" dirty="0">
                <a:solidFill>
                  <a:schemeClr val="tx1"/>
                </a:solidFill>
              </a:rPr>
              <a:t>and </a:t>
            </a:r>
            <a:r>
              <a:rPr lang="en-US" sz="2800" i="1" dirty="0">
                <a:solidFill>
                  <a:schemeClr val="tx1"/>
                </a:solidFill>
              </a:rPr>
              <a:t>y</a:t>
            </a:r>
            <a:r>
              <a:rPr lang="en-US" sz="2800" i="0" dirty="0">
                <a:solidFill>
                  <a:schemeClr val="tx1"/>
                </a:solidFill>
              </a:rPr>
              <a:t>.</a:t>
            </a:r>
            <a:r>
              <a:rPr lang="en-US" sz="2800" dirty="0">
                <a:solidFill>
                  <a:schemeClr val="tx1"/>
                </a:solidFill>
              </a:rPr>
              <a:t> </a:t>
            </a:r>
          </a:p>
          <a:p>
            <a:pPr>
              <a:tabLst>
                <a:tab pos="457200" algn="l"/>
              </a:tabLst>
            </a:pPr>
            <a:r>
              <a:rPr lang="en-US" sz="2800" i="0" dirty="0">
                <a:solidFill>
                  <a:schemeClr val="tx1"/>
                </a:solidFill>
              </a:rPr>
              <a:t>a.</a:t>
            </a:r>
            <a:r>
              <a:rPr lang="en-US" sz="2800" b="1" i="0" dirty="0">
                <a:solidFill>
                  <a:schemeClr val="tx1"/>
                </a:solidFill>
              </a:rPr>
              <a:t>	</a:t>
            </a:r>
            <a:r>
              <a:rPr lang="en-US" sz="2800" i="0" dirty="0">
                <a:solidFill>
                  <a:srgbClr val="0000FF"/>
                </a:solidFill>
              </a:rPr>
              <a:t>(</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yi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7 </a:t>
            </a:r>
            <a:r>
              <a:rPr lang="en-US" sz="2800" i="0" dirty="0">
                <a:solidFill>
                  <a:srgbClr val="0000FF"/>
                </a:solidFill>
                <a:latin typeface="Symbol" pitchFamily="18" charset="2"/>
              </a:rPr>
              <a:t>-</a:t>
            </a:r>
            <a:r>
              <a:rPr lang="en-US" sz="2800" i="0" dirty="0">
                <a:solidFill>
                  <a:srgbClr val="0000FF"/>
                </a:solidFill>
              </a:rPr>
              <a:t> 6</a:t>
            </a:r>
            <a:r>
              <a:rPr lang="en-US" sz="2800" i="1" dirty="0">
                <a:solidFill>
                  <a:srgbClr val="0000FF"/>
                </a:solidFill>
              </a:rPr>
              <a:t>i        </a:t>
            </a:r>
            <a:r>
              <a:rPr lang="en-US" sz="2800" dirty="0"/>
              <a:t>b</a:t>
            </a:r>
            <a:r>
              <a:rPr lang="en-US" sz="2800" i="1" dirty="0">
                <a:solidFill>
                  <a:srgbClr val="0000FF"/>
                </a:solidFill>
              </a:rPr>
              <a:t>.</a:t>
            </a:r>
            <a:r>
              <a:rPr lang="es-ES" dirty="0">
                <a:solidFill>
                  <a:srgbClr val="0000FF"/>
                </a:solidFill>
              </a:rPr>
              <a:t> 2</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 </a:t>
            </a:r>
            <a:r>
              <a:rPr lang="es-ES" dirty="0">
                <a:solidFill>
                  <a:srgbClr val="0000FF"/>
                </a:solidFill>
                <a:latin typeface="Symbol" pitchFamily="18" charset="2"/>
              </a:rPr>
              <a:t>-</a:t>
            </a:r>
            <a:r>
              <a:rPr lang="es-ES" dirty="0">
                <a:solidFill>
                  <a:srgbClr val="0000FF"/>
                </a:solidFill>
              </a:rPr>
              <a:t> 8</a:t>
            </a:r>
            <a:r>
              <a:rPr lang="es-ES" i="1" dirty="0">
                <a:solidFill>
                  <a:srgbClr val="0000FF"/>
                </a:solidFill>
              </a:rPr>
              <a:t>i</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9 </a:t>
            </a:r>
            <a:r>
              <a:rPr lang="es-ES" dirty="0">
                <a:solidFill>
                  <a:srgbClr val="0000FF"/>
                </a:solidFill>
                <a:latin typeface="Symbol" pitchFamily="18" charset="2"/>
              </a:rPr>
              <a:t>+</a:t>
            </a:r>
            <a:r>
              <a:rPr lang="es-ES" dirty="0">
                <a:solidFill>
                  <a:srgbClr val="0000FF"/>
                </a:solidFill>
              </a:rPr>
              <a:t> 4</a:t>
            </a:r>
            <a:r>
              <a:rPr lang="es-ES" i="1" dirty="0">
                <a:solidFill>
                  <a:srgbClr val="0000FF"/>
                </a:solidFill>
              </a:rPr>
              <a:t>xi</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Equate the real parts and the imaginary parts, and solve the resulting equations.</a:t>
            </a:r>
            <a:r>
              <a:rPr lang="en-US" sz="2800" dirty="0"/>
              <a:t> </a:t>
            </a:r>
          </a:p>
          <a:p>
            <a:pPr marL="514350" indent="-514350">
              <a:buFont typeface="+mj-lt"/>
              <a:buAutoNum type="alphaLcPeriod"/>
            </a:pPr>
            <a:r>
              <a:rPr lang="en-US" sz="2800" i="0" dirty="0">
                <a:solidFill>
                  <a:schemeClr val="tx1"/>
                </a:solidFill>
              </a:rPr>
              <a:t> </a:t>
            </a:r>
          </a:p>
          <a:p>
            <a:endParaRPr lang="en-US" dirty="0">
              <a:solidFill>
                <a:schemeClr val="tx1"/>
              </a:solidFill>
            </a:endParaRPr>
          </a:p>
          <a:p>
            <a:endParaRPr lang="en-US" sz="2800" i="0" dirty="0">
              <a:solidFill>
                <a:schemeClr val="tx1"/>
              </a:solidFill>
            </a:endParaRPr>
          </a:p>
        </p:txBody>
      </p:sp>
      <p:graphicFrame>
        <p:nvGraphicFramePr>
          <p:cNvPr id="6148" name="Object 4"/>
          <p:cNvGraphicFramePr>
            <a:graphicFrameLocks noChangeAspect="1"/>
          </p:cNvGraphicFramePr>
          <p:nvPr>
            <p:extLst>
              <p:ext uri="{D42A27DB-BD31-4B8C-83A1-F6EECF244321}">
                <p14:modId xmlns:p14="http://schemas.microsoft.com/office/powerpoint/2010/main" val="3952567828"/>
              </p:ext>
            </p:extLst>
          </p:nvPr>
        </p:nvGraphicFramePr>
        <p:xfrm>
          <a:off x="2057400" y="3911600"/>
          <a:ext cx="1206500" cy="292100"/>
        </p:xfrm>
        <a:graphic>
          <a:graphicData uri="http://schemas.openxmlformats.org/presentationml/2006/ole">
            <mc:AlternateContent xmlns:mc="http://schemas.openxmlformats.org/markup-compatibility/2006">
              <mc:Choice xmlns:v="urn:schemas-microsoft-com:vml" Requires="v">
                <p:oleObj name="Equation" r:id="rId2" imgW="1206500" imgH="292100" progId="Equation.DSMT4">
                  <p:embed/>
                </p:oleObj>
              </mc:Choice>
              <mc:Fallback>
                <p:oleObj name="Equation" r:id="rId2" imgW="1206500" imgH="2921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911600"/>
                        <a:ext cx="1206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6"/>
          <p:cNvGraphicFramePr>
            <a:graphicFrameLocks noChangeAspect="1"/>
          </p:cNvGraphicFramePr>
          <p:nvPr>
            <p:extLst>
              <p:ext uri="{D42A27DB-BD31-4B8C-83A1-F6EECF244321}">
                <p14:modId xmlns:p14="http://schemas.microsoft.com/office/powerpoint/2010/main" val="393248670"/>
              </p:ext>
            </p:extLst>
          </p:nvPr>
        </p:nvGraphicFramePr>
        <p:xfrm>
          <a:off x="5397500" y="3911600"/>
          <a:ext cx="1104900" cy="355600"/>
        </p:xfrm>
        <a:graphic>
          <a:graphicData uri="http://schemas.openxmlformats.org/presentationml/2006/ole">
            <mc:AlternateContent xmlns:mc="http://schemas.openxmlformats.org/markup-compatibility/2006">
              <mc:Choice xmlns:v="urn:schemas-microsoft-com:vml" Requires="v">
                <p:oleObj name="Equation" r:id="rId4" imgW="1104421" imgH="355446" progId="Equation.DSMT4">
                  <p:embed/>
                </p:oleObj>
              </mc:Choice>
              <mc:Fallback>
                <p:oleObj name="Equation" r:id="rId4" imgW="1104421" imgH="355446"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0" y="3911600"/>
                        <a:ext cx="1104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1179369584"/>
              </p:ext>
            </p:extLst>
          </p:nvPr>
        </p:nvGraphicFramePr>
        <p:xfrm>
          <a:off x="2527300" y="4445000"/>
          <a:ext cx="736600" cy="279400"/>
        </p:xfrm>
        <a:graphic>
          <a:graphicData uri="http://schemas.openxmlformats.org/presentationml/2006/ole">
            <mc:AlternateContent xmlns:mc="http://schemas.openxmlformats.org/markup-compatibility/2006">
              <mc:Choice xmlns:v="urn:schemas-microsoft-com:vml" Requires="v">
                <p:oleObj name="Equation" r:id="rId6" imgW="736600" imgH="279400" progId="Equation.DSMT4">
                  <p:embed/>
                </p:oleObj>
              </mc:Choice>
              <mc:Fallback>
                <p:oleObj name="Equation" r:id="rId6" imgW="736600" imgH="2794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27300" y="4445000"/>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867319364"/>
              </p:ext>
            </p:extLst>
          </p:nvPr>
        </p:nvGraphicFramePr>
        <p:xfrm>
          <a:off x="5575300" y="4445000"/>
          <a:ext cx="927100" cy="355600"/>
        </p:xfrm>
        <a:graphic>
          <a:graphicData uri="http://schemas.openxmlformats.org/presentationml/2006/ole">
            <mc:AlternateContent xmlns:mc="http://schemas.openxmlformats.org/markup-compatibility/2006">
              <mc:Choice xmlns:v="urn:schemas-microsoft-com:vml" Requires="v">
                <p:oleObj name="Equation" r:id="rId8" imgW="926698" imgH="355446" progId="Equation.DSMT4">
                  <p:embed/>
                </p:oleObj>
              </mc:Choice>
              <mc:Fallback>
                <p:oleObj name="Equation" r:id="rId8" imgW="926698" imgH="35544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75300" y="4445000"/>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extLst>
              <p:ext uri="{D42A27DB-BD31-4B8C-83A1-F6EECF244321}">
                <p14:modId xmlns:p14="http://schemas.microsoft.com/office/powerpoint/2010/main" val="2880001827"/>
              </p:ext>
            </p:extLst>
          </p:nvPr>
        </p:nvGraphicFramePr>
        <p:xfrm>
          <a:off x="4051300" y="3911600"/>
          <a:ext cx="558800" cy="304800"/>
        </p:xfrm>
        <a:graphic>
          <a:graphicData uri="http://schemas.openxmlformats.org/presentationml/2006/ole">
            <mc:AlternateContent xmlns:mc="http://schemas.openxmlformats.org/markup-compatibility/2006">
              <mc:Choice xmlns:v="urn:schemas-microsoft-com:vml" Requires="v">
                <p:oleObj name="Equation" r:id="rId10" imgW="558558" imgH="304668" progId="Equation.DSMT4">
                  <p:embed/>
                </p:oleObj>
              </mc:Choice>
              <mc:Fallback>
                <p:oleObj name="Equation" r:id="rId10" imgW="558558" imgH="304668"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51300" y="39116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Solving Equations </a:t>
            </a:r>
            <a:r>
              <a:rPr lang="en-US" dirty="0">
                <a:solidFill>
                  <a:schemeClr val="tx1"/>
                </a:solidFill>
              </a:rPr>
              <a:t>(cont.)</a:t>
            </a:r>
            <a:r>
              <a:rPr lang="en-US" dirty="0"/>
              <a:t> </a:t>
            </a:r>
          </a:p>
        </p:txBody>
      </p:sp>
      <p:sp>
        <p:nvSpPr>
          <p:cNvPr id="16387" name="Rectangle 3"/>
          <p:cNvSpPr>
            <a:spLocks noGrp="1"/>
          </p:cNvSpPr>
          <p:nvPr>
            <p:ph idx="1"/>
          </p:nvPr>
        </p:nvSpPr>
        <p:spPr>
          <a:xfrm>
            <a:off x="457200" y="1280160"/>
            <a:ext cx="533400" cy="523220"/>
          </a:xfrm>
          <a:prstGeom prst="rect">
            <a:avLst/>
          </a:prstGeom>
        </p:spPr>
        <p:txBody>
          <a:bodyPr wrap="square">
            <a:spAutoFit/>
          </a:bodyPr>
          <a:lstStyle/>
          <a:p>
            <a:pPr marL="0" indent="0">
              <a:buFont typeface="Courier New" pitchFamily="49" charset="0"/>
              <a:buNone/>
              <a:tabLst>
                <a:tab pos="457200" algn="l"/>
              </a:tabLst>
            </a:pPr>
            <a:r>
              <a:rPr lang="en-US" sz="2800" i="0" dirty="0">
                <a:solidFill>
                  <a:schemeClr val="tx1"/>
                </a:solidFill>
              </a:rPr>
              <a:t>b.</a:t>
            </a:r>
            <a:r>
              <a:rPr lang="en-US" dirty="0">
                <a:solidFill>
                  <a:schemeClr val="tx1"/>
                </a:solidFill>
              </a:rPr>
              <a:t> </a:t>
            </a:r>
            <a:endParaRPr lang="en-US" sz="2800" i="0" dirty="0">
              <a:solidFill>
                <a:schemeClr val="tx1"/>
              </a:solidFill>
            </a:endParaRPr>
          </a:p>
        </p:txBody>
      </p:sp>
      <p:graphicFrame>
        <p:nvGraphicFramePr>
          <p:cNvPr id="7172" name="Object 8"/>
          <p:cNvGraphicFramePr>
            <a:graphicFrameLocks noChangeAspect="1"/>
          </p:cNvGraphicFramePr>
          <p:nvPr>
            <p:extLst>
              <p:ext uri="{D42A27DB-BD31-4B8C-83A1-F6EECF244321}">
                <p14:modId xmlns:p14="http://schemas.microsoft.com/office/powerpoint/2010/main" val="3181043877"/>
              </p:ext>
            </p:extLst>
          </p:nvPr>
        </p:nvGraphicFramePr>
        <p:xfrm>
          <a:off x="1524000" y="1371600"/>
          <a:ext cx="1371600" cy="355600"/>
        </p:xfrm>
        <a:graphic>
          <a:graphicData uri="http://schemas.openxmlformats.org/presentationml/2006/ole">
            <mc:AlternateContent xmlns:mc="http://schemas.openxmlformats.org/markup-compatibility/2006">
              <mc:Choice xmlns:v="urn:schemas-microsoft-com:vml" Requires="v">
                <p:oleObj name="Equation" r:id="rId2" imgW="1371600" imgH="355600" progId="Equation.DSMT4">
                  <p:embed/>
                </p:oleObj>
              </mc:Choice>
              <mc:Fallback>
                <p:oleObj name="Equation" r:id="rId2" imgW="1371600" imgH="3556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371600"/>
                        <a:ext cx="1371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10"/>
          <p:cNvGraphicFramePr>
            <a:graphicFrameLocks noChangeAspect="1"/>
          </p:cNvGraphicFramePr>
          <p:nvPr>
            <p:extLst>
              <p:ext uri="{D42A27DB-BD31-4B8C-83A1-F6EECF244321}">
                <p14:modId xmlns:p14="http://schemas.microsoft.com/office/powerpoint/2010/main" val="3656682980"/>
              </p:ext>
            </p:extLst>
          </p:nvPr>
        </p:nvGraphicFramePr>
        <p:xfrm>
          <a:off x="4800600" y="1371600"/>
          <a:ext cx="1130300" cy="292100"/>
        </p:xfrm>
        <a:graphic>
          <a:graphicData uri="http://schemas.openxmlformats.org/presentationml/2006/ole">
            <mc:AlternateContent xmlns:mc="http://schemas.openxmlformats.org/markup-compatibility/2006">
              <mc:Choice xmlns:v="urn:schemas-microsoft-com:vml" Requires="v">
                <p:oleObj name="Equation" r:id="rId4" imgW="1129810" imgH="291973" progId="Equation.DSMT4">
                  <p:embed/>
                </p:oleObj>
              </mc:Choice>
              <mc:Fallback>
                <p:oleObj name="Equation" r:id="rId4" imgW="1129810" imgH="291973"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371600"/>
                        <a:ext cx="1130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967270030"/>
              </p:ext>
            </p:extLst>
          </p:nvPr>
        </p:nvGraphicFramePr>
        <p:xfrm>
          <a:off x="3568700" y="1371600"/>
          <a:ext cx="558800" cy="304800"/>
        </p:xfrm>
        <a:graphic>
          <a:graphicData uri="http://schemas.openxmlformats.org/presentationml/2006/ole">
            <mc:AlternateContent xmlns:mc="http://schemas.openxmlformats.org/markup-compatibility/2006">
              <mc:Choice xmlns:v="urn:schemas-microsoft-com:vml" Requires="v">
                <p:oleObj name="Equation" r:id="rId6" imgW="558558" imgH="304668" progId="Equation.DSMT4">
                  <p:embed/>
                </p:oleObj>
              </mc:Choice>
              <mc:Fallback>
                <p:oleObj name="Equation" r:id="rId6" imgW="558558" imgH="304668"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68700" y="13716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4291481258"/>
              </p:ext>
            </p:extLst>
          </p:nvPr>
        </p:nvGraphicFramePr>
        <p:xfrm>
          <a:off x="2006600" y="1981200"/>
          <a:ext cx="889000" cy="355600"/>
        </p:xfrm>
        <a:graphic>
          <a:graphicData uri="http://schemas.openxmlformats.org/presentationml/2006/ole">
            <mc:AlternateContent xmlns:mc="http://schemas.openxmlformats.org/markup-compatibility/2006">
              <mc:Choice xmlns:v="urn:schemas-microsoft-com:vml" Requires="v">
                <p:oleObj name="Equation" r:id="rId8" imgW="888614" imgH="355446" progId="Equation.DSMT4">
                  <p:embed/>
                </p:oleObj>
              </mc:Choice>
              <mc:Fallback>
                <p:oleObj name="Equation" r:id="rId8" imgW="888614" imgH="355446"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6600" y="1981200"/>
                        <a:ext cx="88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723956504"/>
              </p:ext>
            </p:extLst>
          </p:nvPr>
        </p:nvGraphicFramePr>
        <p:xfrm>
          <a:off x="2184400" y="2540000"/>
          <a:ext cx="711200" cy="355600"/>
        </p:xfrm>
        <a:graphic>
          <a:graphicData uri="http://schemas.openxmlformats.org/presentationml/2006/ole">
            <mc:AlternateContent xmlns:mc="http://schemas.openxmlformats.org/markup-compatibility/2006">
              <mc:Choice xmlns:v="urn:schemas-microsoft-com:vml" Requires="v">
                <p:oleObj name="Equation" r:id="rId10" imgW="710891" imgH="355446" progId="Equation.DSMT4">
                  <p:embed/>
                </p:oleObj>
              </mc:Choice>
              <mc:Fallback>
                <p:oleObj name="Equation" r:id="rId10" imgW="710891" imgH="355446"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84400" y="2540000"/>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1918079820"/>
              </p:ext>
            </p:extLst>
          </p:nvPr>
        </p:nvGraphicFramePr>
        <p:xfrm>
          <a:off x="4826000" y="1981200"/>
          <a:ext cx="939800" cy="279400"/>
        </p:xfrm>
        <a:graphic>
          <a:graphicData uri="http://schemas.openxmlformats.org/presentationml/2006/ole">
            <mc:AlternateContent xmlns:mc="http://schemas.openxmlformats.org/markup-compatibility/2006">
              <mc:Choice xmlns:v="urn:schemas-microsoft-com:vml" Requires="v">
                <p:oleObj name="Equation" r:id="rId12" imgW="939800" imgH="279400" progId="Equation.DSMT4">
                  <p:embed/>
                </p:oleObj>
              </mc:Choice>
              <mc:Fallback>
                <p:oleObj name="Equation" r:id="rId12" imgW="939800" imgH="279400"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26000" y="1981200"/>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Addition, Subtraction, and Multiplication with Complex Numbers</a:t>
            </a:r>
          </a:p>
        </p:txBody>
      </p:sp>
      <p:sp>
        <p:nvSpPr>
          <p:cNvPr id="17411" name="Rectangle 4"/>
          <p:cNvSpPr>
            <a:spLocks noGrp="1"/>
          </p:cNvSpPr>
          <p:nvPr>
            <p:ph idx="1"/>
          </p:nvPr>
        </p:nvSpPr>
        <p:spPr>
          <a:xfrm>
            <a:off x="457200" y="1280160"/>
            <a:ext cx="8229600" cy="2862322"/>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1828800" algn="l"/>
                <a:tab pos="3597275" algn="l"/>
                <a:tab pos="4856163" algn="l"/>
              </a:tabLst>
            </a:pPr>
            <a:endParaRPr lang="en-US" sz="1200" i="0" dirty="0">
              <a:solidFill>
                <a:srgbClr val="000000"/>
              </a:solidFill>
            </a:endParaRPr>
          </a:p>
          <a:p>
            <a:pPr marL="15875" indent="-15875">
              <a:buFont typeface="Courier New" pitchFamily="49" charset="0"/>
              <a:buNone/>
              <a:tabLst>
                <a:tab pos="1828800" algn="l"/>
                <a:tab pos="3597275" algn="l"/>
                <a:tab pos="4856163" algn="l"/>
              </a:tabLst>
            </a:pPr>
            <a:r>
              <a:rPr lang="en-US" sz="2800" i="0" dirty="0">
                <a:solidFill>
                  <a:srgbClr val="000000"/>
                </a:solidFill>
              </a:rPr>
              <a:t>For complex numbers </a:t>
            </a:r>
            <a:r>
              <a:rPr lang="en-US" sz="2800" i="1" dirty="0">
                <a:solidFill>
                  <a:srgbClr val="000000"/>
                </a:solidFill>
              </a:rPr>
              <a:t>a</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bi</a:t>
            </a:r>
            <a:r>
              <a:rPr lang="en-US" sz="2800" i="0" dirty="0">
                <a:solidFill>
                  <a:srgbClr val="000000"/>
                </a:solidFill>
              </a:rPr>
              <a:t> and </a:t>
            </a:r>
            <a:r>
              <a:rPr lang="en-US" sz="2800" i="1" dirty="0">
                <a:solidFill>
                  <a:srgbClr val="000000"/>
                </a:solidFill>
              </a:rPr>
              <a:t>c</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di</a:t>
            </a:r>
            <a:r>
              <a:rPr lang="en-US" sz="2800" i="0" dirty="0">
                <a:solidFill>
                  <a:srgbClr val="000000"/>
                </a:solidFill>
              </a:rPr>
              <a:t>,</a:t>
            </a: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p:txBody>
      </p:sp>
      <p:graphicFrame>
        <p:nvGraphicFramePr>
          <p:cNvPr id="8195" name="Object 5"/>
          <p:cNvGraphicFramePr>
            <a:graphicFrameLocks noChangeAspect="1"/>
          </p:cNvGraphicFramePr>
          <p:nvPr>
            <p:extLst>
              <p:ext uri="{D42A27DB-BD31-4B8C-83A1-F6EECF244321}">
                <p14:modId xmlns:p14="http://schemas.microsoft.com/office/powerpoint/2010/main" val="3266059920"/>
              </p:ext>
            </p:extLst>
          </p:nvPr>
        </p:nvGraphicFramePr>
        <p:xfrm>
          <a:off x="749300" y="2235200"/>
          <a:ext cx="7556500" cy="1676400"/>
        </p:xfrm>
        <a:graphic>
          <a:graphicData uri="http://schemas.openxmlformats.org/presentationml/2006/ole">
            <mc:AlternateContent xmlns:mc="http://schemas.openxmlformats.org/markup-compatibility/2006">
              <mc:Choice xmlns:v="urn:schemas-microsoft-com:vml" Requires="v">
                <p:oleObj name="Equation" r:id="rId2" imgW="7556400" imgH="1676160" progId="Equation.DSMT4">
                  <p:embed/>
                </p:oleObj>
              </mc:Choice>
              <mc:Fallback>
                <p:oleObj name="Equation" r:id="rId2" imgW="7556400" imgH="1676160" progId="Equation.DSMT4">
                  <p:embed/>
                  <p:pic>
                    <p:nvPicPr>
                      <p:cNvPr id="0" name="Picture 4"/>
                      <p:cNvPicPr>
                        <a:picLocks noChangeAspect="1" noChangeArrowheads="1"/>
                      </p:cNvPicPr>
                      <p:nvPr/>
                    </p:nvPicPr>
                    <p:blipFill>
                      <a:blip r:embed="rId3"/>
                      <a:srcRect/>
                      <a:stretch>
                        <a:fillRect/>
                      </a:stretch>
                    </p:blipFill>
                    <p:spPr bwMode="auto">
                      <a:xfrm>
                        <a:off x="749300" y="2235200"/>
                        <a:ext cx="755650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t>Example 4: Operating with Complex Numbers</a:t>
            </a:r>
          </a:p>
        </p:txBody>
      </p:sp>
      <p:sp>
        <p:nvSpPr>
          <p:cNvPr id="18435" name="Rectangle 3"/>
          <p:cNvSpPr>
            <a:spLocks noGrp="1"/>
          </p:cNvSpPr>
          <p:nvPr>
            <p:ph idx="1"/>
          </p:nvPr>
        </p:nvSpPr>
        <p:spPr>
          <a:xfrm>
            <a:off x="457200" y="1280160"/>
            <a:ext cx="8229600" cy="4659737"/>
          </a:xfrm>
          <a:prstGeom prst="rect">
            <a:avLst/>
          </a:prstGeom>
        </p:spPr>
        <p:txBody>
          <a:bodyPr>
            <a:spAutoFit/>
          </a:bodyPr>
          <a:lstStyle/>
          <a:p>
            <a:pPr marL="533400" indent="-533400">
              <a:buFont typeface="Courier New" pitchFamily="49" charset="0"/>
              <a:buNone/>
            </a:pPr>
            <a:r>
              <a:rPr lang="en-US" sz="2800" i="0" dirty="0">
                <a:solidFill>
                  <a:schemeClr val="tx1"/>
                </a:solidFill>
              </a:rPr>
              <a:t>Simplify.</a:t>
            </a:r>
            <a:r>
              <a:rPr lang="en-US" sz="2800" dirty="0">
                <a:solidFill>
                  <a:schemeClr val="tx1"/>
                </a:solidFill>
              </a:rPr>
              <a:t> </a:t>
            </a:r>
          </a:p>
          <a:p>
            <a:pPr marL="533400" indent="-533400">
              <a:buFont typeface="Courier New" pitchFamily="49" charset="0"/>
              <a:buNone/>
            </a:pPr>
            <a:r>
              <a:rPr lang="en-US" sz="2800" i="0" dirty="0">
                <a:solidFill>
                  <a:schemeClr val="tx1"/>
                </a:solidFill>
              </a:rPr>
              <a:t>a.	</a:t>
            </a:r>
            <a:r>
              <a:rPr lang="en-US" sz="2800" i="0" dirty="0">
                <a:solidFill>
                  <a:srgbClr val="0000FF"/>
                </a:solidFill>
              </a:rPr>
              <a:t>(6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b="1" dirty="0">
              <a:solidFill>
                <a:schemeClr val="tx1"/>
              </a:solidFill>
            </a:endParaRPr>
          </a:p>
          <a:p>
            <a:pPr marL="533400" indent="-533400">
              <a:buFont typeface="Courier New" pitchFamily="49" charset="0"/>
              <a:buNone/>
            </a:pPr>
            <a:r>
              <a:rPr lang="en-US" sz="2800" b="1" i="0" dirty="0">
                <a:solidFill>
                  <a:schemeClr val="tx1"/>
                </a:solidFill>
              </a:rPr>
              <a:t>Solution</a:t>
            </a:r>
          </a:p>
          <a:p>
            <a:pPr marL="533400" indent="-533400">
              <a:buFont typeface="Courier New" pitchFamily="49" charset="0"/>
              <a:buNone/>
            </a:pPr>
            <a:r>
              <a:rPr lang="en-US" dirty="0">
                <a:solidFill>
                  <a:schemeClr val="tx1"/>
                </a:solidFill>
              </a:rPr>
              <a:t>a.</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b="1" dirty="0">
              <a:solidFill>
                <a:schemeClr val="tx1"/>
              </a:solidFill>
            </a:endParaRPr>
          </a:p>
          <a:p>
            <a:pPr marL="533400" indent="-533400">
              <a:buFont typeface="Courier New" pitchFamily="49" charset="0"/>
              <a:buNone/>
            </a:pPr>
            <a:endParaRPr lang="en-US" sz="2800" b="1" i="0" dirty="0">
              <a:solidFill>
                <a:schemeClr val="tx1"/>
              </a:solidFill>
            </a:endParaRPr>
          </a:p>
        </p:txBody>
      </p:sp>
      <p:graphicFrame>
        <p:nvGraphicFramePr>
          <p:cNvPr id="9219" name="Object 4"/>
          <p:cNvGraphicFramePr>
            <a:graphicFrameLocks noChangeAspect="1"/>
          </p:cNvGraphicFramePr>
          <p:nvPr>
            <p:extLst>
              <p:ext uri="{D42A27DB-BD31-4B8C-83A1-F6EECF244321}">
                <p14:modId xmlns:p14="http://schemas.microsoft.com/office/powerpoint/2010/main" val="3335720275"/>
              </p:ext>
            </p:extLst>
          </p:nvPr>
        </p:nvGraphicFramePr>
        <p:xfrm>
          <a:off x="1295400" y="3911600"/>
          <a:ext cx="2311400" cy="469900"/>
        </p:xfrm>
        <a:graphic>
          <a:graphicData uri="http://schemas.openxmlformats.org/presentationml/2006/ole">
            <mc:AlternateContent xmlns:mc="http://schemas.openxmlformats.org/markup-compatibility/2006">
              <mc:Choice xmlns:v="urn:schemas-microsoft-com:vml" Requires="v">
                <p:oleObj name="Equation" r:id="rId2" imgW="2311400" imgH="469900" progId="Equation.DSMT4">
                  <p:embed/>
                </p:oleObj>
              </mc:Choice>
              <mc:Fallback>
                <p:oleObj name="Equation" r:id="rId2" imgW="2311400" imgH="4699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911600"/>
                        <a:ext cx="231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968900817"/>
              </p:ext>
            </p:extLst>
          </p:nvPr>
        </p:nvGraphicFramePr>
        <p:xfrm>
          <a:off x="3733800" y="3911600"/>
          <a:ext cx="2730500" cy="469900"/>
        </p:xfrm>
        <a:graphic>
          <a:graphicData uri="http://schemas.openxmlformats.org/presentationml/2006/ole">
            <mc:AlternateContent xmlns:mc="http://schemas.openxmlformats.org/markup-compatibility/2006">
              <mc:Choice xmlns:v="urn:schemas-microsoft-com:vml" Requires="v">
                <p:oleObj name="Equation" r:id="rId4" imgW="2730500" imgH="469900" progId="Equation.DSMT4">
                  <p:embed/>
                </p:oleObj>
              </mc:Choice>
              <mc:Fallback>
                <p:oleObj name="Equation" r:id="rId4" imgW="2730500" imgH="4699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39116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1472954039"/>
              </p:ext>
            </p:extLst>
          </p:nvPr>
        </p:nvGraphicFramePr>
        <p:xfrm>
          <a:off x="3733800" y="4597400"/>
          <a:ext cx="1079500" cy="279400"/>
        </p:xfrm>
        <a:graphic>
          <a:graphicData uri="http://schemas.openxmlformats.org/presentationml/2006/ole">
            <mc:AlternateContent xmlns:mc="http://schemas.openxmlformats.org/markup-compatibility/2006">
              <mc:Choice xmlns:v="urn:schemas-microsoft-com:vml" Requires="v">
                <p:oleObj name="Equation" r:id="rId6" imgW="1079500" imgH="279400" progId="Equation.DSMT4">
                  <p:embed/>
                </p:oleObj>
              </mc:Choice>
              <mc:Fallback>
                <p:oleObj name="Equation" r:id="rId6" imgW="1079500" imgH="2794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4597400"/>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78D001BC-1759-868C-1FAF-B8810A6D9A7B}"/>
              </a:ext>
            </a:extLst>
          </p:cNvPr>
          <p:cNvGraphicFramePr>
            <a:graphicFrameLocks noChangeAspect="1"/>
          </p:cNvGraphicFramePr>
          <p:nvPr>
            <p:extLst>
              <p:ext uri="{D42A27DB-BD31-4B8C-83A1-F6EECF244321}">
                <p14:modId xmlns:p14="http://schemas.microsoft.com/office/powerpoint/2010/main" val="3216637602"/>
              </p:ext>
            </p:extLst>
          </p:nvPr>
        </p:nvGraphicFramePr>
        <p:xfrm>
          <a:off x="546100" y="2566237"/>
          <a:ext cx="3810000" cy="622300"/>
        </p:xfrm>
        <a:graphic>
          <a:graphicData uri="http://schemas.openxmlformats.org/presentationml/2006/ole">
            <mc:AlternateContent xmlns:mc="http://schemas.openxmlformats.org/markup-compatibility/2006">
              <mc:Choice xmlns:v="urn:schemas-microsoft-com:vml" Requires="v">
                <p:oleObj name="Equation" r:id="rId8" imgW="3809880" imgH="622080" progId="Equation.DSMT4">
                  <p:embed/>
                </p:oleObj>
              </mc:Choice>
              <mc:Fallback>
                <p:oleObj name="Equation" r:id="rId8" imgW="3809880" imgH="622080" progId="Equation.DSMT4">
                  <p:embed/>
                  <p:pic>
                    <p:nvPicPr>
                      <p:cNvPr id="1024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100" y="2566237"/>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8">
            <a:extLst>
              <a:ext uri="{FF2B5EF4-FFF2-40B4-BE49-F238E27FC236}">
                <a16:creationId xmlns:a16="http://schemas.microsoft.com/office/drawing/2014/main" id="{B12A36BC-86E2-8FBA-2104-C436502B0508}"/>
              </a:ext>
            </a:extLst>
          </p:cNvPr>
          <p:cNvGraphicFramePr>
            <a:graphicFrameLocks noChangeAspect="1"/>
          </p:cNvGraphicFramePr>
          <p:nvPr>
            <p:extLst>
              <p:ext uri="{D42A27DB-BD31-4B8C-83A1-F6EECF244321}">
                <p14:modId xmlns:p14="http://schemas.microsoft.com/office/powerpoint/2010/main" val="3967053506"/>
              </p:ext>
            </p:extLst>
          </p:nvPr>
        </p:nvGraphicFramePr>
        <p:xfrm>
          <a:off x="5257800" y="2636087"/>
          <a:ext cx="2400300" cy="482600"/>
        </p:xfrm>
        <a:graphic>
          <a:graphicData uri="http://schemas.openxmlformats.org/presentationml/2006/ole">
            <mc:AlternateContent xmlns:mc="http://schemas.openxmlformats.org/markup-compatibility/2006">
              <mc:Choice xmlns:v="urn:schemas-microsoft-com:vml" Requires="v">
                <p:oleObj name="Equation" r:id="rId10" imgW="2400120" imgH="482400" progId="Equation.DSMT4">
                  <p:embed/>
                </p:oleObj>
              </mc:Choice>
              <mc:Fallback>
                <p:oleObj name="Equation" r:id="rId10" imgW="2400120" imgH="482400" progId="Equation.DSMT4">
                  <p:embed/>
                  <p:pic>
                    <p:nvPicPr>
                      <p:cNvPr id="2" name="Object 8">
                        <a:extLst>
                          <a:ext uri="{FF2B5EF4-FFF2-40B4-BE49-F238E27FC236}">
                            <a16:creationId xmlns:a16="http://schemas.microsoft.com/office/drawing/2014/main" id="{6D0A9F5B-D0EC-205D-4911-D625FF1C6F4A}"/>
                          </a:ext>
                        </a:extLst>
                      </p:cNvPr>
                      <p:cNvPicPr>
                        <a:picLocks noChangeAspect="1" noChangeArrowheads="1"/>
                      </p:cNvPicPr>
                      <p:nvPr/>
                    </p:nvPicPr>
                    <p:blipFill>
                      <a:blip r:embed="rId11"/>
                      <a:srcRect/>
                      <a:stretch>
                        <a:fillRect/>
                      </a:stretch>
                    </p:blipFill>
                    <p:spPr bwMode="auto">
                      <a:xfrm>
                        <a:off x="5257800" y="2636087"/>
                        <a:ext cx="2400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8">
            <a:extLst>
              <a:ext uri="{FF2B5EF4-FFF2-40B4-BE49-F238E27FC236}">
                <a16:creationId xmlns:a16="http://schemas.microsoft.com/office/drawing/2014/main" id="{C9475202-B7DD-89B9-5BC1-A6A373CA4A80}"/>
              </a:ext>
            </a:extLst>
          </p:cNvPr>
          <p:cNvGraphicFramePr>
            <a:graphicFrameLocks noChangeAspect="1"/>
          </p:cNvGraphicFramePr>
          <p:nvPr>
            <p:extLst>
              <p:ext uri="{D42A27DB-BD31-4B8C-83A1-F6EECF244321}">
                <p14:modId xmlns:p14="http://schemas.microsoft.com/office/powerpoint/2010/main" val="961571627"/>
              </p:ext>
            </p:extLst>
          </p:nvPr>
        </p:nvGraphicFramePr>
        <p:xfrm>
          <a:off x="5262113" y="1820343"/>
          <a:ext cx="2082800" cy="482600"/>
        </p:xfrm>
        <a:graphic>
          <a:graphicData uri="http://schemas.openxmlformats.org/presentationml/2006/ole">
            <mc:AlternateContent xmlns:mc="http://schemas.openxmlformats.org/markup-compatibility/2006">
              <mc:Choice xmlns:v="urn:schemas-microsoft-com:vml" Requires="v">
                <p:oleObj name="Equation" r:id="rId12" imgW="2082600" imgH="482400" progId="Equation.DSMT4">
                  <p:embed/>
                </p:oleObj>
              </mc:Choice>
              <mc:Fallback>
                <p:oleObj name="Equation" r:id="rId12" imgW="2082600" imgH="482400" progId="Equation.DSMT4">
                  <p:embed/>
                  <p:pic>
                    <p:nvPicPr>
                      <p:cNvPr id="6" name="Object 8">
                        <a:extLst>
                          <a:ext uri="{FF2B5EF4-FFF2-40B4-BE49-F238E27FC236}">
                            <a16:creationId xmlns:a16="http://schemas.microsoft.com/office/drawing/2014/main" id="{81D90187-8B51-8E1A-8BED-8D6AB8F22271}"/>
                          </a:ext>
                        </a:extLst>
                      </p:cNvPr>
                      <p:cNvPicPr>
                        <a:picLocks noChangeAspect="1" noChangeArrowheads="1"/>
                      </p:cNvPicPr>
                      <p:nvPr/>
                    </p:nvPicPr>
                    <p:blipFill>
                      <a:blip r:embed="rId13"/>
                      <a:srcRect/>
                      <a:stretch>
                        <a:fillRect/>
                      </a:stretch>
                    </p:blipFill>
                    <p:spPr bwMode="auto">
                      <a:xfrm>
                        <a:off x="5262113" y="1820343"/>
                        <a:ext cx="2082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4: Operating with Complex Numbers </a:t>
            </a:r>
            <a:r>
              <a:rPr lang="en-US" sz="3200" dirty="0">
                <a:solidFill>
                  <a:schemeClr val="accent1"/>
                </a:solidFill>
              </a:rPr>
              <a:t>(cont.) </a:t>
            </a:r>
          </a:p>
        </p:txBody>
      </p:sp>
      <p:graphicFrame>
        <p:nvGraphicFramePr>
          <p:cNvPr id="10244" name="Object 6"/>
          <p:cNvGraphicFramePr>
            <a:graphicFrameLocks noChangeAspect="1"/>
          </p:cNvGraphicFramePr>
          <p:nvPr/>
        </p:nvGraphicFramePr>
        <p:xfrm>
          <a:off x="609600" y="1238250"/>
          <a:ext cx="3810000" cy="622300"/>
        </p:xfrm>
        <a:graphic>
          <a:graphicData uri="http://schemas.openxmlformats.org/presentationml/2006/ole">
            <mc:AlternateContent xmlns:mc="http://schemas.openxmlformats.org/markup-compatibility/2006">
              <mc:Choice xmlns:v="urn:schemas-microsoft-com:vml" Requires="v">
                <p:oleObj name="Equation" r:id="rId2" imgW="3809880" imgH="622080" progId="Equation.DSMT4">
                  <p:embed/>
                </p:oleObj>
              </mc:Choice>
              <mc:Fallback>
                <p:oleObj name="Equation" r:id="rId2" imgW="3809880" imgH="62208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38250"/>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3588647757"/>
              </p:ext>
            </p:extLst>
          </p:nvPr>
        </p:nvGraphicFramePr>
        <p:xfrm>
          <a:off x="4572000" y="1238250"/>
          <a:ext cx="3949700" cy="622300"/>
        </p:xfrm>
        <a:graphic>
          <a:graphicData uri="http://schemas.openxmlformats.org/presentationml/2006/ole">
            <mc:AlternateContent xmlns:mc="http://schemas.openxmlformats.org/markup-compatibility/2006">
              <mc:Choice xmlns:v="urn:schemas-microsoft-com:vml" Requires="v">
                <p:oleObj name="Equation" r:id="rId4" imgW="3949700" imgH="622300" progId="Equation.DSMT4">
                  <p:embed/>
                </p:oleObj>
              </mc:Choice>
              <mc:Fallback>
                <p:oleObj name="Equation" r:id="rId4" imgW="3949700" imgH="6223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1238250"/>
                        <a:ext cx="3949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extLst>
              <p:ext uri="{D42A27DB-BD31-4B8C-83A1-F6EECF244321}">
                <p14:modId xmlns:p14="http://schemas.microsoft.com/office/powerpoint/2010/main" val="3113012365"/>
              </p:ext>
            </p:extLst>
          </p:nvPr>
        </p:nvGraphicFramePr>
        <p:xfrm>
          <a:off x="4572000" y="2008717"/>
          <a:ext cx="2921000" cy="622300"/>
        </p:xfrm>
        <a:graphic>
          <a:graphicData uri="http://schemas.openxmlformats.org/presentationml/2006/ole">
            <mc:AlternateContent xmlns:mc="http://schemas.openxmlformats.org/markup-compatibility/2006">
              <mc:Choice xmlns:v="urn:schemas-microsoft-com:vml" Requires="v">
                <p:oleObj name="Equation" r:id="rId6" imgW="2921000" imgH="622300" progId="Equation.DSMT4">
                  <p:embed/>
                </p:oleObj>
              </mc:Choice>
              <mc:Fallback>
                <p:oleObj name="Equation" r:id="rId6" imgW="2921000" imgH="6223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2008717"/>
                        <a:ext cx="2921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956857479"/>
              </p:ext>
            </p:extLst>
          </p:nvPr>
        </p:nvGraphicFramePr>
        <p:xfrm>
          <a:off x="4572000" y="2779184"/>
          <a:ext cx="1473200" cy="444500"/>
        </p:xfrm>
        <a:graphic>
          <a:graphicData uri="http://schemas.openxmlformats.org/presentationml/2006/ole">
            <mc:AlternateContent xmlns:mc="http://schemas.openxmlformats.org/markup-compatibility/2006">
              <mc:Choice xmlns:v="urn:schemas-microsoft-com:vml" Requires="v">
                <p:oleObj name="Equation" r:id="rId8" imgW="1473200" imgH="444500" progId="Equation.DSMT4">
                  <p:embed/>
                </p:oleObj>
              </mc:Choice>
              <mc:Fallback>
                <p:oleObj name="Equation" r:id="rId8" imgW="1473200" imgH="4445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72000" y="2779184"/>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extLst>
              <p:ext uri="{D42A27DB-BD31-4B8C-83A1-F6EECF244321}">
                <p14:modId xmlns:p14="http://schemas.microsoft.com/office/powerpoint/2010/main" val="1085013827"/>
              </p:ext>
            </p:extLst>
          </p:nvPr>
        </p:nvGraphicFramePr>
        <p:xfrm>
          <a:off x="4572000" y="3435350"/>
          <a:ext cx="2946400" cy="469900"/>
        </p:xfrm>
        <a:graphic>
          <a:graphicData uri="http://schemas.openxmlformats.org/presentationml/2006/ole">
            <mc:AlternateContent xmlns:mc="http://schemas.openxmlformats.org/markup-compatibility/2006">
              <mc:Choice xmlns:v="urn:schemas-microsoft-com:vml" Requires="v">
                <p:oleObj name="Equation" r:id="rId10" imgW="2946400" imgH="469900" progId="Equation.DSMT4">
                  <p:embed/>
                </p:oleObj>
              </mc:Choice>
              <mc:Fallback>
                <p:oleObj name="Equation" r:id="rId10" imgW="2946400" imgH="4699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2000" y="3435350"/>
                        <a:ext cx="294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Content Placeholder 4">
            <a:extLst>
              <a:ext uri="{FF2B5EF4-FFF2-40B4-BE49-F238E27FC236}">
                <a16:creationId xmlns:a16="http://schemas.microsoft.com/office/drawing/2014/main" id="{D74AA1E0-B645-F2C5-D5B8-13C156792AE9}"/>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4: Operating with Complex Numbers </a:t>
            </a:r>
            <a:r>
              <a:rPr lang="en-US" dirty="0">
                <a:solidFill>
                  <a:schemeClr val="accent1"/>
                </a:solidFill>
              </a:rPr>
              <a:t>(cont.) </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533400" indent="-533400">
              <a:buFont typeface="Courier New" pitchFamily="49" charset="0"/>
              <a:buNone/>
            </a:pPr>
            <a:r>
              <a:rPr lang="en-US" sz="2800" i="0" dirty="0">
                <a:solidFill>
                  <a:schemeClr val="tx1"/>
                </a:solidFill>
              </a:rPr>
              <a:t>c.</a:t>
            </a:r>
          </a:p>
        </p:txBody>
      </p:sp>
      <p:graphicFrame>
        <p:nvGraphicFramePr>
          <p:cNvPr id="2" name="Object 6">
            <a:extLst>
              <a:ext uri="{FF2B5EF4-FFF2-40B4-BE49-F238E27FC236}">
                <a16:creationId xmlns:a16="http://schemas.microsoft.com/office/drawing/2014/main" id="{B7778E71-C350-D81A-3C14-1F3ED6E0B10E}"/>
              </a:ext>
            </a:extLst>
          </p:cNvPr>
          <p:cNvGraphicFramePr>
            <a:graphicFrameLocks noChangeAspect="1"/>
          </p:cNvGraphicFramePr>
          <p:nvPr>
            <p:extLst>
              <p:ext uri="{D42A27DB-BD31-4B8C-83A1-F6EECF244321}">
                <p14:modId xmlns:p14="http://schemas.microsoft.com/office/powerpoint/2010/main" val="3446569419"/>
              </p:ext>
            </p:extLst>
          </p:nvPr>
        </p:nvGraphicFramePr>
        <p:xfrm>
          <a:off x="990600" y="1338626"/>
          <a:ext cx="1549400" cy="469900"/>
        </p:xfrm>
        <a:graphic>
          <a:graphicData uri="http://schemas.openxmlformats.org/presentationml/2006/ole">
            <mc:AlternateContent xmlns:mc="http://schemas.openxmlformats.org/markup-compatibility/2006">
              <mc:Choice xmlns:v="urn:schemas-microsoft-com:vml" Requires="v">
                <p:oleObj name="Equation" r:id="rId2" imgW="1549400" imgH="469900" progId="Equation.DSMT4">
                  <p:embed/>
                </p:oleObj>
              </mc:Choice>
              <mc:Fallback>
                <p:oleObj name="Equation" r:id="rId2" imgW="1549400" imgH="469900" progId="Equation.DSMT4">
                  <p:embed/>
                  <p:pic>
                    <p:nvPicPr>
                      <p:cNvPr id="103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338626"/>
                        <a:ext cx="1549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3">
            <a:extLst>
              <a:ext uri="{FF2B5EF4-FFF2-40B4-BE49-F238E27FC236}">
                <a16:creationId xmlns:a16="http://schemas.microsoft.com/office/drawing/2014/main" id="{8AC3A9DD-0502-D4CA-BFF5-724B230AE85D}"/>
              </a:ext>
            </a:extLst>
          </p:cNvPr>
          <p:cNvGraphicFramePr>
            <a:graphicFrameLocks noChangeAspect="1"/>
          </p:cNvGraphicFramePr>
          <p:nvPr>
            <p:extLst>
              <p:ext uri="{D42A27DB-BD31-4B8C-83A1-F6EECF244321}">
                <p14:modId xmlns:p14="http://schemas.microsoft.com/office/powerpoint/2010/main" val="1183769355"/>
              </p:ext>
            </p:extLst>
          </p:nvPr>
        </p:nvGraphicFramePr>
        <p:xfrm>
          <a:off x="2603500" y="1313226"/>
          <a:ext cx="1447800" cy="381000"/>
        </p:xfrm>
        <a:graphic>
          <a:graphicData uri="http://schemas.openxmlformats.org/presentationml/2006/ole">
            <mc:AlternateContent xmlns:mc="http://schemas.openxmlformats.org/markup-compatibility/2006">
              <mc:Choice xmlns:v="urn:schemas-microsoft-com:vml" Requires="v">
                <p:oleObj name="Equation" r:id="rId4" imgW="1447800" imgH="381000" progId="Equation.DSMT4">
                  <p:embed/>
                </p:oleObj>
              </mc:Choice>
              <mc:Fallback>
                <p:oleObj name="Equation" r:id="rId4" imgW="1447800" imgH="381000" progId="Equation.DSMT4">
                  <p:embed/>
                  <p:pic>
                    <p:nvPicPr>
                      <p:cNvPr id="102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3500" y="1313226"/>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32BA9941-9EA2-31D6-1D8A-DBE38EC1E17E}"/>
              </a:ext>
            </a:extLst>
          </p:cNvPr>
          <p:cNvGraphicFramePr>
            <a:graphicFrameLocks noChangeAspect="1"/>
          </p:cNvGraphicFramePr>
          <p:nvPr>
            <p:extLst>
              <p:ext uri="{D42A27DB-BD31-4B8C-83A1-F6EECF244321}">
                <p14:modId xmlns:p14="http://schemas.microsoft.com/office/powerpoint/2010/main" val="2026961883"/>
              </p:ext>
            </p:extLst>
          </p:nvPr>
        </p:nvGraphicFramePr>
        <p:xfrm>
          <a:off x="2603500" y="1916476"/>
          <a:ext cx="1879600" cy="469900"/>
        </p:xfrm>
        <a:graphic>
          <a:graphicData uri="http://schemas.openxmlformats.org/presentationml/2006/ole">
            <mc:AlternateContent xmlns:mc="http://schemas.openxmlformats.org/markup-compatibility/2006">
              <mc:Choice xmlns:v="urn:schemas-microsoft-com:vml" Requires="v">
                <p:oleObj name="Equation" r:id="rId6" imgW="1879600" imgH="469900" progId="Equation.DSMT4">
                  <p:embed/>
                </p:oleObj>
              </mc:Choice>
              <mc:Fallback>
                <p:oleObj name="Equation" r:id="rId6" imgW="1879600" imgH="469900" progId="Equation.DSMT4">
                  <p:embed/>
                  <p:pic>
                    <p:nvPicPr>
                      <p:cNvPr id="1028"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03500" y="1916476"/>
                        <a:ext cx="187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5">
            <a:extLst>
              <a:ext uri="{FF2B5EF4-FFF2-40B4-BE49-F238E27FC236}">
                <a16:creationId xmlns:a16="http://schemas.microsoft.com/office/drawing/2014/main" id="{E2C8931A-AB01-B7E6-00D3-D22E2CB31623}"/>
              </a:ext>
            </a:extLst>
          </p:cNvPr>
          <p:cNvGraphicFramePr>
            <a:graphicFrameLocks noChangeAspect="1"/>
          </p:cNvGraphicFramePr>
          <p:nvPr>
            <p:extLst>
              <p:ext uri="{D42A27DB-BD31-4B8C-83A1-F6EECF244321}">
                <p14:modId xmlns:p14="http://schemas.microsoft.com/office/powerpoint/2010/main" val="223439193"/>
              </p:ext>
            </p:extLst>
          </p:nvPr>
        </p:nvGraphicFramePr>
        <p:xfrm>
          <a:off x="2603500" y="2608626"/>
          <a:ext cx="1231900" cy="292100"/>
        </p:xfrm>
        <a:graphic>
          <a:graphicData uri="http://schemas.openxmlformats.org/presentationml/2006/ole">
            <mc:AlternateContent xmlns:mc="http://schemas.openxmlformats.org/markup-compatibility/2006">
              <mc:Choice xmlns:v="urn:schemas-microsoft-com:vml" Requires="v">
                <p:oleObj name="Equation" r:id="rId8" imgW="1231366" imgH="291973" progId="Equation.DSMT4">
                  <p:embed/>
                </p:oleObj>
              </mc:Choice>
              <mc:Fallback>
                <p:oleObj name="Equation" r:id="rId8" imgW="1231366" imgH="291973" progId="Equation.DSMT4">
                  <p:embed/>
                  <p:pic>
                    <p:nvPicPr>
                      <p:cNvPr id="1029"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03500" y="2608626"/>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11">
            <a:extLst>
              <a:ext uri="{FF2B5EF4-FFF2-40B4-BE49-F238E27FC236}">
                <a16:creationId xmlns:a16="http://schemas.microsoft.com/office/drawing/2014/main" id="{A55954DB-6706-B418-E97D-8A7C15811FA2}"/>
              </a:ext>
            </a:extLst>
          </p:cNvPr>
          <p:cNvGraphicFramePr>
            <a:graphicFrameLocks noChangeAspect="1"/>
          </p:cNvGraphicFramePr>
          <p:nvPr>
            <p:extLst>
              <p:ext uri="{D42A27DB-BD31-4B8C-83A1-F6EECF244321}">
                <p14:modId xmlns:p14="http://schemas.microsoft.com/office/powerpoint/2010/main" val="1023863643"/>
              </p:ext>
            </p:extLst>
          </p:nvPr>
        </p:nvGraphicFramePr>
        <p:xfrm>
          <a:off x="4889500" y="1948226"/>
          <a:ext cx="1905000" cy="381000"/>
        </p:xfrm>
        <a:graphic>
          <a:graphicData uri="http://schemas.openxmlformats.org/presentationml/2006/ole">
            <mc:AlternateContent xmlns:mc="http://schemas.openxmlformats.org/markup-compatibility/2006">
              <mc:Choice xmlns:v="urn:schemas-microsoft-com:vml" Requires="v">
                <p:oleObj name="Equation" r:id="rId10" imgW="1905000" imgH="381000" progId="Equation.DSMT4">
                  <p:embed/>
                </p:oleObj>
              </mc:Choice>
              <mc:Fallback>
                <p:oleObj name="Equation" r:id="rId10" imgW="1905000" imgH="381000" progId="Equation.DSMT4">
                  <p:embed/>
                  <p:pic>
                    <p:nvPicPr>
                      <p:cNvPr id="1035"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89500" y="1948226"/>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4: Operating with Complex Numbers </a:t>
            </a:r>
            <a:r>
              <a:rPr lang="en-US" dirty="0">
                <a:solidFill>
                  <a:schemeClr val="accent1"/>
                </a:solidFill>
              </a:rPr>
              <a:t>(cont.) </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533400" indent="-533400">
              <a:buFont typeface="Courier New" pitchFamily="49" charset="0"/>
              <a:buNone/>
            </a:pPr>
            <a:r>
              <a:rPr lang="en-US" dirty="0">
                <a:solidFill>
                  <a:schemeClr val="tx1"/>
                </a:solidFill>
              </a:rPr>
              <a:t>d</a:t>
            </a:r>
            <a:r>
              <a:rPr lang="en-US" sz="2800" i="0" dirty="0">
                <a:solidFill>
                  <a:schemeClr val="tx1"/>
                </a:solidFill>
              </a:rPr>
              <a:t>.</a:t>
            </a:r>
          </a:p>
        </p:txBody>
      </p:sp>
      <p:graphicFrame>
        <p:nvGraphicFramePr>
          <p:cNvPr id="13" name="Object 5">
            <a:extLst>
              <a:ext uri="{FF2B5EF4-FFF2-40B4-BE49-F238E27FC236}">
                <a16:creationId xmlns:a16="http://schemas.microsoft.com/office/drawing/2014/main" id="{0129C42F-A9BD-6C92-C42C-1D0F31370CE2}"/>
              </a:ext>
            </a:extLst>
          </p:cNvPr>
          <p:cNvGraphicFramePr>
            <a:graphicFrameLocks noChangeAspect="1"/>
          </p:cNvGraphicFramePr>
          <p:nvPr>
            <p:extLst>
              <p:ext uri="{D42A27DB-BD31-4B8C-83A1-F6EECF244321}">
                <p14:modId xmlns:p14="http://schemas.microsoft.com/office/powerpoint/2010/main" val="1134032752"/>
              </p:ext>
            </p:extLst>
          </p:nvPr>
        </p:nvGraphicFramePr>
        <p:xfrm>
          <a:off x="2933700" y="1295400"/>
          <a:ext cx="2705100" cy="381000"/>
        </p:xfrm>
        <a:graphic>
          <a:graphicData uri="http://schemas.openxmlformats.org/presentationml/2006/ole">
            <mc:AlternateContent xmlns:mc="http://schemas.openxmlformats.org/markup-compatibility/2006">
              <mc:Choice xmlns:v="urn:schemas-microsoft-com:vml" Requires="v">
                <p:oleObj name="Equation" r:id="rId2" imgW="2705100" imgH="381000" progId="Equation.DSMT4">
                  <p:embed/>
                </p:oleObj>
              </mc:Choice>
              <mc:Fallback>
                <p:oleObj name="Equation" r:id="rId2" imgW="2705100" imgH="381000" progId="Equation.DSMT4">
                  <p:embed/>
                  <p:pic>
                    <p:nvPicPr>
                      <p:cNvPr id="2053"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33700" y="1295400"/>
                        <a:ext cx="270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6">
            <a:extLst>
              <a:ext uri="{FF2B5EF4-FFF2-40B4-BE49-F238E27FC236}">
                <a16:creationId xmlns:a16="http://schemas.microsoft.com/office/drawing/2014/main" id="{72D48E7A-9FE4-9F02-FB87-25761DB4A336}"/>
              </a:ext>
            </a:extLst>
          </p:cNvPr>
          <p:cNvGraphicFramePr>
            <a:graphicFrameLocks noChangeAspect="1"/>
          </p:cNvGraphicFramePr>
          <p:nvPr>
            <p:extLst>
              <p:ext uri="{D42A27DB-BD31-4B8C-83A1-F6EECF244321}">
                <p14:modId xmlns:p14="http://schemas.microsoft.com/office/powerpoint/2010/main" val="3767246946"/>
              </p:ext>
            </p:extLst>
          </p:nvPr>
        </p:nvGraphicFramePr>
        <p:xfrm>
          <a:off x="2933700" y="1981200"/>
          <a:ext cx="1905000" cy="292100"/>
        </p:xfrm>
        <a:graphic>
          <a:graphicData uri="http://schemas.openxmlformats.org/presentationml/2006/ole">
            <mc:AlternateContent xmlns:mc="http://schemas.openxmlformats.org/markup-compatibility/2006">
              <mc:Choice xmlns:v="urn:schemas-microsoft-com:vml" Requires="v">
                <p:oleObj name="Equation" r:id="rId4" imgW="1905000" imgH="292100" progId="Equation.DSMT4">
                  <p:embed/>
                </p:oleObj>
              </mc:Choice>
              <mc:Fallback>
                <p:oleObj name="Equation" r:id="rId4" imgW="1905000" imgH="292100" progId="Equation.DSMT4">
                  <p:embed/>
                  <p:pic>
                    <p:nvPicPr>
                      <p:cNvPr id="2054"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3700" y="1981200"/>
                        <a:ext cx="190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7986A59B-09CE-98C5-E5D3-2559BE532BB4}"/>
              </a:ext>
            </a:extLst>
          </p:cNvPr>
          <p:cNvGraphicFramePr>
            <a:graphicFrameLocks noChangeAspect="1"/>
          </p:cNvGraphicFramePr>
          <p:nvPr>
            <p:extLst>
              <p:ext uri="{D42A27DB-BD31-4B8C-83A1-F6EECF244321}">
                <p14:modId xmlns:p14="http://schemas.microsoft.com/office/powerpoint/2010/main" val="2816255479"/>
              </p:ext>
            </p:extLst>
          </p:nvPr>
        </p:nvGraphicFramePr>
        <p:xfrm>
          <a:off x="2933700" y="2514600"/>
          <a:ext cx="1257300" cy="292100"/>
        </p:xfrm>
        <a:graphic>
          <a:graphicData uri="http://schemas.openxmlformats.org/presentationml/2006/ole">
            <mc:AlternateContent xmlns:mc="http://schemas.openxmlformats.org/markup-compatibility/2006">
              <mc:Choice xmlns:v="urn:schemas-microsoft-com:vml" Requires="v">
                <p:oleObj name="Equation" r:id="rId6" imgW="1257300" imgH="292100" progId="Equation.DSMT4">
                  <p:embed/>
                </p:oleObj>
              </mc:Choice>
              <mc:Fallback>
                <p:oleObj name="Equation" r:id="rId6" imgW="1257300" imgH="292100" progId="Equation.DSMT4">
                  <p:embed/>
                  <p:pic>
                    <p:nvPicPr>
                      <p:cNvPr id="2055"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33700" y="2514600"/>
                        <a:ext cx="1257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8">
            <a:extLst>
              <a:ext uri="{FF2B5EF4-FFF2-40B4-BE49-F238E27FC236}">
                <a16:creationId xmlns:a16="http://schemas.microsoft.com/office/drawing/2014/main" id="{D89B3D09-0994-968C-D825-50E11DA5448A}"/>
              </a:ext>
            </a:extLst>
          </p:cNvPr>
          <p:cNvGraphicFramePr>
            <a:graphicFrameLocks noChangeAspect="1"/>
          </p:cNvGraphicFramePr>
          <p:nvPr>
            <p:extLst>
              <p:ext uri="{D42A27DB-BD31-4B8C-83A1-F6EECF244321}">
                <p14:modId xmlns:p14="http://schemas.microsoft.com/office/powerpoint/2010/main" val="4273000579"/>
              </p:ext>
            </p:extLst>
          </p:nvPr>
        </p:nvGraphicFramePr>
        <p:xfrm>
          <a:off x="952500" y="1295400"/>
          <a:ext cx="1879600" cy="469900"/>
        </p:xfrm>
        <a:graphic>
          <a:graphicData uri="http://schemas.openxmlformats.org/presentationml/2006/ole">
            <mc:AlternateContent xmlns:mc="http://schemas.openxmlformats.org/markup-compatibility/2006">
              <mc:Choice xmlns:v="urn:schemas-microsoft-com:vml" Requires="v">
                <p:oleObj name="Equation" r:id="rId8" imgW="1879600" imgH="469900" progId="Equation.DSMT4">
                  <p:embed/>
                </p:oleObj>
              </mc:Choice>
              <mc:Fallback>
                <p:oleObj name="Equation" r:id="rId8" imgW="1879600" imgH="469900" progId="Equation.DSMT4">
                  <p:embed/>
                  <p:pic>
                    <p:nvPicPr>
                      <p:cNvPr id="2056"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52500" y="1295400"/>
                        <a:ext cx="187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838134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dirty="0"/>
              <a:t>Definition: </a:t>
            </a:r>
            <a:r>
              <a:rPr lang="en-US" i="1" dirty="0"/>
              <a:t>i</a:t>
            </a:r>
            <a:r>
              <a:rPr lang="en-US" dirty="0"/>
              <a:t> and </a:t>
            </a:r>
            <a:r>
              <a:rPr lang="en-US" i="1" dirty="0"/>
              <a:t>i</a:t>
            </a:r>
            <a:r>
              <a:rPr lang="en-US" baseline="30000" dirty="0"/>
              <a:t>2</a:t>
            </a:r>
          </a:p>
        </p:txBody>
      </p:sp>
      <p:sp>
        <p:nvSpPr>
          <p:cNvPr id="6147" name="Rectangle 4"/>
          <p:cNvSpPr>
            <a:spLocks noGrp="1"/>
          </p:cNvSpPr>
          <p:nvPr>
            <p:ph idx="1"/>
          </p:nvPr>
        </p:nvSpPr>
        <p:spPr>
          <a:xfrm>
            <a:off x="457200" y="1280160"/>
            <a:ext cx="8229600" cy="1069011"/>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457200" algn="l"/>
              </a:tabLst>
            </a:pPr>
            <a:endParaRPr lang="en-US" b="1"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6148" name="Object 5"/>
          <p:cNvGraphicFramePr>
            <a:graphicFrameLocks noChangeAspect="1"/>
          </p:cNvGraphicFramePr>
          <p:nvPr>
            <p:extLst>
              <p:ext uri="{D42A27DB-BD31-4B8C-83A1-F6EECF244321}">
                <p14:modId xmlns:p14="http://schemas.microsoft.com/office/powerpoint/2010/main" val="3896937968"/>
              </p:ext>
            </p:extLst>
          </p:nvPr>
        </p:nvGraphicFramePr>
        <p:xfrm>
          <a:off x="2281237" y="1465415"/>
          <a:ext cx="4581525" cy="698500"/>
        </p:xfrm>
        <a:graphic>
          <a:graphicData uri="http://schemas.openxmlformats.org/presentationml/2006/ole">
            <mc:AlternateContent xmlns:mc="http://schemas.openxmlformats.org/markup-compatibility/2006">
              <mc:Choice xmlns:v="urn:schemas-microsoft-com:vml" Requires="v">
                <p:oleObj name="Equation" r:id="rId2" imgW="4584700" imgH="698500" progId="Equation.DSMT4">
                  <p:embed/>
                </p:oleObj>
              </mc:Choice>
              <mc:Fallback>
                <p:oleObj name="Equation" r:id="rId2" imgW="4584700" imgH="698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1237" y="1465415"/>
                        <a:ext cx="4581525"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Dividing with Complex Numbers</a:t>
            </a:r>
            <a:r>
              <a:rPr lang="en-US" sz="3200" dirty="0"/>
              <a:t> </a:t>
            </a:r>
          </a:p>
        </p:txBody>
      </p:sp>
      <p:sp>
        <p:nvSpPr>
          <p:cNvPr id="13315" name="Rectangle 3"/>
          <p:cNvSpPr>
            <a:spLocks noGrp="1"/>
          </p:cNvSpPr>
          <p:nvPr>
            <p:ph idx="1"/>
          </p:nvPr>
        </p:nvSpPr>
        <p:spPr>
          <a:xfrm>
            <a:off x="457200" y="1074509"/>
            <a:ext cx="8229600" cy="3625608"/>
          </a:xfrm>
          <a:prstGeom prst="rect">
            <a:avLst/>
          </a:prstGeom>
        </p:spPr>
        <p:txBody>
          <a:bodyPr>
            <a:spAutoFit/>
          </a:bodyPr>
          <a:lstStyle/>
          <a:p>
            <a:pPr>
              <a:buFont typeface="Courier New" pitchFamily="49" charset="0"/>
              <a:buNone/>
            </a:pPr>
            <a:r>
              <a:rPr lang="en-US" sz="2800" i="0" dirty="0">
                <a:solidFill>
                  <a:schemeClr val="tx1"/>
                </a:solidFill>
              </a:rPr>
              <a:t>Divide.</a:t>
            </a:r>
            <a:r>
              <a:rPr lang="en-US" sz="2800"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sz="2800" dirty="0">
              <a:solidFill>
                <a:schemeClr val="tx1"/>
              </a:solidFill>
            </a:endParaRPr>
          </a:p>
          <a:p>
            <a:pPr>
              <a:buFont typeface="Courier New" pitchFamily="49" charset="0"/>
              <a:buNone/>
            </a:pPr>
            <a:endParaRPr lang="en-US" dirty="0">
              <a:solidFill>
                <a:schemeClr val="tx1"/>
              </a:solidFill>
            </a:endParaRPr>
          </a:p>
          <a:p>
            <a:pPr>
              <a:buFont typeface="Courier New" pitchFamily="49" charset="0"/>
              <a:buNone/>
            </a:pPr>
            <a:endParaRPr lang="en-US" sz="2800" dirty="0">
              <a:solidFill>
                <a:schemeClr val="tx1"/>
              </a:solidFill>
            </a:endParaRPr>
          </a:p>
          <a:p>
            <a:pPr>
              <a:buFont typeface="Courier New" pitchFamily="49" charset="0"/>
              <a:buNone/>
            </a:pPr>
            <a:endParaRPr lang="en-US" sz="2800" dirty="0">
              <a:solidFill>
                <a:schemeClr val="tx1"/>
              </a:solidFill>
            </a:endParaRPr>
          </a:p>
          <a:p>
            <a:pPr>
              <a:buFont typeface="Courier New" pitchFamily="49" charset="0"/>
              <a:buNone/>
            </a:pPr>
            <a:endParaRPr lang="en-US" sz="2800" b="1" i="0" dirty="0">
              <a:solidFill>
                <a:schemeClr val="tx1"/>
              </a:solidFill>
            </a:endParaRPr>
          </a:p>
        </p:txBody>
      </p:sp>
      <p:graphicFrame>
        <p:nvGraphicFramePr>
          <p:cNvPr id="7172" name="Object 4"/>
          <p:cNvGraphicFramePr>
            <a:graphicFrameLocks noChangeAspect="1"/>
          </p:cNvGraphicFramePr>
          <p:nvPr/>
        </p:nvGraphicFramePr>
        <p:xfrm>
          <a:off x="533400" y="1524000"/>
          <a:ext cx="1574800" cy="838200"/>
        </p:xfrm>
        <a:graphic>
          <a:graphicData uri="http://schemas.openxmlformats.org/presentationml/2006/ole">
            <mc:AlternateContent xmlns:mc="http://schemas.openxmlformats.org/markup-compatibility/2006">
              <mc:Choice xmlns:v="urn:schemas-microsoft-com:vml" Requires="v">
                <p:oleObj name="Equation" r:id="rId2" imgW="1574640" imgH="838080" progId="Equation.DSMT4">
                  <p:embed/>
                </p:oleObj>
              </mc:Choice>
              <mc:Fallback>
                <p:oleObj name="Equation" r:id="rId2" imgW="1574640" imgH="838080" progId="Equation.DSMT4">
                  <p:embed/>
                  <p:pic>
                    <p:nvPicPr>
                      <p:cNvPr id="717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524000"/>
                        <a:ext cx="1574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0">
            <a:extLst>
              <a:ext uri="{FF2B5EF4-FFF2-40B4-BE49-F238E27FC236}">
                <a16:creationId xmlns:a16="http://schemas.microsoft.com/office/drawing/2014/main" id="{F4B44AD7-78F8-F661-DAFC-A31AA6D9756F}"/>
              </a:ext>
            </a:extLst>
          </p:cNvPr>
          <p:cNvGraphicFramePr>
            <a:graphicFrameLocks noChangeAspect="1"/>
          </p:cNvGraphicFramePr>
          <p:nvPr/>
        </p:nvGraphicFramePr>
        <p:xfrm>
          <a:off x="533400" y="2764879"/>
          <a:ext cx="1409700" cy="977900"/>
        </p:xfrm>
        <a:graphic>
          <a:graphicData uri="http://schemas.openxmlformats.org/presentationml/2006/ole">
            <mc:AlternateContent xmlns:mc="http://schemas.openxmlformats.org/markup-compatibility/2006">
              <mc:Choice xmlns:v="urn:schemas-microsoft-com:vml" Requires="v">
                <p:oleObj name="Equation" r:id="rId4" imgW="1409400" imgH="977760" progId="Equation.DSMT4">
                  <p:embed/>
                </p:oleObj>
              </mc:Choice>
              <mc:Fallback>
                <p:oleObj name="Equation" r:id="rId4" imgW="1409400" imgH="977760" progId="Equation.DSMT4">
                  <p:embed/>
                  <p:pic>
                    <p:nvPicPr>
                      <p:cNvPr id="3" name="Object 10">
                        <a:extLst>
                          <a:ext uri="{FF2B5EF4-FFF2-40B4-BE49-F238E27FC236}">
                            <a16:creationId xmlns:a16="http://schemas.microsoft.com/office/drawing/2014/main" id="{F4B44AD7-78F8-F661-DAFC-A31AA6D9756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764879"/>
                        <a:ext cx="14097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10">
            <a:extLst>
              <a:ext uri="{FF2B5EF4-FFF2-40B4-BE49-F238E27FC236}">
                <a16:creationId xmlns:a16="http://schemas.microsoft.com/office/drawing/2014/main" id="{B370B503-FCB0-BA08-5E9C-7B488DDCEDE3}"/>
              </a:ext>
            </a:extLst>
          </p:cNvPr>
          <p:cNvGraphicFramePr>
            <a:graphicFrameLocks noChangeAspect="1"/>
          </p:cNvGraphicFramePr>
          <p:nvPr/>
        </p:nvGraphicFramePr>
        <p:xfrm>
          <a:off x="4495800" y="1528115"/>
          <a:ext cx="1168400" cy="838200"/>
        </p:xfrm>
        <a:graphic>
          <a:graphicData uri="http://schemas.openxmlformats.org/presentationml/2006/ole">
            <mc:AlternateContent xmlns:mc="http://schemas.openxmlformats.org/markup-compatibility/2006">
              <mc:Choice xmlns:v="urn:schemas-microsoft-com:vml" Requires="v">
                <p:oleObj name="Equation" r:id="rId6" imgW="1168200" imgH="838080" progId="Equation.DSMT4">
                  <p:embed/>
                </p:oleObj>
              </mc:Choice>
              <mc:Fallback>
                <p:oleObj name="Equation" r:id="rId6" imgW="1168200" imgH="838080" progId="Equation.DSMT4">
                  <p:embed/>
                  <p:pic>
                    <p:nvPicPr>
                      <p:cNvPr id="7" name="Object 10">
                        <a:extLst>
                          <a:ext uri="{FF2B5EF4-FFF2-40B4-BE49-F238E27FC236}">
                            <a16:creationId xmlns:a16="http://schemas.microsoft.com/office/drawing/2014/main" id="{B370B503-FCB0-BA08-5E9C-7B488DDCEDE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5800" y="1528115"/>
                        <a:ext cx="1168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Dividing with Complex Numbers (cont.)</a:t>
            </a:r>
            <a:r>
              <a:rPr lang="en-US" sz="3200" dirty="0"/>
              <a:t> </a:t>
            </a:r>
          </a:p>
        </p:txBody>
      </p:sp>
      <p:sp>
        <p:nvSpPr>
          <p:cNvPr id="13315" name="Rectangle 3"/>
          <p:cNvSpPr>
            <a:spLocks noGrp="1"/>
          </p:cNvSpPr>
          <p:nvPr>
            <p:ph idx="1"/>
          </p:nvPr>
        </p:nvSpPr>
        <p:spPr>
          <a:xfrm>
            <a:off x="457200" y="1093334"/>
            <a:ext cx="457200" cy="671851"/>
          </a:xfrm>
          <a:prstGeom prst="rect">
            <a:avLst/>
          </a:prstGeom>
        </p:spPr>
        <p:txBody>
          <a:bodyPr wrap="square">
            <a:spAutoFit/>
          </a:bodyPr>
          <a:lstStyle/>
          <a:p>
            <a:pPr algn="just">
              <a:lnSpc>
                <a:spcPct val="150000"/>
              </a:lnSpc>
              <a:spcBef>
                <a:spcPct val="35000"/>
              </a:spcBef>
              <a:buFont typeface="Courier New" pitchFamily="49" charset="0"/>
              <a:buNone/>
            </a:pPr>
            <a:r>
              <a:rPr lang="en-US" sz="2800" i="0" dirty="0">
                <a:solidFill>
                  <a:schemeClr val="tx1"/>
                </a:solidFill>
              </a:rPr>
              <a:t>a.</a:t>
            </a:r>
          </a:p>
        </p:txBody>
      </p:sp>
      <p:graphicFrame>
        <p:nvGraphicFramePr>
          <p:cNvPr id="7174" name="Object 6"/>
          <p:cNvGraphicFramePr>
            <a:graphicFrameLocks noChangeAspect="1"/>
          </p:cNvGraphicFramePr>
          <p:nvPr/>
        </p:nvGraphicFramePr>
        <p:xfrm>
          <a:off x="1130300" y="1116105"/>
          <a:ext cx="1054100" cy="838200"/>
        </p:xfrm>
        <a:graphic>
          <a:graphicData uri="http://schemas.openxmlformats.org/presentationml/2006/ole">
            <mc:AlternateContent xmlns:mc="http://schemas.openxmlformats.org/markup-compatibility/2006">
              <mc:Choice xmlns:v="urn:schemas-microsoft-com:vml" Requires="v">
                <p:oleObj name="Equation" r:id="rId2" imgW="1054100" imgH="838200" progId="Equation.DSMT4">
                  <p:embed/>
                </p:oleObj>
              </mc:Choice>
              <mc:Fallback>
                <p:oleObj name="Equation" r:id="rId2" imgW="1054100" imgH="838200" progId="Equation.DSMT4">
                  <p:embed/>
                  <p:pic>
                    <p:nvPicPr>
                      <p:cNvPr id="7174"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0300" y="1116105"/>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400300" y="1039457"/>
          <a:ext cx="2794000" cy="990600"/>
        </p:xfrm>
        <a:graphic>
          <a:graphicData uri="http://schemas.openxmlformats.org/presentationml/2006/ole">
            <mc:AlternateContent xmlns:mc="http://schemas.openxmlformats.org/markup-compatibility/2006">
              <mc:Choice xmlns:v="urn:schemas-microsoft-com:vml" Requires="v">
                <p:oleObj name="Equation" r:id="rId4" imgW="2794000" imgH="990600" progId="Equation.DSMT4">
                  <p:embed/>
                </p:oleObj>
              </mc:Choice>
              <mc:Fallback>
                <p:oleObj name="Equation" r:id="rId4" imgW="2794000" imgH="990600" progId="Equation.DSMT4">
                  <p:embed/>
                  <p:pic>
                    <p:nvPicPr>
                      <p:cNvPr id="7175"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0300" y="1039457"/>
                        <a:ext cx="2794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8">
            <a:extLst>
              <a:ext uri="{FF2B5EF4-FFF2-40B4-BE49-F238E27FC236}">
                <a16:creationId xmlns:a16="http://schemas.microsoft.com/office/drawing/2014/main" id="{12DF22E5-592F-68F0-B92E-7CC68E2B8436}"/>
              </a:ext>
            </a:extLst>
          </p:cNvPr>
          <p:cNvGraphicFramePr>
            <a:graphicFrameLocks noChangeAspect="1"/>
          </p:cNvGraphicFramePr>
          <p:nvPr/>
        </p:nvGraphicFramePr>
        <p:xfrm>
          <a:off x="2400300" y="2372509"/>
          <a:ext cx="2070100" cy="990600"/>
        </p:xfrm>
        <a:graphic>
          <a:graphicData uri="http://schemas.openxmlformats.org/presentationml/2006/ole">
            <mc:AlternateContent xmlns:mc="http://schemas.openxmlformats.org/markup-compatibility/2006">
              <mc:Choice xmlns:v="urn:schemas-microsoft-com:vml" Requires="v">
                <p:oleObj name="Equation" r:id="rId6" imgW="2070100" imgH="990600" progId="Equation.DSMT4">
                  <p:embed/>
                </p:oleObj>
              </mc:Choice>
              <mc:Fallback>
                <p:oleObj name="Equation" r:id="rId6" imgW="2070100" imgH="990600" progId="Equation.DSMT4">
                  <p:embed/>
                  <p:pic>
                    <p:nvPicPr>
                      <p:cNvPr id="2" name="Object 8">
                        <a:extLst>
                          <a:ext uri="{FF2B5EF4-FFF2-40B4-BE49-F238E27FC236}">
                            <a16:creationId xmlns:a16="http://schemas.microsoft.com/office/drawing/2014/main" id="{12DF22E5-592F-68F0-B92E-7CC68E2B843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00300" y="2372509"/>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11">
            <a:extLst>
              <a:ext uri="{FF2B5EF4-FFF2-40B4-BE49-F238E27FC236}">
                <a16:creationId xmlns:a16="http://schemas.microsoft.com/office/drawing/2014/main" id="{25E18AE3-A16E-F618-9B2C-398ADD8321C5}"/>
              </a:ext>
            </a:extLst>
          </p:cNvPr>
          <p:cNvGraphicFramePr>
            <a:graphicFrameLocks noChangeAspect="1"/>
          </p:cNvGraphicFramePr>
          <p:nvPr/>
        </p:nvGraphicFramePr>
        <p:xfrm>
          <a:off x="5421854" y="1082576"/>
          <a:ext cx="3314700" cy="279400"/>
        </p:xfrm>
        <a:graphic>
          <a:graphicData uri="http://schemas.openxmlformats.org/presentationml/2006/ole">
            <mc:AlternateContent xmlns:mc="http://schemas.openxmlformats.org/markup-compatibility/2006">
              <mc:Choice xmlns:v="urn:schemas-microsoft-com:vml" Requires="v">
                <p:oleObj name="Equation" r:id="rId8" imgW="3314520" imgH="279360" progId="Equation.DSMT4">
                  <p:embed/>
                </p:oleObj>
              </mc:Choice>
              <mc:Fallback>
                <p:oleObj name="Equation" r:id="rId8" imgW="3314520" imgH="279360" progId="Equation.DSMT4">
                  <p:embed/>
                  <p:pic>
                    <p:nvPicPr>
                      <p:cNvPr id="4" name="Object 11">
                        <a:extLst>
                          <a:ext uri="{FF2B5EF4-FFF2-40B4-BE49-F238E27FC236}">
                            <a16:creationId xmlns:a16="http://schemas.microsoft.com/office/drawing/2014/main" id="{25E18AE3-A16E-F618-9B2C-398ADD8321C5}"/>
                          </a:ext>
                        </a:extLst>
                      </p:cNvPr>
                      <p:cNvPicPr>
                        <a:picLocks noChangeAspect="1" noChangeArrowheads="1"/>
                      </p:cNvPicPr>
                      <p:nvPr/>
                    </p:nvPicPr>
                    <p:blipFill>
                      <a:blip r:embed="rId9"/>
                      <a:srcRect/>
                      <a:stretch>
                        <a:fillRect/>
                      </a:stretch>
                    </p:blipFill>
                    <p:spPr bwMode="auto">
                      <a:xfrm>
                        <a:off x="5421854" y="1082576"/>
                        <a:ext cx="3314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11">
            <a:extLst>
              <a:ext uri="{FF2B5EF4-FFF2-40B4-BE49-F238E27FC236}">
                <a16:creationId xmlns:a16="http://schemas.microsoft.com/office/drawing/2014/main" id="{190E53A8-D80D-349A-2BBF-CB2E314FCB49}"/>
              </a:ext>
            </a:extLst>
          </p:cNvPr>
          <p:cNvGraphicFramePr>
            <a:graphicFrameLocks noChangeAspect="1"/>
          </p:cNvGraphicFramePr>
          <p:nvPr/>
        </p:nvGraphicFramePr>
        <p:xfrm>
          <a:off x="5421854" y="1384324"/>
          <a:ext cx="3175000" cy="279400"/>
        </p:xfrm>
        <a:graphic>
          <a:graphicData uri="http://schemas.openxmlformats.org/presentationml/2006/ole">
            <mc:AlternateContent xmlns:mc="http://schemas.openxmlformats.org/markup-compatibility/2006">
              <mc:Choice xmlns:v="urn:schemas-microsoft-com:vml" Requires="v">
                <p:oleObj name="Equation" r:id="rId10" imgW="3174840" imgH="279360" progId="Equation.DSMT4">
                  <p:embed/>
                </p:oleObj>
              </mc:Choice>
              <mc:Fallback>
                <p:oleObj name="Equation" r:id="rId10" imgW="3174840" imgH="279360" progId="Equation.DSMT4">
                  <p:embed/>
                  <p:pic>
                    <p:nvPicPr>
                      <p:cNvPr id="5" name="Object 11">
                        <a:extLst>
                          <a:ext uri="{FF2B5EF4-FFF2-40B4-BE49-F238E27FC236}">
                            <a16:creationId xmlns:a16="http://schemas.microsoft.com/office/drawing/2014/main" id="{190E53A8-D80D-349A-2BBF-CB2E314FCB49}"/>
                          </a:ext>
                        </a:extLst>
                      </p:cNvPr>
                      <p:cNvPicPr>
                        <a:picLocks noChangeAspect="1" noChangeArrowheads="1"/>
                      </p:cNvPicPr>
                      <p:nvPr/>
                    </p:nvPicPr>
                    <p:blipFill>
                      <a:blip r:embed="rId11"/>
                      <a:srcRect/>
                      <a:stretch>
                        <a:fillRect/>
                      </a:stretch>
                    </p:blipFill>
                    <p:spPr bwMode="auto">
                      <a:xfrm>
                        <a:off x="5421854" y="1384324"/>
                        <a:ext cx="3175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11">
            <a:extLst>
              <a:ext uri="{FF2B5EF4-FFF2-40B4-BE49-F238E27FC236}">
                <a16:creationId xmlns:a16="http://schemas.microsoft.com/office/drawing/2014/main" id="{23657D5B-1433-C95C-2C6A-1D5097B02DA7}"/>
              </a:ext>
            </a:extLst>
          </p:cNvPr>
          <p:cNvGraphicFramePr>
            <a:graphicFrameLocks noChangeAspect="1"/>
          </p:cNvGraphicFramePr>
          <p:nvPr/>
        </p:nvGraphicFramePr>
        <p:xfrm>
          <a:off x="5421854" y="1686073"/>
          <a:ext cx="2120900" cy="241300"/>
        </p:xfrm>
        <a:graphic>
          <a:graphicData uri="http://schemas.openxmlformats.org/presentationml/2006/ole">
            <mc:AlternateContent xmlns:mc="http://schemas.openxmlformats.org/markup-compatibility/2006">
              <mc:Choice xmlns:v="urn:schemas-microsoft-com:vml" Requires="v">
                <p:oleObj name="Equation" r:id="rId12" imgW="2120760" imgH="241200" progId="Equation.DSMT4">
                  <p:embed/>
                </p:oleObj>
              </mc:Choice>
              <mc:Fallback>
                <p:oleObj name="Equation" r:id="rId12" imgW="2120760" imgH="241200" progId="Equation.DSMT4">
                  <p:embed/>
                  <p:pic>
                    <p:nvPicPr>
                      <p:cNvPr id="6" name="Object 11">
                        <a:extLst>
                          <a:ext uri="{FF2B5EF4-FFF2-40B4-BE49-F238E27FC236}">
                            <a16:creationId xmlns:a16="http://schemas.microsoft.com/office/drawing/2014/main" id="{23657D5B-1433-C95C-2C6A-1D5097B02DA7}"/>
                          </a:ext>
                        </a:extLst>
                      </p:cNvPr>
                      <p:cNvPicPr>
                        <a:picLocks noChangeAspect="1" noChangeArrowheads="1"/>
                      </p:cNvPicPr>
                      <p:nvPr/>
                    </p:nvPicPr>
                    <p:blipFill>
                      <a:blip r:embed="rId13"/>
                      <a:srcRect/>
                      <a:stretch>
                        <a:fillRect/>
                      </a:stretch>
                    </p:blipFill>
                    <p:spPr bwMode="auto">
                      <a:xfrm>
                        <a:off x="5421854" y="1686073"/>
                        <a:ext cx="2120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10">
            <a:extLst>
              <a:ext uri="{FF2B5EF4-FFF2-40B4-BE49-F238E27FC236}">
                <a16:creationId xmlns:a16="http://schemas.microsoft.com/office/drawing/2014/main" id="{458625A0-4D26-900C-C5EB-66E823DCA6F6}"/>
              </a:ext>
            </a:extLst>
          </p:cNvPr>
          <p:cNvGraphicFramePr>
            <a:graphicFrameLocks noChangeAspect="1"/>
          </p:cNvGraphicFramePr>
          <p:nvPr/>
        </p:nvGraphicFramePr>
        <p:xfrm>
          <a:off x="2421815" y="4876800"/>
          <a:ext cx="1524000" cy="838200"/>
        </p:xfrm>
        <a:graphic>
          <a:graphicData uri="http://schemas.openxmlformats.org/presentationml/2006/ole">
            <mc:AlternateContent xmlns:mc="http://schemas.openxmlformats.org/markup-compatibility/2006">
              <mc:Choice xmlns:v="urn:schemas-microsoft-com:vml" Requires="v">
                <p:oleObj name="Equation" r:id="rId14" imgW="1524000" imgH="838200" progId="Equation.DSMT4">
                  <p:embed/>
                </p:oleObj>
              </mc:Choice>
              <mc:Fallback>
                <p:oleObj name="Equation" r:id="rId14" imgW="1524000" imgH="838200" progId="Equation.DSMT4">
                  <p:embed/>
                  <p:pic>
                    <p:nvPicPr>
                      <p:cNvPr id="3" name="Object 10">
                        <a:extLst>
                          <a:ext uri="{FF2B5EF4-FFF2-40B4-BE49-F238E27FC236}">
                            <a16:creationId xmlns:a16="http://schemas.microsoft.com/office/drawing/2014/main" id="{458625A0-4D26-900C-C5EB-66E823DCA6F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21815" y="48768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9">
            <a:extLst>
              <a:ext uri="{FF2B5EF4-FFF2-40B4-BE49-F238E27FC236}">
                <a16:creationId xmlns:a16="http://schemas.microsoft.com/office/drawing/2014/main" id="{4B1CF0B4-F72B-A91E-39B0-C3E1BB3124B9}"/>
              </a:ext>
            </a:extLst>
          </p:cNvPr>
          <p:cNvGraphicFramePr>
            <a:graphicFrameLocks noChangeAspect="1"/>
          </p:cNvGraphicFramePr>
          <p:nvPr/>
        </p:nvGraphicFramePr>
        <p:xfrm>
          <a:off x="2421815" y="3710940"/>
          <a:ext cx="1524000" cy="838200"/>
        </p:xfrm>
        <a:graphic>
          <a:graphicData uri="http://schemas.openxmlformats.org/presentationml/2006/ole">
            <mc:AlternateContent xmlns:mc="http://schemas.openxmlformats.org/markup-compatibility/2006">
              <mc:Choice xmlns:v="urn:schemas-microsoft-com:vml" Requires="v">
                <p:oleObj name="Equation" r:id="rId16" imgW="1524000" imgH="838200" progId="Equation.DSMT4">
                  <p:embed/>
                </p:oleObj>
              </mc:Choice>
              <mc:Fallback>
                <p:oleObj name="Equation" r:id="rId16" imgW="1524000" imgH="838200" progId="Equation.DSMT4">
                  <p:embed/>
                  <p:pic>
                    <p:nvPicPr>
                      <p:cNvPr id="7" name="Object 9">
                        <a:extLst>
                          <a:ext uri="{FF2B5EF4-FFF2-40B4-BE49-F238E27FC236}">
                            <a16:creationId xmlns:a16="http://schemas.microsoft.com/office/drawing/2014/main" id="{4B1CF0B4-F72B-A91E-39B0-C3E1BB3124B9}"/>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21815" y="371094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059169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Dividing with Complex Numbers</a:t>
            </a:r>
            <a:r>
              <a:rPr lang="en-US" sz="3200" dirty="0"/>
              <a:t> (cont.)</a:t>
            </a:r>
          </a:p>
        </p:txBody>
      </p:sp>
      <p:graphicFrame>
        <p:nvGraphicFramePr>
          <p:cNvPr id="7179" name="Object 11"/>
          <p:cNvGraphicFramePr>
            <a:graphicFrameLocks noChangeAspect="1"/>
          </p:cNvGraphicFramePr>
          <p:nvPr/>
        </p:nvGraphicFramePr>
        <p:xfrm>
          <a:off x="2754256" y="1219200"/>
          <a:ext cx="1803400" cy="838200"/>
        </p:xfrm>
        <a:graphic>
          <a:graphicData uri="http://schemas.openxmlformats.org/presentationml/2006/ole">
            <mc:AlternateContent xmlns:mc="http://schemas.openxmlformats.org/markup-compatibility/2006">
              <mc:Choice xmlns:v="urn:schemas-microsoft-com:vml" Requires="v">
                <p:oleObj name="Equation" r:id="rId2" imgW="1803400" imgH="838200" progId="Equation.DSMT4">
                  <p:embed/>
                </p:oleObj>
              </mc:Choice>
              <mc:Fallback>
                <p:oleObj name="Equation" r:id="rId2" imgW="1803400" imgH="838200" progId="Equation.DSMT4">
                  <p:embed/>
                  <p:pic>
                    <p:nvPicPr>
                      <p:cNvPr id="7179"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54256" y="1219200"/>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2738120" y="2286000"/>
          <a:ext cx="1778000" cy="838200"/>
        </p:xfrm>
        <a:graphic>
          <a:graphicData uri="http://schemas.openxmlformats.org/presentationml/2006/ole">
            <mc:AlternateContent xmlns:mc="http://schemas.openxmlformats.org/markup-compatibility/2006">
              <mc:Choice xmlns:v="urn:schemas-microsoft-com:vml" Requires="v">
                <p:oleObj name="Equation" r:id="rId4" imgW="1778000" imgH="838200" progId="Equation.DSMT4">
                  <p:embed/>
                </p:oleObj>
              </mc:Choice>
              <mc:Fallback>
                <p:oleObj name="Equation" r:id="rId4" imgW="1778000" imgH="838200" progId="Equation.DSMT4">
                  <p:embed/>
                  <p:pic>
                    <p:nvPicPr>
                      <p:cNvPr id="718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38120" y="2286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Content Placeholder 2">
            <a:extLst>
              <a:ext uri="{FF2B5EF4-FFF2-40B4-BE49-F238E27FC236}">
                <a16:creationId xmlns:a16="http://schemas.microsoft.com/office/drawing/2014/main" id="{EF47CD16-F066-D868-3F35-86F191E68411}"/>
              </a:ext>
            </a:extLst>
          </p:cNvPr>
          <p:cNvSpPr>
            <a:spLocks noGrp="1"/>
          </p:cNvSpPr>
          <p:nvPr>
            <p:ph idx="1"/>
          </p:nvPr>
        </p:nvSpPr>
        <p:spPr/>
        <p:txBody>
          <a:bodyPr/>
          <a:lstStyle/>
          <a:p>
            <a:r>
              <a:rPr lang="en-US" dirty="0"/>
              <a:t> </a:t>
            </a:r>
            <a:endParaRPr lang="en-IN" dirty="0"/>
          </a:p>
        </p:txBody>
      </p:sp>
    </p:spTree>
    <p:extLst>
      <p:ext uri="{BB962C8B-B14F-4D97-AF65-F5344CB8AC3E}">
        <p14:creationId xmlns:p14="http://schemas.microsoft.com/office/powerpoint/2010/main" val="785569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Dividing with Complex Numbers (cont.)</a:t>
            </a:r>
            <a:r>
              <a:rPr lang="en-US" sz="3200" dirty="0"/>
              <a:t> </a:t>
            </a:r>
          </a:p>
        </p:txBody>
      </p:sp>
      <p:graphicFrame>
        <p:nvGraphicFramePr>
          <p:cNvPr id="8196" name="Object 10"/>
          <p:cNvGraphicFramePr>
            <a:graphicFrameLocks noChangeAspect="1"/>
          </p:cNvGraphicFramePr>
          <p:nvPr/>
        </p:nvGraphicFramePr>
        <p:xfrm>
          <a:off x="457200" y="1229509"/>
          <a:ext cx="1409700" cy="977900"/>
        </p:xfrm>
        <a:graphic>
          <a:graphicData uri="http://schemas.openxmlformats.org/presentationml/2006/ole">
            <mc:AlternateContent xmlns:mc="http://schemas.openxmlformats.org/markup-compatibility/2006">
              <mc:Choice xmlns:v="urn:schemas-microsoft-com:vml" Requires="v">
                <p:oleObj name="Equation" r:id="rId2" imgW="1409400" imgH="977760" progId="Equation.DSMT4">
                  <p:embed/>
                </p:oleObj>
              </mc:Choice>
              <mc:Fallback>
                <p:oleObj name="Equation" r:id="rId2" imgW="1409400" imgH="977760" progId="Equation.DSMT4">
                  <p:embed/>
                  <p:pic>
                    <p:nvPicPr>
                      <p:cNvPr id="8196"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229509"/>
                        <a:ext cx="14097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7"/>
          <p:cNvGraphicFramePr>
            <a:graphicFrameLocks noChangeAspect="1"/>
          </p:cNvGraphicFramePr>
          <p:nvPr/>
        </p:nvGraphicFramePr>
        <p:xfrm>
          <a:off x="1981200" y="1099671"/>
          <a:ext cx="2565400" cy="1282700"/>
        </p:xfrm>
        <a:graphic>
          <a:graphicData uri="http://schemas.openxmlformats.org/presentationml/2006/ole">
            <mc:AlternateContent xmlns:mc="http://schemas.openxmlformats.org/markup-compatibility/2006">
              <mc:Choice xmlns:v="urn:schemas-microsoft-com:vml" Requires="v">
                <p:oleObj name="Equation" r:id="rId4" imgW="2565400" imgH="1282700" progId="Equation.DSMT4">
                  <p:embed/>
                </p:oleObj>
              </mc:Choice>
              <mc:Fallback>
                <p:oleObj name="Equation" r:id="rId4" imgW="2565400" imgH="1282700" progId="Equation.DSMT4">
                  <p:embed/>
                  <p:pic>
                    <p:nvPicPr>
                      <p:cNvPr id="8199"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099671"/>
                        <a:ext cx="25654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1981200" y="2547471"/>
          <a:ext cx="2108200" cy="1219200"/>
        </p:xfrm>
        <a:graphic>
          <a:graphicData uri="http://schemas.openxmlformats.org/presentationml/2006/ole">
            <mc:AlternateContent xmlns:mc="http://schemas.openxmlformats.org/markup-compatibility/2006">
              <mc:Choice xmlns:v="urn:schemas-microsoft-com:vml" Requires="v">
                <p:oleObj name="Equation" r:id="rId6" imgW="2108200" imgH="1219200" progId="Equation.DSMT4">
                  <p:embed/>
                </p:oleObj>
              </mc:Choice>
              <mc:Fallback>
                <p:oleObj name="Equation" r:id="rId6" imgW="2108200" imgH="1219200" progId="Equation.DSMT4">
                  <p:embed/>
                  <p:pic>
                    <p:nvPicPr>
                      <p:cNvPr id="820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2547471"/>
                        <a:ext cx="2108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4191000" y="2547471"/>
          <a:ext cx="1562100" cy="914400"/>
        </p:xfrm>
        <a:graphic>
          <a:graphicData uri="http://schemas.openxmlformats.org/presentationml/2006/ole">
            <mc:AlternateContent xmlns:mc="http://schemas.openxmlformats.org/markup-compatibility/2006">
              <mc:Choice xmlns:v="urn:schemas-microsoft-com:vml" Requires="v">
                <p:oleObj name="Equation" r:id="rId8" imgW="1562100" imgH="914400" progId="Equation.DSMT4">
                  <p:embed/>
                </p:oleObj>
              </mc:Choice>
              <mc:Fallback>
                <p:oleObj name="Equation" r:id="rId8" imgW="1562100" imgH="914400" progId="Equation.DSMT4">
                  <p:embed/>
                  <p:pic>
                    <p:nvPicPr>
                      <p:cNvPr id="8201"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91000" y="2547471"/>
                        <a:ext cx="1562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1981200" y="3919071"/>
          <a:ext cx="1562100" cy="914400"/>
        </p:xfrm>
        <a:graphic>
          <a:graphicData uri="http://schemas.openxmlformats.org/presentationml/2006/ole">
            <mc:AlternateContent xmlns:mc="http://schemas.openxmlformats.org/markup-compatibility/2006">
              <mc:Choice xmlns:v="urn:schemas-microsoft-com:vml" Requires="v">
                <p:oleObj name="Equation" r:id="rId10" imgW="1562100" imgH="914400" progId="Equation.DSMT4">
                  <p:embed/>
                </p:oleObj>
              </mc:Choice>
              <mc:Fallback>
                <p:oleObj name="Equation" r:id="rId10" imgW="1562100" imgH="914400" progId="Equation.DSMT4">
                  <p:embed/>
                  <p:pic>
                    <p:nvPicPr>
                      <p:cNvPr id="8202"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81200" y="3919071"/>
                        <a:ext cx="1562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3644900" y="3919071"/>
          <a:ext cx="1689100" cy="914400"/>
        </p:xfrm>
        <a:graphic>
          <a:graphicData uri="http://schemas.openxmlformats.org/presentationml/2006/ole">
            <mc:AlternateContent xmlns:mc="http://schemas.openxmlformats.org/markup-compatibility/2006">
              <mc:Choice xmlns:v="urn:schemas-microsoft-com:vml" Requires="v">
                <p:oleObj name="Equation" r:id="rId12" imgW="1689100" imgH="914400" progId="Equation.DSMT4">
                  <p:embed/>
                </p:oleObj>
              </mc:Choice>
              <mc:Fallback>
                <p:oleObj name="Equation" r:id="rId12" imgW="1689100" imgH="914400" progId="Equation.DSMT4">
                  <p:embed/>
                  <p:pic>
                    <p:nvPicPr>
                      <p:cNvPr id="8203"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44900" y="3919071"/>
                        <a:ext cx="168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4" name="Object 12"/>
          <p:cNvGraphicFramePr>
            <a:graphicFrameLocks noChangeAspect="1"/>
          </p:cNvGraphicFramePr>
          <p:nvPr/>
        </p:nvGraphicFramePr>
        <p:xfrm>
          <a:off x="5410200" y="3919071"/>
          <a:ext cx="1498600" cy="914400"/>
        </p:xfrm>
        <a:graphic>
          <a:graphicData uri="http://schemas.openxmlformats.org/presentationml/2006/ole">
            <mc:AlternateContent xmlns:mc="http://schemas.openxmlformats.org/markup-compatibility/2006">
              <mc:Choice xmlns:v="urn:schemas-microsoft-com:vml" Requires="v">
                <p:oleObj name="Equation" r:id="rId14" imgW="1498600" imgH="914400" progId="Equation.DSMT4">
                  <p:embed/>
                </p:oleObj>
              </mc:Choice>
              <mc:Fallback>
                <p:oleObj name="Equation" r:id="rId14" imgW="1498600" imgH="914400" progId="Equation.DSMT4">
                  <p:embed/>
                  <p:pic>
                    <p:nvPicPr>
                      <p:cNvPr id="8204"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410200" y="3919071"/>
                        <a:ext cx="1498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Content Placeholder 4">
            <a:extLst>
              <a:ext uri="{FF2B5EF4-FFF2-40B4-BE49-F238E27FC236}">
                <a16:creationId xmlns:a16="http://schemas.microsoft.com/office/drawing/2014/main" id="{7B4A6B5E-8FD5-CECA-958E-22BCCB59E28D}"/>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14"/>
          <p:cNvSpPr>
            <a:spLocks noGrp="1"/>
          </p:cNvSpPr>
          <p:nvPr>
            <p:ph type="title"/>
          </p:nvPr>
        </p:nvSpPr>
        <p:spPr>
          <a:xfrm>
            <a:off x="457200" y="182880"/>
            <a:ext cx="8229600" cy="914400"/>
          </a:xfrm>
          <a:prstGeom prst="rect">
            <a:avLst/>
          </a:prstGeom>
          <a:noFill/>
        </p:spPr>
        <p:txBody>
          <a:bodyPr/>
          <a:lstStyle/>
          <a:p>
            <a:r>
              <a:rPr lang="en-US" sz="3200" dirty="0">
                <a:solidFill>
                  <a:schemeClr val="accent1"/>
                </a:solidFill>
              </a:rPr>
              <a:t>Example 5: Dividing with Complex Numbers (cont.) </a:t>
            </a:r>
          </a:p>
        </p:txBody>
      </p:sp>
      <p:graphicFrame>
        <p:nvGraphicFramePr>
          <p:cNvPr id="9221" name="Object 10"/>
          <p:cNvGraphicFramePr>
            <a:graphicFrameLocks noChangeAspect="1"/>
          </p:cNvGraphicFramePr>
          <p:nvPr/>
        </p:nvGraphicFramePr>
        <p:xfrm>
          <a:off x="533400" y="1143000"/>
          <a:ext cx="1168400" cy="838200"/>
        </p:xfrm>
        <a:graphic>
          <a:graphicData uri="http://schemas.openxmlformats.org/presentationml/2006/ole">
            <mc:AlternateContent xmlns:mc="http://schemas.openxmlformats.org/markup-compatibility/2006">
              <mc:Choice xmlns:v="urn:schemas-microsoft-com:vml" Requires="v">
                <p:oleObj name="Equation" r:id="rId2" imgW="1168200" imgH="838080" progId="Equation.DSMT4">
                  <p:embed/>
                </p:oleObj>
              </mc:Choice>
              <mc:Fallback>
                <p:oleObj name="Equation" r:id="rId2" imgW="1168200" imgH="838080" progId="Equation.DSMT4">
                  <p:embed/>
                  <p:pic>
                    <p:nvPicPr>
                      <p:cNvPr id="9221"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143000"/>
                        <a:ext cx="1168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17"/>
          <p:cNvGraphicFramePr>
            <a:graphicFrameLocks noChangeAspect="1"/>
          </p:cNvGraphicFramePr>
          <p:nvPr/>
        </p:nvGraphicFramePr>
        <p:xfrm>
          <a:off x="4108450" y="1275080"/>
          <a:ext cx="3771900" cy="647700"/>
        </p:xfrm>
        <a:graphic>
          <a:graphicData uri="http://schemas.openxmlformats.org/presentationml/2006/ole">
            <mc:AlternateContent xmlns:mc="http://schemas.openxmlformats.org/markup-compatibility/2006">
              <mc:Choice xmlns:v="urn:schemas-microsoft-com:vml" Requires="v">
                <p:oleObj name="Equation" r:id="rId4" imgW="3771720" imgH="647640" progId="Equation.DSMT4">
                  <p:embed/>
                </p:oleObj>
              </mc:Choice>
              <mc:Fallback>
                <p:oleObj name="Equation" r:id="rId4" imgW="3771720" imgH="647640" progId="Equation.DSMT4">
                  <p:embed/>
                  <p:pic>
                    <p:nvPicPr>
                      <p:cNvPr id="9223"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08450" y="1275080"/>
                        <a:ext cx="37719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5" name="Object 9"/>
          <p:cNvGraphicFramePr>
            <a:graphicFrameLocks noChangeAspect="1"/>
          </p:cNvGraphicFramePr>
          <p:nvPr/>
        </p:nvGraphicFramePr>
        <p:xfrm>
          <a:off x="1828800" y="1097280"/>
          <a:ext cx="1778000" cy="990600"/>
        </p:xfrm>
        <a:graphic>
          <a:graphicData uri="http://schemas.openxmlformats.org/presentationml/2006/ole">
            <mc:AlternateContent xmlns:mc="http://schemas.openxmlformats.org/markup-compatibility/2006">
              <mc:Choice xmlns:v="urn:schemas-microsoft-com:vml" Requires="v">
                <p:oleObj name="Equation" r:id="rId6" imgW="1778000" imgH="990600" progId="Equation.DSMT4">
                  <p:embed/>
                </p:oleObj>
              </mc:Choice>
              <mc:Fallback>
                <p:oleObj name="Equation" r:id="rId6" imgW="1778000" imgH="990600" progId="Equation.DSMT4">
                  <p:embed/>
                  <p:pic>
                    <p:nvPicPr>
                      <p:cNvPr id="9225"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1097280"/>
                        <a:ext cx="1778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1828800" y="2189480"/>
          <a:ext cx="1397000" cy="876300"/>
        </p:xfrm>
        <a:graphic>
          <a:graphicData uri="http://schemas.openxmlformats.org/presentationml/2006/ole">
            <mc:AlternateContent xmlns:mc="http://schemas.openxmlformats.org/markup-compatibility/2006">
              <mc:Choice xmlns:v="urn:schemas-microsoft-com:vml" Requires="v">
                <p:oleObj name="Equation" r:id="rId8" imgW="1397000" imgH="876300" progId="Equation.DSMT4">
                  <p:embed/>
                </p:oleObj>
              </mc:Choice>
              <mc:Fallback>
                <p:oleObj name="Equation" r:id="rId8" imgW="1397000" imgH="876300" progId="Equation.DSMT4">
                  <p:embed/>
                  <p:pic>
                    <p:nvPicPr>
                      <p:cNvPr id="9226"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8800" y="2189480"/>
                        <a:ext cx="1397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3352800" y="2265680"/>
          <a:ext cx="1320800" cy="838200"/>
        </p:xfrm>
        <a:graphic>
          <a:graphicData uri="http://schemas.openxmlformats.org/presentationml/2006/ole">
            <mc:AlternateContent xmlns:mc="http://schemas.openxmlformats.org/markup-compatibility/2006">
              <mc:Choice xmlns:v="urn:schemas-microsoft-com:vml" Requires="v">
                <p:oleObj name="Equation" r:id="rId10" imgW="1320800" imgH="838200" progId="Equation.DSMT4">
                  <p:embed/>
                </p:oleObj>
              </mc:Choice>
              <mc:Fallback>
                <p:oleObj name="Equation" r:id="rId10" imgW="1320800" imgH="838200" progId="Equation.DSMT4">
                  <p:embed/>
                  <p:pic>
                    <p:nvPicPr>
                      <p:cNvPr id="9227"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52800" y="226568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1828800" y="3332480"/>
          <a:ext cx="1054100" cy="292100"/>
        </p:xfrm>
        <a:graphic>
          <a:graphicData uri="http://schemas.openxmlformats.org/presentationml/2006/ole">
            <mc:AlternateContent xmlns:mc="http://schemas.openxmlformats.org/markup-compatibility/2006">
              <mc:Choice xmlns:v="urn:schemas-microsoft-com:vml" Requires="v">
                <p:oleObj name="Equation" r:id="rId12" imgW="1054100" imgH="292100" progId="Equation.DSMT4">
                  <p:embed/>
                </p:oleObj>
              </mc:Choice>
              <mc:Fallback>
                <p:oleObj name="Equation" r:id="rId12" imgW="1054100" imgH="292100" progId="Equation.DSMT4">
                  <p:embed/>
                  <p:pic>
                    <p:nvPicPr>
                      <p:cNvPr id="9228"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28800" y="3332480"/>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Content Placeholder 2">
            <a:extLst>
              <a:ext uri="{FF2B5EF4-FFF2-40B4-BE49-F238E27FC236}">
                <a16:creationId xmlns:a16="http://schemas.microsoft.com/office/drawing/2014/main" id="{D78A83C2-4D31-736A-5EE4-2ED40456D845}"/>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a:noFill/>
        </p:spPr>
        <p:txBody>
          <a:bodyPr/>
          <a:lstStyle/>
          <a:p>
            <a:r>
              <a:rPr lang="en-US" dirty="0"/>
              <a:t>Example 6: Simplifying Powers of </a:t>
            </a:r>
            <a:r>
              <a:rPr lang="en-US" i="1" dirty="0"/>
              <a:t>i</a:t>
            </a:r>
            <a:r>
              <a:rPr lang="en-US" dirty="0"/>
              <a:t> </a:t>
            </a:r>
          </a:p>
        </p:txBody>
      </p:sp>
      <p:sp>
        <p:nvSpPr>
          <p:cNvPr id="17411" name="Rectangle 5"/>
          <p:cNvSpPr>
            <a:spLocks noGrp="1"/>
          </p:cNvSpPr>
          <p:nvPr>
            <p:ph idx="1"/>
          </p:nvPr>
        </p:nvSpPr>
        <p:spPr>
          <a:xfrm>
            <a:off x="457200" y="1280160"/>
            <a:ext cx="8229600" cy="523220"/>
          </a:xfrm>
          <a:prstGeom prst="rect">
            <a:avLst/>
          </a:prstGeom>
          <a:noFill/>
        </p:spPr>
        <p:txBody>
          <a:bodyPr>
            <a:spAutoFit/>
          </a:bodyPr>
          <a:lstStyle/>
          <a:p>
            <a:pPr marL="457200" indent="-457200">
              <a:buFont typeface="Courier New" pitchFamily="49" charset="0"/>
              <a:buNone/>
            </a:pPr>
            <a:r>
              <a:rPr lang="en-US" sz="2800" i="0" dirty="0">
                <a:solidFill>
                  <a:schemeClr val="tx1"/>
                </a:solidFill>
              </a:rPr>
              <a:t>Simplify each power of </a:t>
            </a:r>
            <a:r>
              <a:rPr lang="en-US" sz="2800" i="1" dirty="0">
                <a:solidFill>
                  <a:schemeClr val="tx1"/>
                </a:solidFill>
              </a:rPr>
              <a:t>i</a:t>
            </a:r>
            <a:r>
              <a:rPr lang="en-US" sz="2800" i="0" dirty="0">
                <a:solidFill>
                  <a:schemeClr val="tx1"/>
                </a:solidFill>
              </a:rPr>
              <a:t>.</a:t>
            </a:r>
            <a:endParaRPr lang="en-US" sz="2800" b="1" i="0" dirty="0">
              <a:solidFill>
                <a:schemeClr val="tx1"/>
              </a:solidFill>
            </a:endParaRPr>
          </a:p>
        </p:txBody>
      </p:sp>
      <p:graphicFrame>
        <p:nvGraphicFramePr>
          <p:cNvPr id="6" name="Object 5"/>
          <p:cNvGraphicFramePr>
            <a:graphicFrameLocks noChangeAspect="1"/>
          </p:cNvGraphicFramePr>
          <p:nvPr/>
        </p:nvGraphicFramePr>
        <p:xfrm>
          <a:off x="530352" y="2076450"/>
          <a:ext cx="825500" cy="381000"/>
        </p:xfrm>
        <a:graphic>
          <a:graphicData uri="http://schemas.openxmlformats.org/presentationml/2006/ole">
            <mc:AlternateContent xmlns:mc="http://schemas.openxmlformats.org/markup-compatibility/2006">
              <mc:Choice xmlns:v="urn:schemas-microsoft-com:vml" Requires="v">
                <p:oleObj name="Equation" r:id="rId2" imgW="825480" imgH="380880" progId="Equation.DSMT4">
                  <p:embed/>
                </p:oleObj>
              </mc:Choice>
              <mc:Fallback>
                <p:oleObj name="Equation" r:id="rId2" imgW="825480" imgH="380880" progId="Equation.DSMT4">
                  <p:embed/>
                  <p:pic>
                    <p:nvPicPr>
                      <p:cNvPr id="6"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352" y="2076450"/>
                        <a:ext cx="825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nvGraphicFramePr>
        <p:xfrm>
          <a:off x="1447800" y="2082800"/>
          <a:ext cx="914400" cy="368300"/>
        </p:xfrm>
        <a:graphic>
          <a:graphicData uri="http://schemas.openxmlformats.org/presentationml/2006/ole">
            <mc:AlternateContent xmlns:mc="http://schemas.openxmlformats.org/markup-compatibility/2006">
              <mc:Choice xmlns:v="urn:schemas-microsoft-com:vml" Requires="v">
                <p:oleObj name="Equation" r:id="rId4" imgW="914400" imgH="368300" progId="Equation.DSMT4">
                  <p:embed/>
                </p:oleObj>
              </mc:Choice>
              <mc:Fallback>
                <p:oleObj name="Equation" r:id="rId4" imgW="914400" imgH="368300" progId="Equation.DSMT4">
                  <p:embed/>
                  <p:pic>
                    <p:nvPicPr>
                      <p:cNvPr id="11269"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2082800"/>
                        <a:ext cx="914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2438400" y="1949450"/>
          <a:ext cx="1282700" cy="635000"/>
        </p:xfrm>
        <a:graphic>
          <a:graphicData uri="http://schemas.openxmlformats.org/presentationml/2006/ole">
            <mc:AlternateContent xmlns:mc="http://schemas.openxmlformats.org/markup-compatibility/2006">
              <mc:Choice xmlns:v="urn:schemas-microsoft-com:vml" Requires="v">
                <p:oleObj name="Equation" r:id="rId6" imgW="1282700" imgH="635000" progId="Equation.DSMT4">
                  <p:embed/>
                </p:oleObj>
              </mc:Choice>
              <mc:Fallback>
                <p:oleObj name="Equation" r:id="rId6" imgW="1282700" imgH="635000" progId="Equation.DSMT4">
                  <p:embed/>
                  <p:pic>
                    <p:nvPicPr>
                      <p:cNvPr id="1127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38400" y="1949450"/>
                        <a:ext cx="12827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1" name="Object 7"/>
          <p:cNvGraphicFramePr>
            <a:graphicFrameLocks noChangeAspect="1"/>
          </p:cNvGraphicFramePr>
          <p:nvPr/>
        </p:nvGraphicFramePr>
        <p:xfrm>
          <a:off x="3937000" y="2057400"/>
          <a:ext cx="939800" cy="368300"/>
        </p:xfrm>
        <a:graphic>
          <a:graphicData uri="http://schemas.openxmlformats.org/presentationml/2006/ole">
            <mc:AlternateContent xmlns:mc="http://schemas.openxmlformats.org/markup-compatibility/2006">
              <mc:Choice xmlns:v="urn:schemas-microsoft-com:vml" Requires="v">
                <p:oleObj name="Equation" r:id="rId8" imgW="939600" imgH="368280" progId="Equation.DSMT4">
                  <p:embed/>
                </p:oleObj>
              </mc:Choice>
              <mc:Fallback>
                <p:oleObj name="Equation" r:id="rId8" imgW="939600" imgH="368280" progId="Equation.DSMT4">
                  <p:embed/>
                  <p:pic>
                    <p:nvPicPr>
                      <p:cNvPr id="11271" name="Object 7"/>
                      <p:cNvPicPr>
                        <a:picLocks noChangeAspect="1" noChangeArrowheads="1"/>
                      </p:cNvPicPr>
                      <p:nvPr/>
                    </p:nvPicPr>
                    <p:blipFill>
                      <a:blip r:embed="rId9"/>
                      <a:srcRect/>
                      <a:stretch>
                        <a:fillRect/>
                      </a:stretch>
                    </p:blipFill>
                    <p:spPr bwMode="auto">
                      <a:xfrm>
                        <a:off x="3937000" y="2057400"/>
                        <a:ext cx="9398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2" name="Object 8"/>
          <p:cNvGraphicFramePr>
            <a:graphicFrameLocks noChangeAspect="1"/>
          </p:cNvGraphicFramePr>
          <p:nvPr/>
        </p:nvGraphicFramePr>
        <p:xfrm>
          <a:off x="5105400" y="2127250"/>
          <a:ext cx="406400" cy="279400"/>
        </p:xfrm>
        <a:graphic>
          <a:graphicData uri="http://schemas.openxmlformats.org/presentationml/2006/ole">
            <mc:AlternateContent xmlns:mc="http://schemas.openxmlformats.org/markup-compatibility/2006">
              <mc:Choice xmlns:v="urn:schemas-microsoft-com:vml" Requires="v">
                <p:oleObj name="Equation" r:id="rId10" imgW="406224" imgH="279279" progId="Equation.DSMT4">
                  <p:embed/>
                </p:oleObj>
              </mc:Choice>
              <mc:Fallback>
                <p:oleObj name="Equation" r:id="rId10" imgW="406224" imgH="279279" progId="Equation.DSMT4">
                  <p:embed/>
                  <p:pic>
                    <p:nvPicPr>
                      <p:cNvPr id="11272"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0" y="2127250"/>
                        <a:ext cx="406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5458609" y="2426597"/>
            <a:ext cx="2834640" cy="400110"/>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8080"/>
                </a:solidFill>
                <a:effectLst/>
                <a:uLnTx/>
                <a:uFillTx/>
                <a:latin typeface="Calibri"/>
                <a:ea typeface="+mn-ea"/>
                <a:cs typeface="+mn-cs"/>
              </a:rPr>
              <a:t>i</a:t>
            </a:r>
            <a:r>
              <a:rPr kumimoji="0" lang="en-US" sz="2000" b="0" i="0" u="none" strike="noStrike" kern="1200" cap="none" spc="0" normalizeH="0" baseline="0" noProof="0" dirty="0">
                <a:ln>
                  <a:noFill/>
                </a:ln>
                <a:solidFill>
                  <a:srgbClr val="008080"/>
                </a:solidFill>
                <a:effectLst/>
                <a:uLnTx/>
                <a:uFillTx/>
                <a:latin typeface="Calibri"/>
                <a:ea typeface="+mn-ea"/>
                <a:cs typeface="+mn-cs"/>
              </a:rPr>
              <a:t> </a:t>
            </a:r>
            <a:r>
              <a:rPr kumimoji="0" lang="en-US" sz="2000" b="0" i="0" u="none" strike="noStrike" kern="1200" cap="none" spc="0" normalizeH="0" baseline="0" noProof="0" dirty="0">
                <a:ln>
                  <a:noFill/>
                </a:ln>
                <a:solidFill>
                  <a:srgbClr val="008080"/>
                </a:solidFill>
                <a:effectLst/>
                <a:uLnTx/>
                <a:uFillTx/>
                <a:latin typeface="Symbol" pitchFamily="18" charset="2"/>
                <a:ea typeface="+mn-ea"/>
                <a:cs typeface="+mn-cs"/>
              </a:rPr>
              <a:t>=</a:t>
            </a:r>
            <a:r>
              <a:rPr kumimoji="0" lang="en-US" sz="2000" b="0" i="0" u="none" strike="noStrike" kern="1200" cap="none" spc="0" normalizeH="0" baseline="0" noProof="0" dirty="0">
                <a:ln>
                  <a:noFill/>
                </a:ln>
                <a:solidFill>
                  <a:srgbClr val="008080"/>
                </a:solidFill>
                <a:effectLst/>
                <a:uLnTx/>
                <a:uFillTx/>
                <a:latin typeface="Calibri"/>
                <a:ea typeface="+mn-ea"/>
                <a:cs typeface="+mn-cs"/>
              </a:rPr>
              <a:t> 0 </a:t>
            </a:r>
            <a:r>
              <a:rPr kumimoji="0" lang="en-US" sz="2000" b="0" i="0" u="none" strike="noStrike" kern="1200" cap="none" spc="0" normalizeH="0" baseline="0" noProof="0" dirty="0">
                <a:ln>
                  <a:noFill/>
                </a:ln>
                <a:solidFill>
                  <a:srgbClr val="008080"/>
                </a:solidFill>
                <a:effectLst/>
                <a:uLnTx/>
                <a:uFillTx/>
                <a:latin typeface="Symbol" pitchFamily="18" charset="2"/>
                <a:ea typeface="+mn-ea"/>
                <a:cs typeface="+mn-cs"/>
              </a:rPr>
              <a:t>+</a:t>
            </a:r>
            <a:r>
              <a:rPr kumimoji="0" lang="en-US" sz="2000" b="0" i="0" u="none" strike="noStrike" kern="1200" cap="none" spc="0" normalizeH="0" baseline="0" noProof="0" dirty="0">
                <a:ln>
                  <a:noFill/>
                </a:ln>
                <a:solidFill>
                  <a:srgbClr val="008080"/>
                </a:solidFill>
                <a:effectLst/>
                <a:uLnTx/>
                <a:uFillTx/>
                <a:latin typeface="Calibri"/>
                <a:ea typeface="+mn-ea"/>
                <a:cs typeface="+mn-cs"/>
              </a:rPr>
              <a:t> </a:t>
            </a:r>
            <a:r>
              <a:rPr kumimoji="0" lang="en-US" sz="2000" b="0" i="1" u="none" strike="noStrike" kern="1200" cap="none" spc="0" normalizeH="0" baseline="0" noProof="0" dirty="0">
                <a:ln>
                  <a:noFill/>
                </a:ln>
                <a:solidFill>
                  <a:srgbClr val="008080"/>
                </a:solidFill>
                <a:effectLst/>
                <a:uLnTx/>
                <a:uFillTx/>
                <a:latin typeface="Calibri"/>
                <a:ea typeface="+mn-ea"/>
                <a:cs typeface="+mn-cs"/>
              </a:rPr>
              <a:t>i</a:t>
            </a:r>
            <a:r>
              <a:rPr kumimoji="0" lang="en-US" sz="2000" b="0" i="0" u="none" strike="noStrike" kern="1200" cap="none" spc="0" normalizeH="0" baseline="0" noProof="0" dirty="0">
                <a:ln>
                  <a:noFill/>
                </a:ln>
                <a:solidFill>
                  <a:srgbClr val="008080"/>
                </a:solidFill>
                <a:effectLst/>
                <a:uLnTx/>
                <a:uFillTx/>
                <a:latin typeface="Calibri"/>
                <a:ea typeface="+mn-ea"/>
                <a:cs typeface="+mn-cs"/>
              </a:rPr>
              <a:t> in standard form. </a:t>
            </a:r>
            <a:endParaRPr kumimoji="0" lang="en-US" sz="2000" b="0" i="0" u="none" strike="noStrike" kern="1200" cap="none" spc="0" normalizeH="0" baseline="0" noProof="0" dirty="0">
              <a:ln>
                <a:noFill/>
              </a:ln>
              <a:solidFill>
                <a:srgbClr val="366092"/>
              </a:solidFill>
              <a:effectLst/>
              <a:uLnTx/>
              <a:uFillTx/>
              <a:latin typeface="Calibri"/>
              <a:ea typeface="+mn-ea"/>
              <a:cs typeface="+mn-cs"/>
            </a:endParaRPr>
          </a:p>
        </p:txBody>
      </p:sp>
      <p:graphicFrame>
        <p:nvGraphicFramePr>
          <p:cNvPr id="11273" name="Object 9"/>
          <p:cNvGraphicFramePr>
            <a:graphicFrameLocks noChangeAspect="1"/>
          </p:cNvGraphicFramePr>
          <p:nvPr/>
        </p:nvGraphicFramePr>
        <p:xfrm>
          <a:off x="530352" y="3175000"/>
          <a:ext cx="838200" cy="381000"/>
        </p:xfrm>
        <a:graphic>
          <a:graphicData uri="http://schemas.openxmlformats.org/presentationml/2006/ole">
            <mc:AlternateContent xmlns:mc="http://schemas.openxmlformats.org/markup-compatibility/2006">
              <mc:Choice xmlns:v="urn:schemas-microsoft-com:vml" Requires="v">
                <p:oleObj name="Equation" r:id="rId12" imgW="838080" imgH="380880" progId="Equation.DSMT4">
                  <p:embed/>
                </p:oleObj>
              </mc:Choice>
              <mc:Fallback>
                <p:oleObj name="Equation" r:id="rId12" imgW="838080" imgH="380880" progId="Equation.DSMT4">
                  <p:embed/>
                  <p:pic>
                    <p:nvPicPr>
                      <p:cNvPr id="11273"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0352" y="3175000"/>
                        <a:ext cx="838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4" name="Object 10"/>
          <p:cNvGraphicFramePr>
            <a:graphicFrameLocks noChangeAspect="1"/>
          </p:cNvGraphicFramePr>
          <p:nvPr/>
        </p:nvGraphicFramePr>
        <p:xfrm>
          <a:off x="1422400" y="3181350"/>
          <a:ext cx="1016000" cy="368300"/>
        </p:xfrm>
        <a:graphic>
          <a:graphicData uri="http://schemas.openxmlformats.org/presentationml/2006/ole">
            <mc:AlternateContent xmlns:mc="http://schemas.openxmlformats.org/markup-compatibility/2006">
              <mc:Choice xmlns:v="urn:schemas-microsoft-com:vml" Requires="v">
                <p:oleObj name="Equation" r:id="rId14" imgW="1016000" imgH="368300" progId="Equation.DSMT4">
                  <p:embed/>
                </p:oleObj>
              </mc:Choice>
              <mc:Fallback>
                <p:oleObj name="Equation" r:id="rId14" imgW="1016000" imgH="368300" progId="Equation.DSMT4">
                  <p:embed/>
                  <p:pic>
                    <p:nvPicPr>
                      <p:cNvPr id="11274"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22400" y="3181350"/>
                        <a:ext cx="1016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5" name="Object 11"/>
          <p:cNvGraphicFramePr>
            <a:graphicFrameLocks noChangeAspect="1"/>
          </p:cNvGraphicFramePr>
          <p:nvPr/>
        </p:nvGraphicFramePr>
        <p:xfrm>
          <a:off x="2489200" y="3048000"/>
          <a:ext cx="1397000" cy="635000"/>
        </p:xfrm>
        <a:graphic>
          <a:graphicData uri="http://schemas.openxmlformats.org/presentationml/2006/ole">
            <mc:AlternateContent xmlns:mc="http://schemas.openxmlformats.org/markup-compatibility/2006">
              <mc:Choice xmlns:v="urn:schemas-microsoft-com:vml" Requires="v">
                <p:oleObj name="Equation" r:id="rId16" imgW="1396394" imgH="634725" progId="Equation.DSMT4">
                  <p:embed/>
                </p:oleObj>
              </mc:Choice>
              <mc:Fallback>
                <p:oleObj name="Equation" r:id="rId16" imgW="1396394" imgH="634725" progId="Equation.DSMT4">
                  <p:embed/>
                  <p:pic>
                    <p:nvPicPr>
                      <p:cNvPr id="11275" name="Object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89200" y="3048000"/>
                        <a:ext cx="13970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6" name="Object 12"/>
          <p:cNvGraphicFramePr>
            <a:graphicFrameLocks noChangeAspect="1"/>
          </p:cNvGraphicFramePr>
          <p:nvPr/>
        </p:nvGraphicFramePr>
        <p:xfrm>
          <a:off x="4114800" y="3117850"/>
          <a:ext cx="1485900" cy="495300"/>
        </p:xfrm>
        <a:graphic>
          <a:graphicData uri="http://schemas.openxmlformats.org/presentationml/2006/ole">
            <mc:AlternateContent xmlns:mc="http://schemas.openxmlformats.org/markup-compatibility/2006">
              <mc:Choice xmlns:v="urn:schemas-microsoft-com:vml" Requires="v">
                <p:oleObj name="Equation" r:id="rId18" imgW="1485720" imgH="495000" progId="Equation.DSMT4">
                  <p:embed/>
                </p:oleObj>
              </mc:Choice>
              <mc:Fallback>
                <p:oleObj name="Equation" r:id="rId18" imgW="1485720" imgH="495000" progId="Equation.DSMT4">
                  <p:embed/>
                  <p:pic>
                    <p:nvPicPr>
                      <p:cNvPr id="11276" name="Object 12"/>
                      <p:cNvPicPr>
                        <a:picLocks noChangeAspect="1" noChangeArrowheads="1"/>
                      </p:cNvPicPr>
                      <p:nvPr/>
                    </p:nvPicPr>
                    <p:blipFill>
                      <a:blip r:embed="rId19"/>
                      <a:srcRect/>
                      <a:stretch>
                        <a:fillRect/>
                      </a:stretch>
                    </p:blipFill>
                    <p:spPr bwMode="auto">
                      <a:xfrm>
                        <a:off x="4114800" y="3117850"/>
                        <a:ext cx="1485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7" name="Object 13"/>
          <p:cNvGraphicFramePr>
            <a:graphicFrameLocks noChangeAspect="1"/>
          </p:cNvGraphicFramePr>
          <p:nvPr/>
        </p:nvGraphicFramePr>
        <p:xfrm>
          <a:off x="5791200" y="3225800"/>
          <a:ext cx="685800" cy="279400"/>
        </p:xfrm>
        <a:graphic>
          <a:graphicData uri="http://schemas.openxmlformats.org/presentationml/2006/ole">
            <mc:AlternateContent xmlns:mc="http://schemas.openxmlformats.org/markup-compatibility/2006">
              <mc:Choice xmlns:v="urn:schemas-microsoft-com:vml" Requires="v">
                <p:oleObj name="Equation" r:id="rId20" imgW="685800" imgH="279400" progId="Equation.DSMT4">
                  <p:embed/>
                </p:oleObj>
              </mc:Choice>
              <mc:Fallback>
                <p:oleObj name="Equation" r:id="rId20" imgW="685800" imgH="279400" progId="Equation.DSMT4">
                  <p:embed/>
                  <p:pic>
                    <p:nvPicPr>
                      <p:cNvPr id="11277" name="Object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791200" y="3225800"/>
                        <a:ext cx="685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Rectangle 16"/>
          <p:cNvSpPr/>
          <p:nvPr/>
        </p:nvSpPr>
        <p:spPr>
          <a:xfrm>
            <a:off x="5410200" y="3673445"/>
            <a:ext cx="3383280" cy="400110"/>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8080"/>
                </a:solidFill>
                <a:effectLst/>
                <a:uLnTx/>
                <a:uFillTx/>
                <a:latin typeface="Calibri"/>
                <a:ea typeface="+mn-ea"/>
                <a:cs typeface="+mn-cs"/>
              </a:rPr>
              <a:t>1 </a:t>
            </a:r>
            <a:r>
              <a:rPr kumimoji="0" lang="en-US" sz="2000" b="0" i="0" u="none" strike="noStrike" kern="1200" cap="none" spc="0" normalizeH="0" baseline="0" noProof="0" dirty="0">
                <a:ln>
                  <a:noFill/>
                </a:ln>
                <a:solidFill>
                  <a:srgbClr val="008080"/>
                </a:solidFill>
                <a:effectLst/>
                <a:uLnTx/>
                <a:uFillTx/>
                <a:latin typeface="Symbol" pitchFamily="18" charset="2"/>
                <a:ea typeface="+mn-ea"/>
                <a:cs typeface="+mn-cs"/>
              </a:rPr>
              <a:t>=</a:t>
            </a:r>
            <a:r>
              <a:rPr kumimoji="0" lang="en-US" sz="2000" b="0" i="0" u="none" strike="noStrike" kern="1200" cap="none" spc="0" normalizeH="0" baseline="0" noProof="0" dirty="0">
                <a:ln>
                  <a:noFill/>
                </a:ln>
                <a:solidFill>
                  <a:srgbClr val="008080"/>
                </a:solidFill>
                <a:effectLst/>
                <a:uLnTx/>
                <a:uFillTx/>
                <a:latin typeface="Calibri"/>
                <a:ea typeface="+mn-ea"/>
                <a:cs typeface="+mn-cs"/>
              </a:rPr>
              <a:t> –1 </a:t>
            </a:r>
            <a:r>
              <a:rPr kumimoji="0" lang="en-US" sz="2000" b="0" i="0" u="none" strike="noStrike" kern="1200" cap="none" spc="0" normalizeH="0" baseline="0" noProof="0" dirty="0">
                <a:ln>
                  <a:noFill/>
                </a:ln>
                <a:solidFill>
                  <a:srgbClr val="008080"/>
                </a:solidFill>
                <a:effectLst/>
                <a:uLnTx/>
                <a:uFillTx/>
                <a:latin typeface="Symbol" pitchFamily="18" charset="2"/>
                <a:ea typeface="+mn-ea"/>
                <a:cs typeface="+mn-cs"/>
              </a:rPr>
              <a:t>+ </a:t>
            </a:r>
            <a:r>
              <a:rPr kumimoji="0" lang="en-US" sz="2000" b="0" i="0" u="none" strike="noStrike" kern="1200" cap="none" spc="0" normalizeH="0" baseline="0" noProof="0" dirty="0">
                <a:ln>
                  <a:noFill/>
                </a:ln>
                <a:solidFill>
                  <a:srgbClr val="008080"/>
                </a:solidFill>
                <a:effectLst/>
                <a:uLnTx/>
                <a:uFillTx/>
                <a:latin typeface="Calibri"/>
                <a:ea typeface="+mn-ea"/>
                <a:cs typeface="+mn-cs"/>
              </a:rPr>
              <a:t>0</a:t>
            </a:r>
            <a:r>
              <a:rPr kumimoji="0" lang="en-US" sz="2000" b="0" i="1" u="none" strike="noStrike" kern="1200" cap="none" spc="0" normalizeH="0" baseline="0" noProof="0" dirty="0">
                <a:ln>
                  <a:noFill/>
                </a:ln>
                <a:solidFill>
                  <a:srgbClr val="008080"/>
                </a:solidFill>
                <a:effectLst/>
                <a:uLnTx/>
                <a:uFillTx/>
                <a:latin typeface="Calibri"/>
                <a:ea typeface="+mn-ea"/>
                <a:cs typeface="+mn-cs"/>
              </a:rPr>
              <a:t>i</a:t>
            </a:r>
            <a:r>
              <a:rPr kumimoji="0" lang="en-US" sz="2000" b="0" i="0" u="none" strike="noStrike" kern="1200" cap="none" spc="0" normalizeH="0" baseline="0" noProof="0" dirty="0">
                <a:ln>
                  <a:noFill/>
                </a:ln>
                <a:solidFill>
                  <a:srgbClr val="008080"/>
                </a:solidFill>
                <a:effectLst/>
                <a:uLnTx/>
                <a:uFillTx/>
                <a:latin typeface="Calibri"/>
                <a:ea typeface="+mn-ea"/>
                <a:cs typeface="+mn-cs"/>
              </a:rPr>
              <a:t> in standard form. </a:t>
            </a:r>
            <a:endParaRPr kumimoji="0" lang="en-US" sz="2000" b="0" i="0" u="none" strike="noStrike" kern="1200" cap="none" spc="0" normalizeH="0" baseline="0" noProof="0" dirty="0">
              <a:ln>
                <a:noFill/>
              </a:ln>
              <a:solidFill>
                <a:srgbClr val="366092"/>
              </a:solidFill>
              <a:effectLst/>
              <a:uLnTx/>
              <a:uFillTx/>
              <a:latin typeface="Calibri"/>
              <a:ea typeface="+mn-ea"/>
              <a:cs typeface="+mn-cs"/>
            </a:endParaRPr>
          </a:p>
        </p:txBody>
      </p:sp>
      <p:graphicFrame>
        <p:nvGraphicFramePr>
          <p:cNvPr id="11278" name="Object 14"/>
          <p:cNvGraphicFramePr>
            <a:graphicFrameLocks noChangeAspect="1"/>
          </p:cNvGraphicFramePr>
          <p:nvPr/>
        </p:nvGraphicFramePr>
        <p:xfrm>
          <a:off x="5511800" y="4655527"/>
          <a:ext cx="2692400" cy="241300"/>
        </p:xfrm>
        <a:graphic>
          <a:graphicData uri="http://schemas.openxmlformats.org/presentationml/2006/ole">
            <mc:AlternateContent xmlns:mc="http://schemas.openxmlformats.org/markup-compatibility/2006">
              <mc:Choice xmlns:v="urn:schemas-microsoft-com:vml" Requires="v">
                <p:oleObj name="Equation" r:id="rId22" imgW="2692400" imgH="241300" progId="Equation.DSMT4">
                  <p:embed/>
                </p:oleObj>
              </mc:Choice>
              <mc:Fallback>
                <p:oleObj name="Equation" r:id="rId22" imgW="2692400" imgH="241300" progId="Equation.DSMT4">
                  <p:embed/>
                  <p:pic>
                    <p:nvPicPr>
                      <p:cNvPr id="11278" name="Object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511800" y="4655527"/>
                        <a:ext cx="2692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9" name="Object 15"/>
          <p:cNvGraphicFramePr>
            <a:graphicFrameLocks noChangeAspect="1"/>
          </p:cNvGraphicFramePr>
          <p:nvPr/>
        </p:nvGraphicFramePr>
        <p:xfrm>
          <a:off x="508000" y="4343400"/>
          <a:ext cx="850900" cy="381000"/>
        </p:xfrm>
        <a:graphic>
          <a:graphicData uri="http://schemas.openxmlformats.org/presentationml/2006/ole">
            <mc:AlternateContent xmlns:mc="http://schemas.openxmlformats.org/markup-compatibility/2006">
              <mc:Choice xmlns:v="urn:schemas-microsoft-com:vml" Requires="v">
                <p:oleObj name="Equation" r:id="rId24" imgW="850680" imgH="380880" progId="Equation.DSMT4">
                  <p:embed/>
                </p:oleObj>
              </mc:Choice>
              <mc:Fallback>
                <p:oleObj name="Equation" r:id="rId24" imgW="850680" imgH="380880" progId="Equation.DSMT4">
                  <p:embed/>
                  <p:pic>
                    <p:nvPicPr>
                      <p:cNvPr id="11279" name="Object 1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08000" y="4343400"/>
                        <a:ext cx="85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80" name="Object 16"/>
          <p:cNvGraphicFramePr>
            <a:graphicFrameLocks noChangeAspect="1"/>
          </p:cNvGraphicFramePr>
          <p:nvPr/>
        </p:nvGraphicFramePr>
        <p:xfrm>
          <a:off x="1460500" y="4114800"/>
          <a:ext cx="596900" cy="838200"/>
        </p:xfrm>
        <a:graphic>
          <a:graphicData uri="http://schemas.openxmlformats.org/presentationml/2006/ole">
            <mc:AlternateContent xmlns:mc="http://schemas.openxmlformats.org/markup-compatibility/2006">
              <mc:Choice xmlns:v="urn:schemas-microsoft-com:vml" Requires="v">
                <p:oleObj name="Equation" r:id="rId26" imgW="596900" imgH="838200" progId="Equation.DSMT4">
                  <p:embed/>
                </p:oleObj>
              </mc:Choice>
              <mc:Fallback>
                <p:oleObj name="Equation" r:id="rId26" imgW="596900" imgH="838200" progId="Equation.DSMT4">
                  <p:embed/>
                  <p:pic>
                    <p:nvPicPr>
                      <p:cNvPr id="11280" name="Object 16"/>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460500" y="4114800"/>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81" name="Object 17"/>
          <p:cNvGraphicFramePr>
            <a:graphicFrameLocks noChangeAspect="1"/>
          </p:cNvGraphicFramePr>
          <p:nvPr/>
        </p:nvGraphicFramePr>
        <p:xfrm>
          <a:off x="2133600" y="4114800"/>
          <a:ext cx="914400" cy="838200"/>
        </p:xfrm>
        <a:graphic>
          <a:graphicData uri="http://schemas.openxmlformats.org/presentationml/2006/ole">
            <mc:AlternateContent xmlns:mc="http://schemas.openxmlformats.org/markup-compatibility/2006">
              <mc:Choice xmlns:v="urn:schemas-microsoft-com:vml" Requires="v">
                <p:oleObj name="Equation" r:id="rId28" imgW="914400" imgH="838200" progId="Equation.DSMT4">
                  <p:embed/>
                </p:oleObj>
              </mc:Choice>
              <mc:Fallback>
                <p:oleObj name="Equation" r:id="rId28" imgW="914400" imgH="838200" progId="Equation.DSMT4">
                  <p:embed/>
                  <p:pic>
                    <p:nvPicPr>
                      <p:cNvPr id="11281" name="Object 17"/>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133600"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82" name="Object 18"/>
          <p:cNvGraphicFramePr>
            <a:graphicFrameLocks noChangeAspect="1"/>
          </p:cNvGraphicFramePr>
          <p:nvPr/>
        </p:nvGraphicFramePr>
        <p:xfrm>
          <a:off x="3124200" y="4114800"/>
          <a:ext cx="609600" cy="838200"/>
        </p:xfrm>
        <a:graphic>
          <a:graphicData uri="http://schemas.openxmlformats.org/presentationml/2006/ole">
            <mc:AlternateContent xmlns:mc="http://schemas.openxmlformats.org/markup-compatibility/2006">
              <mc:Choice xmlns:v="urn:schemas-microsoft-com:vml" Requires="v">
                <p:oleObj name="Equation" r:id="rId30" imgW="609600" imgH="838200" progId="Equation.DSMT4">
                  <p:embed/>
                </p:oleObj>
              </mc:Choice>
              <mc:Fallback>
                <p:oleObj name="Equation" r:id="rId30" imgW="609600" imgH="838200" progId="Equation.DSMT4">
                  <p:embed/>
                  <p:pic>
                    <p:nvPicPr>
                      <p:cNvPr id="11282" name="Object 18"/>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124200" y="4114800"/>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83" name="Object 19"/>
          <p:cNvGraphicFramePr>
            <a:graphicFrameLocks noChangeAspect="1"/>
          </p:cNvGraphicFramePr>
          <p:nvPr/>
        </p:nvGraphicFramePr>
        <p:xfrm>
          <a:off x="3810000" y="4114800"/>
          <a:ext cx="520700" cy="838200"/>
        </p:xfrm>
        <a:graphic>
          <a:graphicData uri="http://schemas.openxmlformats.org/presentationml/2006/ole">
            <mc:AlternateContent xmlns:mc="http://schemas.openxmlformats.org/markup-compatibility/2006">
              <mc:Choice xmlns:v="urn:schemas-microsoft-com:vml" Requires="v">
                <p:oleObj name="Equation" r:id="rId32" imgW="520700" imgH="838200" progId="Equation.DSMT4">
                  <p:embed/>
                </p:oleObj>
              </mc:Choice>
              <mc:Fallback>
                <p:oleObj name="Equation" r:id="rId32" imgW="520700" imgH="838200" progId="Equation.DSMT4">
                  <p:embed/>
                  <p:pic>
                    <p:nvPicPr>
                      <p:cNvPr id="11283" name="Object 19"/>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810000" y="41148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84" name="Object 20"/>
          <p:cNvGraphicFramePr>
            <a:graphicFrameLocks noChangeAspect="1"/>
          </p:cNvGraphicFramePr>
          <p:nvPr/>
        </p:nvGraphicFramePr>
        <p:xfrm>
          <a:off x="4419600" y="4394200"/>
          <a:ext cx="406400" cy="279400"/>
        </p:xfrm>
        <a:graphic>
          <a:graphicData uri="http://schemas.openxmlformats.org/presentationml/2006/ole">
            <mc:AlternateContent xmlns:mc="http://schemas.openxmlformats.org/markup-compatibility/2006">
              <mc:Choice xmlns:v="urn:schemas-microsoft-com:vml" Requires="v">
                <p:oleObj name="Equation" r:id="rId34" imgW="406224" imgH="279279" progId="Equation.DSMT4">
                  <p:embed/>
                </p:oleObj>
              </mc:Choice>
              <mc:Fallback>
                <p:oleObj name="Equation" r:id="rId34" imgW="406224" imgH="279279" progId="Equation.DSMT4">
                  <p:embed/>
                  <p:pic>
                    <p:nvPicPr>
                      <p:cNvPr id="11284" name="Object 20"/>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4419600" y="4394200"/>
                        <a:ext cx="406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7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27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27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28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28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28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128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1284"/>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12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dirty="0"/>
                  <a:t>Definition: </a:t>
                </a:r>
                <a14:m>
                  <m:oMath xmlns:m="http://schemas.openxmlformats.org/officeDocument/2006/math">
                    <m:rad>
                      <m:radPr>
                        <m:degHide m:val="on"/>
                        <m:ctrlPr>
                          <a:rPr lang="en-US" i="1" smtClean="0">
                            <a:solidFill>
                              <a:srgbClr val="1F497D"/>
                            </a:solidFill>
                            <a:latin typeface="Cambria Math" panose="02040503050406030204" pitchFamily="18" charset="0"/>
                          </a:rPr>
                        </m:ctrlPr>
                      </m:radPr>
                      <m:deg/>
                      <m:e>
                        <m:r>
                          <a:rPr lang="en-US" i="1" smtClean="0">
                            <a:solidFill>
                              <a:srgbClr val="1F497D"/>
                            </a:solidFill>
                            <a:latin typeface="Cambria Math" panose="02040503050406030204" pitchFamily="18" charset="0"/>
                          </a:rPr>
                          <m:t>−</m:t>
                        </m:r>
                        <m:r>
                          <a:rPr lang="en-US" i="1" smtClean="0">
                            <a:solidFill>
                              <a:srgbClr val="1F497D"/>
                            </a:solidFill>
                            <a:latin typeface="Cambria Math" panose="02040503050406030204" pitchFamily="18" charset="0"/>
                          </a:rPr>
                          <m:t>𝑎</m:t>
                        </m:r>
                      </m:e>
                    </m:rad>
                    <m:r>
                      <a:rPr lang="en-US" i="1" smtClean="0">
                        <a:solidFill>
                          <a:srgbClr val="1F497D"/>
                        </a:solidFill>
                        <a:latin typeface="Cambria Math" panose="02040503050406030204" pitchFamily="18" charset="0"/>
                      </a:rPr>
                      <m:t>=</m:t>
                    </m:r>
                    <m:rad>
                      <m:radPr>
                        <m:degHide m:val="on"/>
                        <m:ctrlPr>
                          <a:rPr lang="en-US" i="1" smtClean="0">
                            <a:solidFill>
                              <a:srgbClr val="1F497D"/>
                            </a:solidFill>
                            <a:latin typeface="Cambria Math" panose="02040503050406030204" pitchFamily="18" charset="0"/>
                          </a:rPr>
                        </m:ctrlPr>
                      </m:radPr>
                      <m:deg/>
                      <m:e>
                        <m:r>
                          <a:rPr lang="en-US" i="1" smtClean="0">
                            <a:solidFill>
                              <a:srgbClr val="1F497D"/>
                            </a:solidFill>
                            <a:latin typeface="Cambria Math" panose="02040503050406030204" pitchFamily="18" charset="0"/>
                          </a:rPr>
                          <m:t>𝑎</m:t>
                        </m:r>
                      </m:e>
                    </m:rad>
                    <m:r>
                      <a:rPr lang="en-US" i="1" smtClean="0">
                        <a:solidFill>
                          <a:srgbClr val="1F497D"/>
                        </a:solidFill>
                        <a:latin typeface="Cambria Math" panose="02040503050406030204" pitchFamily="18" charset="0"/>
                      </a:rPr>
                      <m:t>ⅈ</m:t>
                    </m:r>
                  </m:oMath>
                </a14:m>
                <a:endParaRPr lang="en-US" baseline="30000" dirty="0"/>
              </a:p>
            </p:txBody>
          </p:sp>
        </mc:Choice>
        <mc:Fallback xmlns="">
          <p:sp>
            <p:nvSpPr>
              <p:cNvPr id="6146" name="Rectangle 2"/>
              <p:cNvSpPr>
                <a:spLocks noGrp="1" noRot="1" noChangeAspect="1" noMove="1" noResize="1" noEditPoints="1" noAdjustHandles="1" noChangeArrowheads="1" noChangeShapeType="1" noTextEdit="1"/>
              </p:cNvSpPr>
              <p:nvPr>
                <p:ph type="title"/>
              </p:nvPr>
            </p:nvSpPr>
            <p:spPr>
              <a:xfrm>
                <a:off x="457200" y="182880"/>
                <a:ext cx="8229600" cy="914400"/>
              </a:xfrm>
              <a:prstGeom prst="rect">
                <a:avLst/>
              </a:prstGeom>
              <a:blipFill>
                <a:blip r:embed="rId2"/>
                <a:stretch>
                  <a:fillRect/>
                </a:stretch>
              </a:blipFill>
            </p:spPr>
            <p:txBody>
              <a:bodyPr/>
              <a:lstStyle/>
              <a:p>
                <a:r>
                  <a:rPr lang="en-IN">
                    <a:noFill/>
                  </a:rPr>
                  <a:t> </a:t>
                </a:r>
              </a:p>
            </p:txBody>
          </p:sp>
        </mc:Fallback>
      </mc:AlternateContent>
      <p:sp>
        <p:nvSpPr>
          <p:cNvPr id="6147" name="Rectangle 4"/>
          <p:cNvSpPr>
            <a:spLocks noGrp="1"/>
          </p:cNvSpPr>
          <p:nvPr>
            <p:ph idx="1"/>
          </p:nvPr>
        </p:nvSpPr>
        <p:spPr>
          <a:xfrm>
            <a:off x="457200" y="1280160"/>
            <a:ext cx="8229600" cy="2332946"/>
          </a:xfrm>
          <a:prstGeom prst="rect">
            <a:avLst/>
          </a:prstGeom>
          <a:solidFill>
            <a:srgbClr val="FFFFCC"/>
          </a:solidFill>
          <a:ln w="28575">
            <a:solidFill>
              <a:srgbClr val="000000"/>
            </a:solidFill>
          </a:ln>
        </p:spPr>
        <p:txBody>
          <a:bodyPr>
            <a:spAutoFit/>
          </a:bodyPr>
          <a:lstStyle/>
          <a:p>
            <a:pPr marL="15875" indent="-15875">
              <a:tabLst>
                <a:tab pos="457200" algn="l"/>
              </a:tabLst>
            </a:pPr>
            <a:r>
              <a:rPr lang="en-US" i="0" dirty="0">
                <a:solidFill>
                  <a:srgbClr val="000000"/>
                </a:solidFill>
              </a:rPr>
              <a:t>If </a:t>
            </a:r>
            <a:r>
              <a:rPr lang="en-US" i="1" dirty="0">
                <a:solidFill>
                  <a:srgbClr val="000000"/>
                </a:solidFill>
              </a:rPr>
              <a:t>a</a:t>
            </a:r>
            <a:r>
              <a:rPr lang="en-US" i="0" dirty="0">
                <a:solidFill>
                  <a:srgbClr val="000000"/>
                </a:solidFill>
              </a:rPr>
              <a:t> is a positive real number, then  </a:t>
            </a:r>
          </a:p>
          <a:p>
            <a:pPr marL="15875" indent="-15875">
              <a:tabLst>
                <a:tab pos="457200" algn="l"/>
              </a:tabLst>
            </a:pPr>
            <a:endParaRPr lang="en-US" i="0" dirty="0">
              <a:solidFill>
                <a:srgbClr val="000000"/>
              </a:solidFill>
            </a:endParaRPr>
          </a:p>
          <a:p>
            <a:pPr marL="15875" indent="-15875">
              <a:tabLst>
                <a:tab pos="457200" algn="l"/>
              </a:tabLst>
            </a:pPr>
            <a:r>
              <a:rPr lang="en-US" b="1" i="0" dirty="0">
                <a:solidFill>
                  <a:srgbClr val="000000"/>
                </a:solidFill>
              </a:rPr>
              <a:t>Note: </a:t>
            </a:r>
            <a:r>
              <a:rPr lang="en-US" i="0" dirty="0">
                <a:solidFill>
                  <a:srgbClr val="000000"/>
                </a:solidFill>
              </a:rPr>
              <a:t>The number </a:t>
            </a:r>
            <a:r>
              <a:rPr lang="en-US" i="1" dirty="0">
                <a:solidFill>
                  <a:srgbClr val="000000"/>
                </a:solidFill>
              </a:rPr>
              <a:t>i</a:t>
            </a:r>
            <a:r>
              <a:rPr lang="en-US" i="0" dirty="0">
                <a:solidFill>
                  <a:srgbClr val="000000"/>
                </a:solidFill>
              </a:rPr>
              <a:t> is not under the radical sign. To avoid confusion, we sometimes write </a:t>
            </a:r>
            <a:endParaRPr lang="en-US"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4" name="Object 6">
            <a:extLst>
              <a:ext uri="{FF2B5EF4-FFF2-40B4-BE49-F238E27FC236}">
                <a16:creationId xmlns:a16="http://schemas.microsoft.com/office/drawing/2014/main" id="{08E33738-4CDE-E03E-BC4E-96BBB33AEFBD}"/>
              </a:ext>
            </a:extLst>
          </p:cNvPr>
          <p:cNvGraphicFramePr>
            <a:graphicFrameLocks noChangeAspect="1"/>
          </p:cNvGraphicFramePr>
          <p:nvPr>
            <p:extLst>
              <p:ext uri="{D42A27DB-BD31-4B8C-83A1-F6EECF244321}">
                <p14:modId xmlns:p14="http://schemas.microsoft.com/office/powerpoint/2010/main" val="3243087657"/>
              </p:ext>
            </p:extLst>
          </p:nvPr>
        </p:nvGraphicFramePr>
        <p:xfrm>
          <a:off x="2721690" y="1774346"/>
          <a:ext cx="3327400" cy="508000"/>
        </p:xfrm>
        <a:graphic>
          <a:graphicData uri="http://schemas.openxmlformats.org/presentationml/2006/ole">
            <mc:AlternateContent xmlns:mc="http://schemas.openxmlformats.org/markup-compatibility/2006">
              <mc:Choice xmlns:v="urn:schemas-microsoft-com:vml" Requires="v">
                <p:oleObj name="Equation" r:id="rId3" imgW="3327400" imgH="508000" progId="Equation.DSMT4">
                  <p:embed/>
                </p:oleObj>
              </mc:Choice>
              <mc:Fallback>
                <p:oleObj name="Equation" r:id="rId3" imgW="3327400" imgH="508000" progId="Equation.DSMT4">
                  <p:embed/>
                  <p:pic>
                    <p:nvPicPr>
                      <p:cNvPr id="7173"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1690" y="1774346"/>
                        <a:ext cx="33274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7">
            <a:extLst>
              <a:ext uri="{FF2B5EF4-FFF2-40B4-BE49-F238E27FC236}">
                <a16:creationId xmlns:a16="http://schemas.microsoft.com/office/drawing/2014/main" id="{D5F43636-C2C9-B645-97A2-4D6A0E3255DF}"/>
              </a:ext>
            </a:extLst>
          </p:cNvPr>
          <p:cNvGraphicFramePr>
            <a:graphicFrameLocks noChangeAspect="1"/>
          </p:cNvGraphicFramePr>
          <p:nvPr>
            <p:extLst>
              <p:ext uri="{D42A27DB-BD31-4B8C-83A1-F6EECF244321}">
                <p14:modId xmlns:p14="http://schemas.microsoft.com/office/powerpoint/2010/main" val="3685617272"/>
              </p:ext>
            </p:extLst>
          </p:nvPr>
        </p:nvGraphicFramePr>
        <p:xfrm>
          <a:off x="6019800" y="2743200"/>
          <a:ext cx="647700" cy="444500"/>
        </p:xfrm>
        <a:graphic>
          <a:graphicData uri="http://schemas.openxmlformats.org/presentationml/2006/ole">
            <mc:AlternateContent xmlns:mc="http://schemas.openxmlformats.org/markup-compatibility/2006">
              <mc:Choice xmlns:v="urn:schemas-microsoft-com:vml" Requires="v">
                <p:oleObj name="Equation" r:id="rId5" imgW="647419" imgH="444307" progId="Equation.DSMT4">
                  <p:embed/>
                </p:oleObj>
              </mc:Choice>
              <mc:Fallback>
                <p:oleObj name="Equation" r:id="rId5" imgW="647419" imgH="444307" progId="Equation.DSMT4">
                  <p:embed/>
                  <p:pic>
                    <p:nvPicPr>
                      <p:cNvPr id="7174"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2743200"/>
                        <a:ext cx="647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4741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a:t>
            </a:r>
          </a:p>
        </p:txBody>
      </p:sp>
      <p:sp>
        <p:nvSpPr>
          <p:cNvPr id="8195" name="Rectangle 3"/>
          <p:cNvSpPr>
            <a:spLocks noGrp="1"/>
          </p:cNvSpPr>
          <p:nvPr>
            <p:ph idx="1"/>
          </p:nvPr>
        </p:nvSpPr>
        <p:spPr>
          <a:xfrm>
            <a:off x="457200" y="1280160"/>
            <a:ext cx="8229600" cy="523220"/>
          </a:xfrm>
          <a:prstGeom prst="rect">
            <a:avLst/>
          </a:prstGeom>
        </p:spPr>
        <p:txBody>
          <a:bodyPr>
            <a:spAutoFit/>
          </a:bodyPr>
          <a:lstStyle/>
          <a:p>
            <a:pPr algn="just">
              <a:buFont typeface="Courier New" pitchFamily="49" charset="0"/>
              <a:buNone/>
            </a:pPr>
            <a:r>
              <a:rPr lang="en-US" i="0" dirty="0">
                <a:solidFill>
                  <a:schemeClr val="tx1"/>
                </a:solidFill>
              </a:rPr>
              <a:t>Simplify each radical.</a:t>
            </a:r>
            <a:endParaRPr lang="en-US" dirty="0">
              <a:solidFill>
                <a:schemeClr val="tx1"/>
              </a:solidFill>
            </a:endParaRP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name="Equation" r:id="rId2" imgW="1384200" imgH="507960" progId="Equation.DSMT4">
                  <p:embed/>
                </p:oleObj>
              </mc:Choice>
              <mc:Fallback>
                <p:oleObj name="Equation" r:id="rId2" imgW="1384200" imgH="507960" progId="Equation.DSMT4">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882695825"/>
              </p:ext>
            </p:extLst>
          </p:nvPr>
        </p:nvGraphicFramePr>
        <p:xfrm>
          <a:off x="578746" y="2788920"/>
          <a:ext cx="1409700" cy="508000"/>
        </p:xfrm>
        <a:graphic>
          <a:graphicData uri="http://schemas.openxmlformats.org/presentationml/2006/ole">
            <mc:AlternateContent xmlns:mc="http://schemas.openxmlformats.org/markup-compatibility/2006">
              <mc:Choice xmlns:v="urn:schemas-microsoft-com:vml" Requires="v">
                <p:oleObj name="Equation" r:id="rId4" imgW="1409400" imgH="507960" progId="Equation.DSMT4">
                  <p:embed/>
                </p:oleObj>
              </mc:Choice>
              <mc:Fallback>
                <p:oleObj name="Equation" r:id="rId4" imgW="1409400" imgH="507960" progId="Equation.DSMT4">
                  <p:embed/>
                  <p:pic>
                    <p:nvPicPr>
                      <p:cNvPr id="0" name="Picture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746" y="278892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42604771"/>
              </p:ext>
            </p:extLst>
          </p:nvPr>
        </p:nvGraphicFramePr>
        <p:xfrm>
          <a:off x="4876800" y="2008672"/>
          <a:ext cx="1409700" cy="508000"/>
        </p:xfrm>
        <a:graphic>
          <a:graphicData uri="http://schemas.openxmlformats.org/presentationml/2006/ole">
            <mc:AlternateContent xmlns:mc="http://schemas.openxmlformats.org/markup-compatibility/2006">
              <mc:Choice xmlns:v="urn:schemas-microsoft-com:vml" Requires="v">
                <p:oleObj name="Equation" r:id="rId6" imgW="1409400" imgH="507960" progId="Equation.DSMT4">
                  <p:embed/>
                </p:oleObj>
              </mc:Choice>
              <mc:Fallback>
                <p:oleObj name="Equation" r:id="rId6" imgW="1409400" imgH="507960" progId="Equation.DSMT4">
                  <p:embed/>
                  <p:pic>
                    <p:nvPicPr>
                      <p:cNvPr id="0"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6800" y="2008672"/>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336167408"/>
              </p:ext>
            </p:extLst>
          </p:nvPr>
        </p:nvGraphicFramePr>
        <p:xfrm>
          <a:off x="4843705" y="2687898"/>
          <a:ext cx="1435100" cy="508000"/>
        </p:xfrm>
        <a:graphic>
          <a:graphicData uri="http://schemas.openxmlformats.org/presentationml/2006/ole">
            <mc:AlternateContent xmlns:mc="http://schemas.openxmlformats.org/markup-compatibility/2006">
              <mc:Choice xmlns:v="urn:schemas-microsoft-com:vml" Requires="v">
                <p:oleObj name="Equation" r:id="rId8" imgW="1434960" imgH="507960" progId="Equation.DSMT4">
                  <p:embed/>
                </p:oleObj>
              </mc:Choice>
              <mc:Fallback>
                <p:oleObj name="Equation" r:id="rId8" imgW="1434960" imgH="507960" progId="Equation.DSMT4">
                  <p:embed/>
                  <p:pic>
                    <p:nvPicPr>
                      <p:cNvPr id="0" name="Picture 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43705" y="2687898"/>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 (cont.)</a:t>
            </a: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name="Equation" r:id="rId2" imgW="1384200" imgH="507960" progId="Equation.DSMT4">
                  <p:embed/>
                </p:oleObj>
              </mc:Choice>
              <mc:Fallback>
                <p:oleObj name="Equation" r:id="rId2" imgW="1384200" imgH="507960" progId="Equation.DSMT4">
                  <p:embed/>
                  <p:pic>
                    <p:nvPicPr>
                      <p:cNvPr id="307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52450" y="2768600"/>
          <a:ext cx="1409700" cy="508000"/>
        </p:xfrm>
        <a:graphic>
          <a:graphicData uri="http://schemas.openxmlformats.org/presentationml/2006/ole">
            <mc:AlternateContent xmlns:mc="http://schemas.openxmlformats.org/markup-compatibility/2006">
              <mc:Choice xmlns:v="urn:schemas-microsoft-com:vml" Requires="v">
                <p:oleObj name="Equation" r:id="rId4" imgW="1409400" imgH="507960" progId="Equation.DSMT4">
                  <p:embed/>
                </p:oleObj>
              </mc:Choice>
              <mc:Fallback>
                <p:oleObj name="Equation" r:id="rId4" imgW="1409400" imgH="507960" progId="Equation.DSMT4">
                  <p:embed/>
                  <p:pic>
                    <p:nvPicPr>
                      <p:cNvPr id="307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27686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58800" y="3454400"/>
          <a:ext cx="1409700" cy="508000"/>
        </p:xfrm>
        <a:graphic>
          <a:graphicData uri="http://schemas.openxmlformats.org/presentationml/2006/ole">
            <mc:AlternateContent xmlns:mc="http://schemas.openxmlformats.org/markup-compatibility/2006">
              <mc:Choice xmlns:v="urn:schemas-microsoft-com:vml" Requires="v">
                <p:oleObj name="Equation" r:id="rId6" imgW="1409400" imgH="507960" progId="Equation.DSMT4">
                  <p:embed/>
                </p:oleObj>
              </mc:Choice>
              <mc:Fallback>
                <p:oleObj name="Equation" r:id="rId6" imgW="1409400" imgH="507960" progId="Equation.DSMT4">
                  <p:embed/>
                  <p:pic>
                    <p:nvPicPr>
                      <p:cNvPr id="307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800" y="34544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52450" y="4216400"/>
          <a:ext cx="1435100" cy="508000"/>
        </p:xfrm>
        <a:graphic>
          <a:graphicData uri="http://schemas.openxmlformats.org/presentationml/2006/ole">
            <mc:AlternateContent xmlns:mc="http://schemas.openxmlformats.org/markup-compatibility/2006">
              <mc:Choice xmlns:v="urn:schemas-microsoft-com:vml" Requires="v">
                <p:oleObj name="Equation" r:id="rId8" imgW="1434960" imgH="507960" progId="Equation.DSMT4">
                  <p:embed/>
                </p:oleObj>
              </mc:Choice>
              <mc:Fallback>
                <p:oleObj name="Equation" r:id="rId8" imgW="1434960" imgH="507960" progId="Equation.DSMT4">
                  <p:embed/>
                  <p:pic>
                    <p:nvPicPr>
                      <p:cNvPr id="307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2450" y="4216400"/>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181100" y="4838700"/>
          <a:ext cx="7048500" cy="723900"/>
        </p:xfrm>
        <a:graphic>
          <a:graphicData uri="http://schemas.openxmlformats.org/presentationml/2006/ole">
            <mc:AlternateContent xmlns:mc="http://schemas.openxmlformats.org/markup-compatibility/2006">
              <mc:Choice xmlns:v="urn:schemas-microsoft-com:vml" Requires="v">
                <p:oleObj name="Equation" r:id="rId10" imgW="7048500" imgH="723900" progId="Equation.DSMT4">
                  <p:embed/>
                </p:oleObj>
              </mc:Choice>
              <mc:Fallback>
                <p:oleObj name="Equation" r:id="rId10" imgW="7048500" imgH="723900" progId="Equation.DSMT4">
                  <p:embed/>
                  <p:pic>
                    <p:nvPicPr>
                      <p:cNvPr id="3079"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81100" y="4838700"/>
                        <a:ext cx="7048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133600" y="2051050"/>
          <a:ext cx="1562100" cy="444500"/>
        </p:xfrm>
        <a:graphic>
          <a:graphicData uri="http://schemas.openxmlformats.org/presentationml/2006/ole">
            <mc:AlternateContent xmlns:mc="http://schemas.openxmlformats.org/markup-compatibility/2006">
              <mc:Choice xmlns:v="urn:schemas-microsoft-com:vml" Requires="v">
                <p:oleObj name="Equation" r:id="rId12" imgW="1562100" imgH="444500" progId="Equation.DSMT4">
                  <p:embed/>
                </p:oleObj>
              </mc:Choice>
              <mc:Fallback>
                <p:oleObj name="Equation" r:id="rId12" imgW="1562100" imgH="444500" progId="Equation.DSMT4">
                  <p:embed/>
                  <p:pic>
                    <p:nvPicPr>
                      <p:cNvPr id="308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3600" y="2051050"/>
                        <a:ext cx="156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898900" y="2139950"/>
          <a:ext cx="736600" cy="292100"/>
        </p:xfrm>
        <a:graphic>
          <a:graphicData uri="http://schemas.openxmlformats.org/presentationml/2006/ole">
            <mc:AlternateContent xmlns:mc="http://schemas.openxmlformats.org/markup-compatibility/2006">
              <mc:Choice xmlns:v="urn:schemas-microsoft-com:vml" Requires="v">
                <p:oleObj name="Equation" r:id="rId14" imgW="736600" imgH="292100" progId="Equation.DSMT4">
                  <p:embed/>
                </p:oleObj>
              </mc:Choice>
              <mc:Fallback>
                <p:oleObj name="Equation" r:id="rId14" imgW="736600" imgH="292100" progId="Equation.DSMT4">
                  <p:embed/>
                  <p:pic>
                    <p:nvPicPr>
                      <p:cNvPr id="3081"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98900" y="21399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4749800" y="2114550"/>
          <a:ext cx="571500" cy="292100"/>
        </p:xfrm>
        <a:graphic>
          <a:graphicData uri="http://schemas.openxmlformats.org/presentationml/2006/ole">
            <mc:AlternateContent xmlns:mc="http://schemas.openxmlformats.org/markup-compatibility/2006">
              <mc:Choice xmlns:v="urn:schemas-microsoft-com:vml" Requires="v">
                <p:oleObj name="Equation" r:id="rId16" imgW="571252" imgH="291973" progId="Equation.DSMT4">
                  <p:embed/>
                </p:oleObj>
              </mc:Choice>
              <mc:Fallback>
                <p:oleObj name="Equation" r:id="rId16" imgW="571252" imgH="291973" progId="Equation.DSMT4">
                  <p:embed/>
                  <p:pic>
                    <p:nvPicPr>
                      <p:cNvPr id="3082"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9800" y="211455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139950" y="2762250"/>
          <a:ext cx="1574800" cy="444500"/>
        </p:xfrm>
        <a:graphic>
          <a:graphicData uri="http://schemas.openxmlformats.org/presentationml/2006/ole">
            <mc:AlternateContent xmlns:mc="http://schemas.openxmlformats.org/markup-compatibility/2006">
              <mc:Choice xmlns:v="urn:schemas-microsoft-com:vml" Requires="v">
                <p:oleObj name="Equation" r:id="rId18" imgW="1574800" imgH="444500" progId="Equation.DSMT4">
                  <p:embed/>
                </p:oleObj>
              </mc:Choice>
              <mc:Fallback>
                <p:oleObj name="Equation" r:id="rId18" imgW="1574800" imgH="444500" progId="Equation.DSMT4">
                  <p:embed/>
                  <p:pic>
                    <p:nvPicPr>
                      <p:cNvPr id="3083"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39950" y="2762250"/>
                        <a:ext cx="157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3911600" y="2851150"/>
          <a:ext cx="736600" cy="292100"/>
        </p:xfrm>
        <a:graphic>
          <a:graphicData uri="http://schemas.openxmlformats.org/presentationml/2006/ole">
            <mc:AlternateContent xmlns:mc="http://schemas.openxmlformats.org/markup-compatibility/2006">
              <mc:Choice xmlns:v="urn:schemas-microsoft-com:vml" Requires="v">
                <p:oleObj name="Equation" r:id="rId20" imgW="736600" imgH="292100" progId="Equation.DSMT4">
                  <p:embed/>
                </p:oleObj>
              </mc:Choice>
              <mc:Fallback>
                <p:oleObj name="Equation" r:id="rId20" imgW="736600" imgH="292100" progId="Equation.DSMT4">
                  <p:embed/>
                  <p:pic>
                    <p:nvPicPr>
                      <p:cNvPr id="3084" name="Object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911600" y="28511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4749800" y="2825750"/>
          <a:ext cx="584200" cy="292100"/>
        </p:xfrm>
        <a:graphic>
          <a:graphicData uri="http://schemas.openxmlformats.org/presentationml/2006/ole">
            <mc:AlternateContent xmlns:mc="http://schemas.openxmlformats.org/markup-compatibility/2006">
              <mc:Choice xmlns:v="urn:schemas-microsoft-com:vml" Requires="v">
                <p:oleObj name="Equation" r:id="rId22" imgW="583947" imgH="291973" progId="Equation.DSMT4">
                  <p:embed/>
                </p:oleObj>
              </mc:Choice>
              <mc:Fallback>
                <p:oleObj name="Equation" r:id="rId22" imgW="583947" imgH="291973" progId="Equation.DSMT4">
                  <p:embed/>
                  <p:pic>
                    <p:nvPicPr>
                      <p:cNvPr id="3085" name="Object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749800" y="282575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2139950" y="3455988"/>
          <a:ext cx="1739900" cy="444500"/>
        </p:xfrm>
        <a:graphic>
          <a:graphicData uri="http://schemas.openxmlformats.org/presentationml/2006/ole">
            <mc:AlternateContent xmlns:mc="http://schemas.openxmlformats.org/markup-compatibility/2006">
              <mc:Choice xmlns:v="urn:schemas-microsoft-com:vml" Requires="v">
                <p:oleObj name="Equation" r:id="rId24" imgW="1739900" imgH="444500" progId="Equation.DSMT4">
                  <p:embed/>
                </p:oleObj>
              </mc:Choice>
              <mc:Fallback>
                <p:oleObj name="Equation" r:id="rId24" imgW="1739900" imgH="444500" progId="Equation.DSMT4">
                  <p:embed/>
                  <p:pic>
                    <p:nvPicPr>
                      <p:cNvPr id="3086" name="Object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139950" y="3455988"/>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038600" y="3469217"/>
          <a:ext cx="1333500" cy="444500"/>
        </p:xfrm>
        <a:graphic>
          <a:graphicData uri="http://schemas.openxmlformats.org/presentationml/2006/ole">
            <mc:AlternateContent xmlns:mc="http://schemas.openxmlformats.org/markup-compatibility/2006">
              <mc:Choice xmlns:v="urn:schemas-microsoft-com:vml" Requires="v">
                <p:oleObj name="Equation" r:id="rId26" imgW="1333500" imgH="444500" progId="Equation.DSMT4">
                  <p:embed/>
                </p:oleObj>
              </mc:Choice>
              <mc:Fallback>
                <p:oleObj name="Equation" r:id="rId26" imgW="1333500" imgH="444500" progId="Equation.DSMT4">
                  <p:embed/>
                  <p:pic>
                    <p:nvPicPr>
                      <p:cNvPr id="3087" name="Object 1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038600" y="3469217"/>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nvGraphicFramePr>
        <p:xfrm>
          <a:off x="5473700" y="3435350"/>
          <a:ext cx="1041400" cy="508000"/>
        </p:xfrm>
        <a:graphic>
          <a:graphicData uri="http://schemas.openxmlformats.org/presentationml/2006/ole">
            <mc:AlternateContent xmlns:mc="http://schemas.openxmlformats.org/markup-compatibility/2006">
              <mc:Choice xmlns:v="urn:schemas-microsoft-com:vml" Requires="v">
                <p:oleObj name="Equation" r:id="rId28" imgW="1041400" imgH="508000" progId="Equation.DSMT4">
                  <p:embed/>
                </p:oleObj>
              </mc:Choice>
              <mc:Fallback>
                <p:oleObj name="Equation" r:id="rId28" imgW="1041400" imgH="508000" progId="Equation.DSMT4">
                  <p:embed/>
                  <p:pic>
                    <p:nvPicPr>
                      <p:cNvPr id="3088" name="Object 1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473700" y="343535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2146300" y="4210050"/>
          <a:ext cx="1714500" cy="444500"/>
        </p:xfrm>
        <a:graphic>
          <a:graphicData uri="http://schemas.openxmlformats.org/presentationml/2006/ole">
            <mc:AlternateContent xmlns:mc="http://schemas.openxmlformats.org/markup-compatibility/2006">
              <mc:Choice xmlns:v="urn:schemas-microsoft-com:vml" Requires="v">
                <p:oleObj name="Equation" r:id="rId30" imgW="1714500" imgH="444500" progId="Equation.DSMT4">
                  <p:embed/>
                </p:oleObj>
              </mc:Choice>
              <mc:Fallback>
                <p:oleObj name="Equation" r:id="rId30" imgW="1714500" imgH="444500" progId="Equation.DSMT4">
                  <p:embed/>
                  <p:pic>
                    <p:nvPicPr>
                      <p:cNvPr id="3089" name="Object 17"/>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46300" y="4210050"/>
                        <a:ext cx="1714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4076700" y="4222750"/>
          <a:ext cx="1333500" cy="444500"/>
        </p:xfrm>
        <a:graphic>
          <a:graphicData uri="http://schemas.openxmlformats.org/presentationml/2006/ole">
            <mc:AlternateContent xmlns:mc="http://schemas.openxmlformats.org/markup-compatibility/2006">
              <mc:Choice xmlns:v="urn:schemas-microsoft-com:vml" Requires="v">
                <p:oleObj name="Equation" r:id="rId32" imgW="1333500" imgH="444500" progId="Equation.DSMT4">
                  <p:embed/>
                </p:oleObj>
              </mc:Choice>
              <mc:Fallback>
                <p:oleObj name="Equation" r:id="rId32" imgW="1333500" imgH="444500" progId="Equation.DSMT4">
                  <p:embed/>
                  <p:pic>
                    <p:nvPicPr>
                      <p:cNvPr id="3090" name="Object 18"/>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076700" y="4222750"/>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1" name="Object 19"/>
          <p:cNvGraphicFramePr>
            <a:graphicFrameLocks noChangeAspect="1"/>
          </p:cNvGraphicFramePr>
          <p:nvPr/>
        </p:nvGraphicFramePr>
        <p:xfrm>
          <a:off x="5524500" y="4165600"/>
          <a:ext cx="1041400" cy="508000"/>
        </p:xfrm>
        <a:graphic>
          <a:graphicData uri="http://schemas.openxmlformats.org/presentationml/2006/ole">
            <mc:AlternateContent xmlns:mc="http://schemas.openxmlformats.org/markup-compatibility/2006">
              <mc:Choice xmlns:v="urn:schemas-microsoft-com:vml" Requires="v">
                <p:oleObj name="Equation" r:id="rId34" imgW="1041120" imgH="507960" progId="Equation.DSMT4">
                  <p:embed/>
                </p:oleObj>
              </mc:Choice>
              <mc:Fallback>
                <p:oleObj name="Equation" r:id="rId34" imgW="1041120" imgH="507960" progId="Equation.DSMT4">
                  <p:embed/>
                  <p:pic>
                    <p:nvPicPr>
                      <p:cNvPr id="3091" name="Object 19"/>
                      <p:cNvPicPr>
                        <a:picLocks noChangeAspect="1" noChangeArrowheads="1"/>
                      </p:cNvPicPr>
                      <p:nvPr/>
                    </p:nvPicPr>
                    <p:blipFill>
                      <a:blip r:embed="rId35"/>
                      <a:srcRect/>
                      <a:stretch>
                        <a:fillRect/>
                      </a:stretch>
                    </p:blipFill>
                    <p:spPr bwMode="auto">
                      <a:xfrm>
                        <a:off x="5524500" y="416560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3" name="Object 21"/>
          <p:cNvGraphicFramePr>
            <a:graphicFrameLocks noChangeAspect="1"/>
          </p:cNvGraphicFramePr>
          <p:nvPr/>
        </p:nvGraphicFramePr>
        <p:xfrm>
          <a:off x="5575300" y="2032000"/>
          <a:ext cx="2959100" cy="431800"/>
        </p:xfrm>
        <a:graphic>
          <a:graphicData uri="http://schemas.openxmlformats.org/presentationml/2006/ole">
            <mc:AlternateContent xmlns:mc="http://schemas.openxmlformats.org/markup-compatibility/2006">
              <mc:Choice xmlns:v="urn:schemas-microsoft-com:vml" Requires="v">
                <p:oleObj name="Equation" r:id="rId36" imgW="2959100" imgH="431800" progId="Equation.DSMT4">
                  <p:embed/>
                </p:oleObj>
              </mc:Choice>
              <mc:Fallback>
                <p:oleObj name="Equation" r:id="rId36" imgW="2959100" imgH="431800" progId="Equation.DSMT4">
                  <p:embed/>
                  <p:pic>
                    <p:nvPicPr>
                      <p:cNvPr id="3093" name="Object 21"/>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575300" y="2032000"/>
                        <a:ext cx="295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6769100" y="3441700"/>
          <a:ext cx="1384300" cy="622300"/>
        </p:xfrm>
        <a:graphic>
          <a:graphicData uri="http://schemas.openxmlformats.org/presentationml/2006/ole">
            <mc:AlternateContent xmlns:mc="http://schemas.openxmlformats.org/markup-compatibility/2006">
              <mc:Choice xmlns:v="urn:schemas-microsoft-com:vml" Requires="v">
                <p:oleObj name="Equation" r:id="rId38" imgW="1384300" imgH="622300" progId="Equation.DSMT4">
                  <p:embed/>
                </p:oleObj>
              </mc:Choice>
              <mc:Fallback>
                <p:oleObj name="Equation" r:id="rId38" imgW="1384300" imgH="622300" progId="Equation.DSMT4">
                  <p:embed/>
                  <p:pic>
                    <p:nvPicPr>
                      <p:cNvPr id="3094" name="Object 2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769100" y="3441700"/>
                        <a:ext cx="1384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5" name="Object 23"/>
          <p:cNvGraphicFramePr>
            <a:graphicFrameLocks noChangeAspect="1"/>
          </p:cNvGraphicFramePr>
          <p:nvPr/>
        </p:nvGraphicFramePr>
        <p:xfrm>
          <a:off x="6775450" y="4178300"/>
          <a:ext cx="1371600" cy="622300"/>
        </p:xfrm>
        <a:graphic>
          <a:graphicData uri="http://schemas.openxmlformats.org/presentationml/2006/ole">
            <mc:AlternateContent xmlns:mc="http://schemas.openxmlformats.org/markup-compatibility/2006">
              <mc:Choice xmlns:v="urn:schemas-microsoft-com:vml" Requires="v">
                <p:oleObj name="Equation" r:id="rId40" imgW="1371600" imgH="622300" progId="Equation.DSMT4">
                  <p:embed/>
                </p:oleObj>
              </mc:Choice>
              <mc:Fallback>
                <p:oleObj name="Equation" r:id="rId40" imgW="1371600" imgH="622300" progId="Equation.DSMT4">
                  <p:embed/>
                  <p:pic>
                    <p:nvPicPr>
                      <p:cNvPr id="3095" name="Object 2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775450" y="4178300"/>
                        <a:ext cx="1371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Content Placeholder 2">
            <a:extLst>
              <a:ext uri="{FF2B5EF4-FFF2-40B4-BE49-F238E27FC236}">
                <a16:creationId xmlns:a16="http://schemas.microsoft.com/office/drawing/2014/main" id="{0A53C8BF-EAAF-3248-6971-C07052A3600C}"/>
              </a:ext>
            </a:extLst>
          </p:cNvPr>
          <p:cNvSpPr>
            <a:spLocks noGrp="1"/>
          </p:cNvSpPr>
          <p:nvPr>
            <p:ph idx="1"/>
          </p:nvPr>
        </p:nvSpPr>
        <p:spPr/>
        <p:txBody>
          <a:bodyPr/>
          <a:lstStyle/>
          <a:p>
            <a:r>
              <a:rPr lang="en-US" dirty="0"/>
              <a:t> </a:t>
            </a:r>
            <a:r>
              <a:rPr lang="en-US" b="1" dirty="0"/>
              <a:t>Solution </a:t>
            </a:r>
            <a:endParaRPr lang="en-IN" b="1" dirty="0"/>
          </a:p>
        </p:txBody>
      </p:sp>
    </p:spTree>
    <p:extLst>
      <p:ext uri="{BB962C8B-B14F-4D97-AF65-F5344CB8AC3E}">
        <p14:creationId xmlns:p14="http://schemas.microsoft.com/office/powerpoint/2010/main" val="339668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7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9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07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08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9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09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09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Complex Numbers </a:t>
            </a:r>
          </a:p>
        </p:txBody>
      </p:sp>
      <p:sp>
        <p:nvSpPr>
          <p:cNvPr id="9219" name="Rectangle 4"/>
          <p:cNvSpPr>
            <a:spLocks noGrp="1"/>
          </p:cNvSpPr>
          <p:nvPr>
            <p:ph idx="1"/>
          </p:nvPr>
        </p:nvSpPr>
        <p:spPr>
          <a:xfrm>
            <a:off x="457200" y="1280160"/>
            <a:ext cx="8229600" cy="4587240"/>
          </a:xfrm>
          <a:prstGeom prst="rect">
            <a:avLst/>
          </a:prstGeom>
          <a:solidFill>
            <a:srgbClr val="FFFFCC"/>
          </a:solidFill>
          <a:ln w="28575">
            <a:solidFill>
              <a:srgbClr val="000000"/>
            </a:solidFill>
          </a:ln>
        </p:spPr>
        <p:txBody>
          <a:bodyPr wrap="square">
            <a:noAutofit/>
          </a:bodyPr>
          <a:lstStyle/>
          <a:p>
            <a:pPr marL="15875" indent="-15875">
              <a:buFont typeface="Courier New" pitchFamily="49" charset="0"/>
              <a:buNone/>
              <a:tabLst>
                <a:tab pos="457200" algn="l"/>
              </a:tabLst>
            </a:pPr>
            <a:r>
              <a:rPr lang="en-US" i="0" dirty="0">
                <a:solidFill>
                  <a:srgbClr val="000000"/>
                </a:solidFill>
              </a:rPr>
              <a:t>The </a:t>
            </a:r>
            <a:r>
              <a:rPr lang="en-US" b="1" i="0" dirty="0">
                <a:solidFill>
                  <a:srgbClr val="C00000"/>
                </a:solidFill>
              </a:rPr>
              <a:t>standard form </a:t>
            </a:r>
            <a:r>
              <a:rPr lang="en-US" i="0" dirty="0">
                <a:solidFill>
                  <a:srgbClr val="000000"/>
                </a:solidFill>
              </a:rPr>
              <a:t>of a </a:t>
            </a:r>
            <a:r>
              <a:rPr lang="en-US" b="1" i="0" dirty="0">
                <a:solidFill>
                  <a:srgbClr val="C00000"/>
                </a:solidFill>
              </a:rPr>
              <a:t>complex number </a:t>
            </a:r>
            <a:r>
              <a:rPr lang="en-US" i="0" dirty="0">
                <a:solidFill>
                  <a:srgbClr val="000000"/>
                </a:solidFill>
              </a:rPr>
              <a:t>is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bi</a:t>
            </a:r>
            <a:r>
              <a:rPr lang="en-US" dirty="0">
                <a:solidFill>
                  <a:srgbClr val="000000"/>
                </a:solidFill>
              </a:rPr>
              <a:t>, </a:t>
            </a:r>
            <a:r>
              <a:rPr lang="en-US" i="0" dirty="0">
                <a:solidFill>
                  <a:srgbClr val="000000"/>
                </a:solidFill>
              </a:rPr>
              <a:t>where </a:t>
            </a:r>
            <a:r>
              <a:rPr lang="en-US" i="1" dirty="0">
                <a:solidFill>
                  <a:srgbClr val="000000"/>
                </a:solidFill>
              </a:rPr>
              <a:t>a</a:t>
            </a:r>
            <a:r>
              <a:rPr lang="en-US"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are real numbers. </a:t>
            </a:r>
            <a:r>
              <a:rPr lang="en-US" i="1" dirty="0">
                <a:solidFill>
                  <a:srgbClr val="000000"/>
                </a:solidFill>
              </a:rPr>
              <a:t>a</a:t>
            </a:r>
            <a:r>
              <a:rPr lang="en-US" dirty="0">
                <a:solidFill>
                  <a:srgbClr val="000000"/>
                </a:solidFill>
              </a:rPr>
              <a:t> </a:t>
            </a:r>
            <a:r>
              <a:rPr lang="en-US" i="0" dirty="0">
                <a:solidFill>
                  <a:srgbClr val="000000"/>
                </a:solidFill>
              </a:rPr>
              <a:t>is called the </a:t>
            </a:r>
            <a:r>
              <a:rPr lang="en-US" b="1" i="0" dirty="0">
                <a:solidFill>
                  <a:srgbClr val="C00000"/>
                </a:solidFill>
              </a:rPr>
              <a:t>real part</a:t>
            </a:r>
            <a:r>
              <a:rPr lang="en-US" i="0" dirty="0">
                <a:solidFill>
                  <a:srgbClr val="002060"/>
                </a:solidFill>
              </a:rPr>
              <a:t>,</a:t>
            </a:r>
            <a:r>
              <a:rPr lang="en-US" b="1" i="0"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is called the </a:t>
            </a:r>
            <a:r>
              <a:rPr lang="en-US" b="1" i="0" dirty="0">
                <a:solidFill>
                  <a:srgbClr val="C00000"/>
                </a:solidFill>
              </a:rPr>
              <a:t>imaginary part</a:t>
            </a:r>
            <a:r>
              <a:rPr lang="en-US" i="0" dirty="0">
                <a:solidFill>
                  <a:srgbClr val="000000"/>
                </a:solidFill>
              </a:rPr>
              <a:t>.</a:t>
            </a:r>
          </a:p>
          <a:p>
            <a:pPr marL="15875" indent="-15875" algn="just">
              <a:buFont typeface="Courier New" pitchFamily="49" charset="0"/>
              <a:buNone/>
              <a:tabLst>
                <a:tab pos="457200" algn="l"/>
              </a:tabLst>
            </a:pPr>
            <a:r>
              <a:rPr lang="en-US" i="0" dirty="0">
                <a:solidFill>
                  <a:srgbClr val="000000"/>
                </a:solidFill>
              </a:rPr>
              <a:t>If </a:t>
            </a:r>
            <a:r>
              <a:rPr lang="en-US" i="1" dirty="0">
                <a:solidFill>
                  <a:srgbClr val="000000"/>
                </a:solidFill>
              </a:rPr>
              <a:t>b</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a:t>
            </a:r>
            <a:r>
              <a:rPr lang="en-US" dirty="0">
                <a:solidFill>
                  <a:srgbClr val="000000"/>
                </a:solidFill>
              </a:rPr>
              <a:t>i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a:t>
            </a:r>
            <a:r>
              <a:rPr lang="en-US" i="1" dirty="0">
                <a:solidFill>
                  <a:srgbClr val="000000"/>
                </a:solidFill>
              </a:rPr>
              <a:t>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rPr>
              <a:t>is a </a:t>
            </a:r>
            <a:r>
              <a:rPr lang="en-US" b="1" i="0" dirty="0">
                <a:solidFill>
                  <a:srgbClr val="C00000"/>
                </a:solidFill>
              </a:rPr>
              <a:t>real number</a:t>
            </a:r>
            <a:r>
              <a:rPr lang="en-US" i="0" dirty="0">
                <a:solidFill>
                  <a:srgbClr val="000000"/>
                </a:solidFill>
              </a:rPr>
              <a:t>.</a:t>
            </a:r>
          </a:p>
          <a:p>
            <a:pPr marL="15875" indent="-15875">
              <a:buFont typeface="Courier New" pitchFamily="49" charset="0"/>
              <a:buNone/>
              <a:tabLst>
                <a:tab pos="457200" algn="l"/>
              </a:tabLst>
            </a:pPr>
            <a:r>
              <a:rPr lang="en-US" i="0" dirty="0">
                <a:solidFill>
                  <a:srgbClr val="000000"/>
                </a:solidFill>
              </a:rPr>
              <a:t>If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1" dirty="0">
                <a:solidFill>
                  <a:srgbClr val="000000"/>
                </a:solidFill>
              </a:rPr>
              <a:t> 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is called a </a:t>
            </a:r>
            <a:r>
              <a:rPr lang="en-US" b="1" i="0" dirty="0">
                <a:solidFill>
                  <a:srgbClr val="C00000"/>
                </a:solidFill>
              </a:rPr>
              <a:t>pure imaginary number </a:t>
            </a:r>
            <a:r>
              <a:rPr lang="en-US" i="0" dirty="0">
                <a:solidFill>
                  <a:srgbClr val="000000"/>
                </a:solidFill>
              </a:rPr>
              <a:t>(or an </a:t>
            </a:r>
            <a:r>
              <a:rPr lang="en-US" b="1" i="0" dirty="0">
                <a:solidFill>
                  <a:srgbClr val="C00000"/>
                </a:solidFill>
              </a:rPr>
              <a:t>imaginary number</a:t>
            </a:r>
            <a:r>
              <a:rPr lang="en-US" i="0" dirty="0">
                <a:solidFill>
                  <a:srgbClr val="000000"/>
                </a:solidFill>
              </a:rPr>
              <a:t>).</a:t>
            </a:r>
            <a:r>
              <a:rPr lang="en-US" dirty="0">
                <a:solidFill>
                  <a:srgbClr val="000000"/>
                </a:solidFill>
              </a:rPr>
              <a:t> </a:t>
            </a:r>
          </a:p>
          <a:p>
            <a:pPr marL="15875" indent="-15875">
              <a:tabLst>
                <a:tab pos="457200" algn="l"/>
              </a:tabLst>
            </a:pPr>
            <a:r>
              <a:rPr lang="en-US" b="1" dirty="0">
                <a:solidFill>
                  <a:srgbClr val="000000"/>
                </a:solidFill>
              </a:rPr>
              <a:t>Complex Number: 	</a:t>
            </a:r>
            <a:r>
              <a:rPr lang="en-US" i="1" dirty="0">
                <a:solidFill>
                  <a:srgbClr val="C00C08"/>
                </a:solidFill>
              </a:rPr>
              <a:t>a</a:t>
            </a:r>
            <a:r>
              <a:rPr lang="en-US" i="1" dirty="0">
                <a:solidFill>
                  <a:srgbClr val="000000"/>
                </a:solidFill>
              </a:rPr>
              <a:t> </a:t>
            </a:r>
            <a:r>
              <a:rPr lang="en-US" dirty="0">
                <a:solidFill>
                  <a:srgbClr val="000000"/>
                </a:solidFill>
              </a:rPr>
              <a:t>+ </a:t>
            </a:r>
            <a:r>
              <a:rPr lang="en-US" i="1" dirty="0">
                <a:solidFill>
                  <a:srgbClr val="009900"/>
                </a:solidFill>
              </a:rPr>
              <a:t>b</a:t>
            </a:r>
            <a:r>
              <a:rPr lang="en-US" i="1" dirty="0">
                <a:solidFill>
                  <a:srgbClr val="000000"/>
                </a:solidFill>
              </a:rPr>
              <a:t>i</a:t>
            </a:r>
            <a:r>
              <a:rPr lang="en-US" dirty="0">
                <a:solidFill>
                  <a:srgbClr val="000000"/>
                </a:solidFill>
              </a:rPr>
              <a:t> </a:t>
            </a:r>
          </a:p>
          <a:p>
            <a:pPr marL="15875" indent="-15875">
              <a:buFont typeface="Courier New" pitchFamily="49" charset="0"/>
              <a:buNone/>
              <a:tabLst>
                <a:tab pos="457200" algn="l"/>
              </a:tabLst>
            </a:pPr>
            <a:endParaRPr lang="en-US" dirty="0">
              <a:solidFill>
                <a:srgbClr val="000000"/>
              </a:solidFill>
            </a:endParaRPr>
          </a:p>
        </p:txBody>
      </p:sp>
      <p:grpSp>
        <p:nvGrpSpPr>
          <p:cNvPr id="4" name="Group 9"/>
          <p:cNvGrpSpPr>
            <a:grpSpLocks/>
          </p:cNvGrpSpPr>
          <p:nvPr/>
        </p:nvGrpSpPr>
        <p:grpSpPr bwMode="auto">
          <a:xfrm>
            <a:off x="3737354" y="4810125"/>
            <a:ext cx="533400" cy="548640"/>
            <a:chOff x="2358" y="3024"/>
            <a:chExt cx="336" cy="528"/>
          </a:xfrm>
        </p:grpSpPr>
        <p:sp>
          <p:nvSpPr>
            <p:cNvPr id="5" name="Line 6"/>
            <p:cNvSpPr>
              <a:spLocks noChangeShapeType="1"/>
            </p:cNvSpPr>
            <p:nvPr/>
          </p:nvSpPr>
          <p:spPr bwMode="auto">
            <a:xfrm flipV="1">
              <a:off x="2688" y="3024"/>
              <a:ext cx="0" cy="528"/>
            </a:xfrm>
            <a:prstGeom prst="line">
              <a:avLst/>
            </a:prstGeom>
            <a:noFill/>
            <a:ln w="25400">
              <a:solidFill>
                <a:srgbClr val="C00C08"/>
              </a:solidFill>
              <a:round/>
              <a:headEnd/>
              <a:tailEnd type="arrow" w="med" len="med"/>
            </a:ln>
            <a:effectLst/>
          </p:spPr>
          <p:txBody>
            <a:bodyPr>
              <a:spAutoFit/>
            </a:bodyPr>
            <a:lstStyle/>
            <a:p>
              <a:endParaRPr lang="en-US" dirty="0"/>
            </a:p>
          </p:txBody>
        </p:sp>
        <p:sp>
          <p:nvSpPr>
            <p:cNvPr id="6" name="Line 8"/>
            <p:cNvSpPr>
              <a:spLocks noChangeShapeType="1"/>
            </p:cNvSpPr>
            <p:nvPr/>
          </p:nvSpPr>
          <p:spPr bwMode="auto">
            <a:xfrm flipH="1">
              <a:off x="2358" y="3552"/>
              <a:ext cx="336" cy="0"/>
            </a:xfrm>
            <a:prstGeom prst="line">
              <a:avLst/>
            </a:prstGeom>
            <a:noFill/>
            <a:ln w="25400">
              <a:solidFill>
                <a:srgbClr val="C00C08"/>
              </a:solidFill>
              <a:round/>
              <a:headEnd/>
              <a:tailEnd/>
            </a:ln>
            <a:effectLst/>
          </p:spPr>
          <p:txBody>
            <a:bodyPr>
              <a:spAutoFit/>
            </a:bodyPr>
            <a:lstStyle/>
            <a:p>
              <a:endParaRPr lang="en-US" dirty="0"/>
            </a:p>
          </p:txBody>
        </p:sp>
      </p:grpSp>
      <p:grpSp>
        <p:nvGrpSpPr>
          <p:cNvPr id="7" name="Group 10"/>
          <p:cNvGrpSpPr>
            <a:grpSpLocks/>
          </p:cNvGrpSpPr>
          <p:nvPr/>
        </p:nvGrpSpPr>
        <p:grpSpPr bwMode="auto">
          <a:xfrm flipH="1">
            <a:off x="4783871" y="4800600"/>
            <a:ext cx="533400" cy="548640"/>
            <a:chOff x="2358" y="3024"/>
            <a:chExt cx="336" cy="528"/>
          </a:xfrm>
        </p:grpSpPr>
        <p:sp>
          <p:nvSpPr>
            <p:cNvPr id="8" name="Line 11"/>
            <p:cNvSpPr>
              <a:spLocks noChangeShapeType="1"/>
            </p:cNvSpPr>
            <p:nvPr/>
          </p:nvSpPr>
          <p:spPr bwMode="auto">
            <a:xfrm flipV="1">
              <a:off x="2688" y="3024"/>
              <a:ext cx="0" cy="528"/>
            </a:xfrm>
            <a:prstGeom prst="line">
              <a:avLst/>
            </a:prstGeom>
            <a:noFill/>
            <a:ln w="25400">
              <a:solidFill>
                <a:srgbClr val="009900"/>
              </a:solidFill>
              <a:round/>
              <a:headEnd/>
              <a:tailEnd type="arrow" w="med" len="med"/>
            </a:ln>
            <a:effectLst/>
          </p:spPr>
          <p:txBody>
            <a:bodyPr>
              <a:spAutoFit/>
            </a:bodyPr>
            <a:lstStyle/>
            <a:p>
              <a:endParaRPr lang="en-US" dirty="0"/>
            </a:p>
          </p:txBody>
        </p:sp>
        <p:sp>
          <p:nvSpPr>
            <p:cNvPr id="9" name="Line 12"/>
            <p:cNvSpPr>
              <a:spLocks noChangeShapeType="1"/>
            </p:cNvSpPr>
            <p:nvPr/>
          </p:nvSpPr>
          <p:spPr bwMode="auto">
            <a:xfrm flipH="1">
              <a:off x="2358" y="3552"/>
              <a:ext cx="336" cy="0"/>
            </a:xfrm>
            <a:prstGeom prst="line">
              <a:avLst/>
            </a:prstGeom>
            <a:noFill/>
            <a:ln w="25400">
              <a:solidFill>
                <a:srgbClr val="009900"/>
              </a:solidFill>
              <a:round/>
              <a:headEnd/>
              <a:tailEnd/>
            </a:ln>
            <a:effectLst/>
          </p:spPr>
          <p:txBody>
            <a:bodyPr>
              <a:spAutoFit/>
            </a:bodyPr>
            <a:lstStyle/>
            <a:p>
              <a:endParaRPr lang="en-US" dirty="0"/>
            </a:p>
          </p:txBody>
        </p:sp>
      </p:grpSp>
      <p:sp>
        <p:nvSpPr>
          <p:cNvPr id="10" name="Rectangle 9"/>
          <p:cNvSpPr/>
          <p:nvPr/>
        </p:nvSpPr>
        <p:spPr>
          <a:xfrm>
            <a:off x="2590800" y="5099283"/>
            <a:ext cx="1157176" cy="430887"/>
          </a:xfrm>
          <a:prstGeom prst="rect">
            <a:avLst/>
          </a:prstGeom>
        </p:spPr>
        <p:txBody>
          <a:bodyPr wrap="none">
            <a:spAutoFit/>
          </a:bodyPr>
          <a:lstStyle/>
          <a:p>
            <a:r>
              <a:rPr lang="en-US" sz="2200" dirty="0">
                <a:solidFill>
                  <a:srgbClr val="C00C08"/>
                </a:solidFill>
              </a:rPr>
              <a:t>real part</a:t>
            </a:r>
            <a:endParaRPr lang="en-US" sz="2200" dirty="0"/>
          </a:p>
        </p:txBody>
      </p:sp>
      <p:sp>
        <p:nvSpPr>
          <p:cNvPr id="11" name="Rectangle 10"/>
          <p:cNvSpPr/>
          <p:nvPr/>
        </p:nvSpPr>
        <p:spPr>
          <a:xfrm>
            <a:off x="5377343" y="5133538"/>
            <a:ext cx="1918859" cy="430887"/>
          </a:xfrm>
          <a:prstGeom prst="rect">
            <a:avLst/>
          </a:prstGeom>
        </p:spPr>
        <p:txBody>
          <a:bodyPr wrap="none">
            <a:spAutoFit/>
          </a:bodyPr>
          <a:lstStyle/>
          <a:p>
            <a:r>
              <a:rPr lang="en-US" sz="2200" dirty="0">
                <a:solidFill>
                  <a:srgbClr val="009900"/>
                </a:solidFill>
              </a:rPr>
              <a:t>imaginary part</a:t>
            </a:r>
            <a:r>
              <a:rPr lang="en-US" sz="2200" dirty="0">
                <a:solidFill>
                  <a:srgbClr val="000000"/>
                </a:solidFill>
              </a:rPr>
              <a:t> </a:t>
            </a:r>
            <a:endParaRPr 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a:t>
            </a:r>
          </a:p>
        </p:txBody>
      </p:sp>
      <p:sp>
        <p:nvSpPr>
          <p:cNvPr id="9219" name="Rectangle 4"/>
          <p:cNvSpPr>
            <a:spLocks noGrp="1"/>
          </p:cNvSpPr>
          <p:nvPr>
            <p:ph idx="1"/>
          </p:nvPr>
        </p:nvSpPr>
        <p:spPr>
          <a:xfrm>
            <a:off x="457200" y="1280160"/>
            <a:ext cx="8229600" cy="3063240"/>
          </a:xfrm>
          <a:prstGeom prst="rect">
            <a:avLst/>
          </a:prstGeom>
          <a:solidFill>
            <a:srgbClr val="FFFFCC"/>
          </a:solidFill>
          <a:ln w="28575">
            <a:solidFill>
              <a:srgbClr val="000000"/>
            </a:solidFill>
          </a:ln>
        </p:spPr>
        <p:txBody>
          <a:bodyPr wrap="square">
            <a:noAutofit/>
          </a:bodyPr>
          <a:lstStyle/>
          <a:p>
            <a:pPr marL="15875" indent="-15875">
              <a:buFont typeface="Courier New" pitchFamily="49" charset="0"/>
              <a:buNone/>
              <a:tabLst>
                <a:tab pos="1828800" algn="l"/>
                <a:tab pos="3597275" algn="l"/>
                <a:tab pos="4856163" algn="l"/>
              </a:tabLst>
            </a:pPr>
            <a:r>
              <a:rPr lang="en-US" i="0" dirty="0">
                <a:solidFill>
                  <a:srgbClr val="000000"/>
                </a:solidFill>
              </a:rPr>
              <a:t>The term “imaginary” is somewhat misleading. Complex numbers and imaginary numbers are no more “imaginary” than any other type of number. In fact, all the types of numbers that we have studied (whole numbers, integers, rational numbers, irrational numbers, and real numbers) are products of human imagination.</a:t>
            </a:r>
          </a:p>
        </p:txBody>
      </p:sp>
    </p:spTree>
    <p:extLst>
      <p:ext uri="{BB962C8B-B14F-4D97-AF65-F5344CB8AC3E}">
        <p14:creationId xmlns:p14="http://schemas.microsoft.com/office/powerpoint/2010/main" val="1697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a:t>
            </a:r>
          </a:p>
        </p:txBody>
      </p:sp>
      <p:sp>
        <p:nvSpPr>
          <p:cNvPr id="12291" name="Rectangle 3"/>
          <p:cNvSpPr>
            <a:spLocks noGrp="1"/>
          </p:cNvSpPr>
          <p:nvPr>
            <p:ph idx="1"/>
          </p:nvPr>
        </p:nvSpPr>
        <p:spPr>
          <a:prstGeom prst="rect">
            <a:avLst/>
          </a:prstGeom>
        </p:spPr>
        <p:txBody>
          <a:bodyPr/>
          <a:lstStyle/>
          <a:p>
            <a:pPr marL="0" indent="3175">
              <a:buFont typeface="Courier New" pitchFamily="49" charset="0"/>
              <a:buNone/>
              <a:tabLst>
                <a:tab pos="457200" algn="l"/>
              </a:tabLst>
            </a:pPr>
            <a:r>
              <a:rPr lang="en-US" i="0" dirty="0">
                <a:solidFill>
                  <a:schemeClr val="tx1"/>
                </a:solidFill>
              </a:rPr>
              <a:t>Identify the real and imaginary parts of each complex number.</a:t>
            </a:r>
          </a:p>
          <a:p>
            <a:pPr marL="461963" indent="-458788">
              <a:spcBef>
                <a:spcPts val="1200"/>
              </a:spcBef>
              <a:buFont typeface="+mj-lt"/>
              <a:buAutoNum type="alphaLcPeriod"/>
            </a:pPr>
            <a:r>
              <a:rPr lang="en-US" i="0" dirty="0">
                <a:solidFill>
                  <a:schemeClr val="tx1"/>
                </a:solidFill>
              </a:rPr>
              <a:t> </a:t>
            </a:r>
            <a:r>
              <a:rPr lang="en-US" i="0" dirty="0">
                <a:solidFill>
                  <a:srgbClr val="0000FF"/>
                </a:solidFill>
              </a:rPr>
              <a:t>4 −2</a:t>
            </a:r>
            <a:r>
              <a:rPr lang="en-US" i="1" dirty="0">
                <a:solidFill>
                  <a:srgbClr val="0000FF"/>
                </a:solidFill>
              </a:rPr>
              <a:t>i                                         </a:t>
            </a:r>
            <a:r>
              <a:rPr lang="en-US" dirty="0"/>
              <a:t>c. </a:t>
            </a:r>
            <a:r>
              <a:rPr lang="en-US" dirty="0">
                <a:solidFill>
                  <a:srgbClr val="0000FF"/>
                </a:solidFill>
              </a:rPr>
              <a:t>7              </a:t>
            </a:r>
          </a:p>
          <a:p>
            <a:pPr marL="461963" indent="-458788">
              <a:spcBef>
                <a:spcPts val="1200"/>
              </a:spcBef>
            </a:pPr>
            <a:r>
              <a:rPr lang="en-US" b="1" dirty="0">
                <a:solidFill>
                  <a:schemeClr val="tx1"/>
                </a:solidFill>
              </a:rPr>
              <a:t>Solution</a:t>
            </a:r>
          </a:p>
          <a:p>
            <a:pPr marL="461963" indent="-458788">
              <a:spcBef>
                <a:spcPts val="1200"/>
              </a:spcBef>
            </a:pPr>
            <a:r>
              <a:rPr lang="en-US" dirty="0">
                <a:solidFill>
                  <a:schemeClr val="tx1"/>
                </a:solidFill>
              </a:rPr>
              <a:t>a.</a:t>
            </a:r>
          </a:p>
        </p:txBody>
      </p:sp>
      <p:sp>
        <p:nvSpPr>
          <p:cNvPr id="7" name="Rectangle 6"/>
          <p:cNvSpPr/>
          <p:nvPr/>
        </p:nvSpPr>
        <p:spPr>
          <a:xfrm>
            <a:off x="1066800" y="3455958"/>
            <a:ext cx="2658164" cy="523220"/>
          </a:xfrm>
          <a:prstGeom prst="rect">
            <a:avLst/>
          </a:prstGeom>
        </p:spPr>
        <p:txBody>
          <a:bodyPr wrap="none">
            <a:spAutoFit/>
          </a:bodyPr>
          <a:lstStyle/>
          <a:p>
            <a:r>
              <a:rPr lang="en-US" sz="2800" dirty="0">
                <a:solidFill>
                  <a:srgbClr val="FF0008"/>
                </a:solidFill>
              </a:rPr>
              <a:t>4 </a:t>
            </a:r>
            <a:r>
              <a:rPr lang="en-US" sz="2800" dirty="0"/>
              <a:t>is the real part;</a:t>
            </a:r>
          </a:p>
        </p:txBody>
      </p:sp>
      <p:sp>
        <p:nvSpPr>
          <p:cNvPr id="8" name="Rectangle 7"/>
          <p:cNvSpPr/>
          <p:nvPr/>
        </p:nvSpPr>
        <p:spPr>
          <a:xfrm>
            <a:off x="3632281" y="3455958"/>
            <a:ext cx="3721019" cy="523220"/>
          </a:xfrm>
          <a:prstGeom prst="rect">
            <a:avLst/>
          </a:prstGeom>
        </p:spPr>
        <p:txBody>
          <a:bodyPr wrap="none">
            <a:spAutoFit/>
          </a:bodyPr>
          <a:lstStyle/>
          <a:p>
            <a:r>
              <a:rPr lang="en-US" sz="2800" dirty="0">
                <a:solidFill>
                  <a:srgbClr val="FF0008"/>
                </a:solidFill>
              </a:rPr>
              <a:t>−2 </a:t>
            </a:r>
            <a:r>
              <a:rPr lang="en-US" sz="2800" dirty="0"/>
              <a:t>is the imaginary part.</a:t>
            </a:r>
          </a:p>
        </p:txBody>
      </p:sp>
      <p:graphicFrame>
        <p:nvGraphicFramePr>
          <p:cNvPr id="2" name="Object 4">
            <a:extLst>
              <a:ext uri="{FF2B5EF4-FFF2-40B4-BE49-F238E27FC236}">
                <a16:creationId xmlns:a16="http://schemas.microsoft.com/office/drawing/2014/main" id="{ED17F8FD-2861-617F-B259-2D7C6434B881}"/>
              </a:ext>
            </a:extLst>
          </p:cNvPr>
          <p:cNvGraphicFramePr>
            <a:graphicFrameLocks noChangeAspect="1"/>
          </p:cNvGraphicFramePr>
          <p:nvPr>
            <p:extLst>
              <p:ext uri="{D42A27DB-BD31-4B8C-83A1-F6EECF244321}">
                <p14:modId xmlns:p14="http://schemas.microsoft.com/office/powerpoint/2010/main" val="3508813862"/>
              </p:ext>
            </p:extLst>
          </p:nvPr>
        </p:nvGraphicFramePr>
        <p:xfrm>
          <a:off x="2819400" y="2107218"/>
          <a:ext cx="1320800" cy="838200"/>
        </p:xfrm>
        <a:graphic>
          <a:graphicData uri="http://schemas.openxmlformats.org/presentationml/2006/ole">
            <mc:AlternateContent xmlns:mc="http://schemas.openxmlformats.org/markup-compatibility/2006">
              <mc:Choice xmlns:v="urn:schemas-microsoft-com:vml" Requires="v">
                <p:oleObj name="Equation" r:id="rId2" imgW="1320480" imgH="838080" progId="Equation.DSMT4">
                  <p:embed/>
                </p:oleObj>
              </mc:Choice>
              <mc:Fallback>
                <p:oleObj name="Equation" r:id="rId2" imgW="1320480" imgH="838080" progId="Equation.DSMT4">
                  <p:embed/>
                  <p:pic>
                    <p:nvPicPr>
                      <p:cNvPr id="1229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107218"/>
                        <a:ext cx="1320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8F40D88B-008A-FF65-7D80-B97ED2C4A326}"/>
              </a:ext>
            </a:extLst>
          </p:cNvPr>
          <p:cNvGraphicFramePr>
            <a:graphicFrameLocks noChangeAspect="1"/>
          </p:cNvGraphicFramePr>
          <p:nvPr>
            <p:extLst>
              <p:ext uri="{D42A27DB-BD31-4B8C-83A1-F6EECF244321}">
                <p14:modId xmlns:p14="http://schemas.microsoft.com/office/powerpoint/2010/main" val="299347107"/>
              </p:ext>
            </p:extLst>
          </p:nvPr>
        </p:nvGraphicFramePr>
        <p:xfrm>
          <a:off x="6502400" y="2304068"/>
          <a:ext cx="1257300" cy="444500"/>
        </p:xfrm>
        <a:graphic>
          <a:graphicData uri="http://schemas.openxmlformats.org/presentationml/2006/ole">
            <mc:AlternateContent xmlns:mc="http://schemas.openxmlformats.org/markup-compatibility/2006">
              <mc:Choice xmlns:v="urn:schemas-microsoft-com:vml" Requires="v">
                <p:oleObj name="Equation" r:id="rId4" imgW="1257120" imgH="444240" progId="Equation.DSMT4">
                  <p:embed/>
                </p:oleObj>
              </mc:Choice>
              <mc:Fallback>
                <p:oleObj name="Equation" r:id="rId4" imgW="1257120" imgH="444240" progId="Equation.DSMT4">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02400" y="2304068"/>
                        <a:ext cx="1257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p>
        </p:txBody>
      </p:sp>
      <p:sp>
        <p:nvSpPr>
          <p:cNvPr id="12291" name="Rectangle 3"/>
          <p:cNvSpPr>
            <a:spLocks noGrp="1"/>
          </p:cNvSpPr>
          <p:nvPr>
            <p:ph idx="1"/>
          </p:nvPr>
        </p:nvSpPr>
        <p:spPr>
          <a:prstGeom prst="rect">
            <a:avLst/>
          </a:prstGeom>
        </p:spPr>
        <p:txBody>
          <a:bodyPr/>
          <a:lstStyle/>
          <a:p>
            <a:pPr marL="461963" indent="-458788"/>
            <a:r>
              <a:rPr lang="en-US" dirty="0">
                <a:solidFill>
                  <a:schemeClr val="tx1"/>
                </a:solidFill>
              </a:rPr>
              <a:t>b. </a:t>
            </a:r>
          </a:p>
          <a:p>
            <a:pPr marL="461963" indent="-458788"/>
            <a:endParaRPr lang="en-US" b="1" dirty="0">
              <a:solidFill>
                <a:schemeClr val="tx1"/>
              </a:solidFill>
            </a:endParaRPr>
          </a:p>
        </p:txBody>
      </p:sp>
      <p:graphicFrame>
        <p:nvGraphicFramePr>
          <p:cNvPr id="12293" name="Object 5"/>
          <p:cNvGraphicFramePr>
            <a:graphicFrameLocks noChangeAspect="1"/>
          </p:cNvGraphicFramePr>
          <p:nvPr>
            <p:extLst>
              <p:ext uri="{D42A27DB-BD31-4B8C-83A1-F6EECF244321}">
                <p14:modId xmlns:p14="http://schemas.microsoft.com/office/powerpoint/2010/main" val="2876017172"/>
              </p:ext>
            </p:extLst>
          </p:nvPr>
        </p:nvGraphicFramePr>
        <p:xfrm>
          <a:off x="519113" y="2286000"/>
          <a:ext cx="3454400" cy="838200"/>
        </p:xfrm>
        <a:graphic>
          <a:graphicData uri="http://schemas.openxmlformats.org/presentationml/2006/ole">
            <mc:AlternateContent xmlns:mc="http://schemas.openxmlformats.org/markup-compatibility/2006">
              <mc:Choice xmlns:v="urn:schemas-microsoft-com:vml" Requires="v">
                <p:oleObj name="Equation" r:id="rId2" imgW="3454200" imgH="838080" progId="Equation.DSMT4">
                  <p:embed/>
                </p:oleObj>
              </mc:Choice>
              <mc:Fallback>
                <p:oleObj name="Equation" r:id="rId2" imgW="3454200" imgH="838080" progId="Equation.DSMT4">
                  <p:embed/>
                  <p:pic>
                    <p:nvPicPr>
                      <p:cNvPr id="0" name="Object 8"/>
                      <p:cNvPicPr>
                        <a:picLocks noChangeAspect="1" noChangeArrowheads="1"/>
                      </p:cNvPicPr>
                      <p:nvPr/>
                    </p:nvPicPr>
                    <p:blipFill>
                      <a:blip r:embed="rId3"/>
                      <a:srcRect/>
                      <a:stretch>
                        <a:fillRect/>
                      </a:stretch>
                    </p:blipFill>
                    <p:spPr bwMode="auto">
                      <a:xfrm>
                        <a:off x="519113" y="2286000"/>
                        <a:ext cx="3454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3151628600"/>
              </p:ext>
            </p:extLst>
          </p:nvPr>
        </p:nvGraphicFramePr>
        <p:xfrm>
          <a:off x="4038600" y="2286000"/>
          <a:ext cx="3416300" cy="838200"/>
        </p:xfrm>
        <a:graphic>
          <a:graphicData uri="http://schemas.openxmlformats.org/presentationml/2006/ole">
            <mc:AlternateContent xmlns:mc="http://schemas.openxmlformats.org/markup-compatibility/2006">
              <mc:Choice xmlns:v="urn:schemas-microsoft-com:vml" Requires="v">
                <p:oleObj name="Equation" r:id="rId4" imgW="3416300" imgH="838200" progId="Equation.DSMT4">
                  <p:embed/>
                </p:oleObj>
              </mc:Choice>
              <mc:Fallback>
                <p:oleObj name="Equation" r:id="rId4" imgW="3416300" imgH="83820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286000"/>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3863063340"/>
              </p:ext>
            </p:extLst>
          </p:nvPr>
        </p:nvGraphicFramePr>
        <p:xfrm>
          <a:off x="1015767" y="1210811"/>
          <a:ext cx="838200" cy="838200"/>
        </p:xfrm>
        <a:graphic>
          <a:graphicData uri="http://schemas.openxmlformats.org/presentationml/2006/ole">
            <mc:AlternateContent xmlns:mc="http://schemas.openxmlformats.org/markup-compatibility/2006">
              <mc:Choice xmlns:v="urn:schemas-microsoft-com:vml" Requires="v">
                <p:oleObj name="Equation" r:id="rId6" imgW="838200" imgH="838200" progId="Equation.DSMT4">
                  <p:embed/>
                </p:oleObj>
              </mc:Choice>
              <mc:Fallback>
                <p:oleObj name="Equation" r:id="rId6" imgW="838200" imgH="83820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5767" y="1210811"/>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extLst>
              <p:ext uri="{D42A27DB-BD31-4B8C-83A1-F6EECF244321}">
                <p14:modId xmlns:p14="http://schemas.microsoft.com/office/powerpoint/2010/main" val="3831139442"/>
              </p:ext>
            </p:extLst>
          </p:nvPr>
        </p:nvGraphicFramePr>
        <p:xfrm>
          <a:off x="2006600" y="1225550"/>
          <a:ext cx="3098800" cy="838200"/>
        </p:xfrm>
        <a:graphic>
          <a:graphicData uri="http://schemas.openxmlformats.org/presentationml/2006/ole">
            <mc:AlternateContent xmlns:mc="http://schemas.openxmlformats.org/markup-compatibility/2006">
              <mc:Choice xmlns:v="urn:schemas-microsoft-com:vml" Requires="v">
                <p:oleObj name="Equation" r:id="rId8" imgW="3098520" imgH="838080" progId="Equation.DSMT4">
                  <p:embed/>
                </p:oleObj>
              </mc:Choice>
              <mc:Fallback>
                <p:oleObj name="Equation" r:id="rId8" imgW="3098520" imgH="83808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6600" y="1225550"/>
                        <a:ext cx="309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TotalTime>
  <Words>658</Words>
  <Application>Microsoft Office PowerPoint</Application>
  <PresentationFormat>On-screen Show (4:3)</PresentationFormat>
  <Paragraphs>87</Paragraphs>
  <Slides>25</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Calibri</vt:lpstr>
      <vt:lpstr>Cambria Math</vt:lpstr>
      <vt:lpstr>Courier New</vt:lpstr>
      <vt:lpstr>Symbol</vt:lpstr>
      <vt:lpstr>Office Theme</vt:lpstr>
      <vt:lpstr>Equation</vt:lpstr>
      <vt:lpstr>Section 9.8</vt:lpstr>
      <vt:lpstr>Definition: i and i2</vt:lpstr>
      <vt:lpstr>Definition: √(-a)=√a ⅈ</vt:lpstr>
      <vt:lpstr>Example 1: Finding the Square Roots of  Negative Numbers</vt:lpstr>
      <vt:lpstr>Example 1: Finding the Square Roots of  Negative Numbers (cont.)</vt:lpstr>
      <vt:lpstr>Definition: Complex Numbers </vt:lpstr>
      <vt:lpstr>Note</vt:lpstr>
      <vt:lpstr>Example 2: Identifying Real and Imaginary Parts </vt:lpstr>
      <vt:lpstr>Example 2: Identifying Real and Imaginary Parts (cont.) </vt:lpstr>
      <vt:lpstr>Example 2: Identifying Real and Imaginary Parts (cont.) </vt:lpstr>
      <vt:lpstr>Example 2: Identifying Real and Imaginary Parts (cont.) </vt:lpstr>
      <vt:lpstr>Definition: Equality of Complex Numbers</vt:lpstr>
      <vt:lpstr>Example 3: Solving Equations </vt:lpstr>
      <vt:lpstr>Example 3: Solving Equations (cont.) </vt:lpstr>
      <vt:lpstr>Definition: Addition, Subtraction, and Multiplication with Complex Numbers</vt:lpstr>
      <vt:lpstr>Example 4: Operating with Complex Numbers</vt:lpstr>
      <vt:lpstr>Example 4: Operating with Complex Numbers (cont.) </vt:lpstr>
      <vt:lpstr>Example 4: Operating with Complex Numbers (cont.) </vt:lpstr>
      <vt:lpstr>Example 4: Operating with Complex Numbers (cont.) </vt:lpstr>
      <vt:lpstr>Example 5: Dividing with Complex Numbers </vt:lpstr>
      <vt:lpstr>Example 5: Dividing with Complex Numbers (cont.) </vt:lpstr>
      <vt:lpstr>Example 5: Dividing with Complex Numbers (cont.)</vt:lpstr>
      <vt:lpstr>Example 5: Dividing with Complex Numbers (cont.) </vt:lpstr>
      <vt:lpstr>Example 5: Dividing with Complex Numbers (cont.) </vt:lpstr>
      <vt:lpstr>Example 6: Simplifying Powers of i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61</cp:revision>
  <dcterms:created xsi:type="dcterms:W3CDTF">2013-04-26T14:43:13Z</dcterms:created>
  <dcterms:modified xsi:type="dcterms:W3CDTF">2024-09-12T15:29:54Z</dcterms:modified>
</cp:coreProperties>
</file>