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62" r:id="rId5"/>
    <p:sldId id="263" r:id="rId6"/>
    <p:sldId id="265" r:id="rId7"/>
    <p:sldId id="266" r:id="rId8"/>
    <p:sldId id="267" r:id="rId9"/>
    <p:sldId id="268" r:id="rId10"/>
    <p:sldId id="269" r:id="rId11"/>
    <p:sldId id="271" r:id="rId12"/>
    <p:sldId id="292" r:id="rId13"/>
    <p:sldId id="272" r:id="rId14"/>
    <p:sldId id="273" r:id="rId15"/>
    <p:sldId id="291" r:id="rId16"/>
    <p:sldId id="274" r:id="rId17"/>
    <p:sldId id="295" r:id="rId18"/>
    <p:sldId id="275" r:id="rId19"/>
    <p:sldId id="276" r:id="rId20"/>
    <p:sldId id="278" r:id="rId21"/>
    <p:sldId id="279" r:id="rId22"/>
    <p:sldId id="280" r:id="rId23"/>
    <p:sldId id="296"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709" autoAdjust="0"/>
  </p:normalViewPr>
  <p:slideViewPr>
    <p:cSldViewPr>
      <p:cViewPr varScale="1">
        <p:scale>
          <a:sx n="111" d="100"/>
          <a:sy n="111" d="100"/>
        </p:scale>
        <p:origin x="159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18" Type="http://schemas.openxmlformats.org/officeDocument/2006/relationships/oleObject" Target="../embeddings/oleObject40.bin"/><Relationship Id="rId3" Type="http://schemas.openxmlformats.org/officeDocument/2006/relationships/image" Target="../media/image33.wmf"/><Relationship Id="rId21" Type="http://schemas.openxmlformats.org/officeDocument/2006/relationships/image" Target="../media/image40.wmf"/><Relationship Id="rId7" Type="http://schemas.openxmlformats.org/officeDocument/2006/relationships/image" Target="../media/image32.wmf"/><Relationship Id="rId12" Type="http://schemas.openxmlformats.org/officeDocument/2006/relationships/oleObject" Target="../embeddings/oleObject37.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oleObject" Target="../embeddings/oleObject32.bin"/><Relationship Id="rId16" Type="http://schemas.openxmlformats.org/officeDocument/2006/relationships/oleObject" Target="../embeddings/oleObject39.bin"/><Relationship Id="rId20"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24" Type="http://schemas.openxmlformats.org/officeDocument/2006/relationships/oleObject" Target="../embeddings/oleObject43.bin"/><Relationship Id="rId5" Type="http://schemas.openxmlformats.org/officeDocument/2006/relationships/image" Target="../media/image31.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4.wmf"/><Relationship Id="rId14" Type="http://schemas.openxmlformats.org/officeDocument/2006/relationships/oleObject" Target="../embeddings/oleObject38.bin"/><Relationship Id="rId22"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8.wmf"/><Relationship Id="rId4"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0.wmf"/><Relationship Id="rId7" Type="http://schemas.openxmlformats.org/officeDocument/2006/relationships/image" Target="../media/image72.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5.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28.xml.rels><?xml version="1.0" encoding="UTF-8" standalone="yes"?>
<Relationships xmlns="http://schemas.openxmlformats.org/package/2006/relationships"><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99.wmf"/><Relationship Id="rId18" Type="http://schemas.openxmlformats.org/officeDocument/2006/relationships/oleObject" Target="../embeddings/oleObject103.bin"/><Relationship Id="rId3" Type="http://schemas.openxmlformats.org/officeDocument/2006/relationships/image" Target="../media/image94.wmf"/><Relationship Id="rId21" Type="http://schemas.openxmlformats.org/officeDocument/2006/relationships/image" Target="../media/image103.wmf"/><Relationship Id="rId7" Type="http://schemas.openxmlformats.org/officeDocument/2006/relationships/image" Target="../media/image96.wmf"/><Relationship Id="rId12" Type="http://schemas.openxmlformats.org/officeDocument/2006/relationships/oleObject" Target="../embeddings/oleObject100.bin"/><Relationship Id="rId17" Type="http://schemas.openxmlformats.org/officeDocument/2006/relationships/image" Target="../media/image101.wmf"/><Relationship Id="rId25" Type="http://schemas.openxmlformats.org/officeDocument/2006/relationships/image" Target="../media/image105.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8.wmf"/><Relationship Id="rId24" Type="http://schemas.openxmlformats.org/officeDocument/2006/relationships/oleObject" Target="../embeddings/oleObject106.bin"/><Relationship Id="rId5" Type="http://schemas.openxmlformats.org/officeDocument/2006/relationships/image" Target="../media/image95.wmf"/><Relationship Id="rId15" Type="http://schemas.openxmlformats.org/officeDocument/2006/relationships/image" Target="../media/image100.wmf"/><Relationship Id="rId23" Type="http://schemas.openxmlformats.org/officeDocument/2006/relationships/image" Target="../media/image104.wmf"/><Relationship Id="rId10" Type="http://schemas.openxmlformats.org/officeDocument/2006/relationships/oleObject" Target="../embeddings/oleObject99.bin"/><Relationship Id="rId19" Type="http://schemas.openxmlformats.org/officeDocument/2006/relationships/image" Target="../media/image102.wmf"/><Relationship Id="rId4" Type="http://schemas.openxmlformats.org/officeDocument/2006/relationships/oleObject" Target="../embeddings/oleObject96.bin"/><Relationship Id="rId9" Type="http://schemas.openxmlformats.org/officeDocument/2006/relationships/image" Target="../media/image97.wmf"/><Relationship Id="rId14" Type="http://schemas.openxmlformats.org/officeDocument/2006/relationships/oleObject" Target="../embeddings/oleObject101.bin"/><Relationship Id="rId22" Type="http://schemas.openxmlformats.org/officeDocument/2006/relationships/oleObject" Target="../embeddings/oleObject105.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6.wmf"/><Relationship Id="rId7" Type="http://schemas.openxmlformats.org/officeDocument/2006/relationships/image" Target="../media/image108.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0.wmf"/><Relationship Id="rId5" Type="http://schemas.openxmlformats.org/officeDocument/2006/relationships/image" Target="../media/image107.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0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17.bin"/><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5.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name="Equation" r:id="rId2" imgW="1727200" imgH="889000" progId="Equation.DSMT4">
                  <p:embed/>
                </p:oleObj>
              </mc:Choice>
              <mc:Fallback>
                <p:oleObj name="Equation" r:id="rId2" imgW="1727200" imgH="889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name="Equation" r:id="rId2" imgW="6502400" imgH="3136900" progId="Equation.DSMT4">
                  <p:embed/>
                </p:oleObj>
              </mc:Choice>
              <mc:Fallback>
                <p:oleObj name="Equation" r:id="rId2" imgW="6502400" imgH="3136900" progId="Equation.DSMT4">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name="Equation" r:id="rId8" imgW="622030" imgH="317362" progId="Equation.DSMT4">
                  <p:embed/>
                </p:oleObj>
              </mc:Choice>
              <mc:Fallback>
                <p:oleObj name="Equation" r:id="rId8" imgW="622030" imgH="317362"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name="Equation" r:id="rId10" imgW="647419" imgH="317362" progId="Equation.DSMT4">
                  <p:embed/>
                </p:oleObj>
              </mc:Choice>
              <mc:Fallback>
                <p:oleObj name="Equation" r:id="rId10" imgW="647419" imgH="317362"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name="Equation" r:id="rId12" imgW="926698" imgH="406224" progId="Equation.DSMT4">
                  <p:embed/>
                </p:oleObj>
              </mc:Choice>
              <mc:Fallback>
                <p:oleObj name="Equation" r:id="rId12" imgW="926698" imgH="406224"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name="Equation" r:id="rId14" imgW="939392" imgH="317362" progId="Equation.DSMT4">
                  <p:embed/>
                </p:oleObj>
              </mc:Choice>
              <mc:Fallback>
                <p:oleObj name="Equation" r:id="rId14" imgW="939392" imgH="317362"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name="Equation" r:id="rId16" imgW="622030" imgH="317362" progId="Equation.DSMT4">
                  <p:embed/>
                </p:oleObj>
              </mc:Choice>
              <mc:Fallback>
                <p:oleObj name="Equation" r:id="rId16" imgW="622030" imgH="317362" progId="Equation.DSMT4">
                  <p:embed/>
                  <p:pic>
                    <p:nvPicPr>
                      <p:cNvPr id="0" name="Object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name="Equation" r:id="rId18" imgW="647419" imgH="317362" progId="Equation.DSMT4">
                  <p:embed/>
                </p:oleObj>
              </mc:Choice>
              <mc:Fallback>
                <p:oleObj name="Equation" r:id="rId18" imgW="647419" imgH="317362"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name="Equation" r:id="rId20" imgW="1523339" imgH="406224" progId="Equation.DSMT4">
                  <p:embed/>
                </p:oleObj>
              </mc:Choice>
              <mc:Fallback>
                <p:oleObj name="Equation" r:id="rId20" imgW="1523339" imgH="406224" progId="Equation.DSMT4">
                  <p:embed/>
                  <p:pic>
                    <p:nvPicPr>
                      <p:cNvPr id="0" name="Object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name="Equation" r:id="rId22" imgW="622030" imgH="317362" progId="Equation.DSMT4">
                  <p:embed/>
                </p:oleObj>
              </mc:Choice>
              <mc:Fallback>
                <p:oleObj name="Equation" r:id="rId22" imgW="622030" imgH="317362"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name="Equation" r:id="rId24" imgW="647419" imgH="317362" progId="Equation.DSMT4">
                  <p:embed/>
                </p:oleObj>
              </mc:Choice>
              <mc:Fallback>
                <p:oleObj name="Equation" r:id="rId24" imgW="647419" imgH="31736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5" name="Content Placeholder 4"/>
          <p:cNvSpPr>
            <a:spLocks noGrp="1"/>
          </p:cNvSpPr>
          <p:nvPr>
            <p:ph idx="4294967295"/>
          </p:nvPr>
        </p:nvSpPr>
        <p:spPr>
          <a:xfrm>
            <a:off x="457200" y="1280160"/>
            <a:ext cx="8229600" cy="3194721"/>
          </a:xfrm>
          <a:prstGeom prst="rect">
            <a:avLst/>
          </a:prstGeom>
          <a:noFill/>
          <a:ln w="28575">
            <a:solidFill>
              <a:srgbClr val="FF0000"/>
            </a:solidFill>
          </a:ln>
        </p:spPr>
        <p:txBody>
          <a:bodyPr>
            <a:spAutoFit/>
          </a:bodyPr>
          <a:lstStyle/>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361433068"/>
              </p:ext>
            </p:extLst>
          </p:nvPr>
        </p:nvGraphicFramePr>
        <p:xfrm>
          <a:off x="3048000" y="1916431"/>
          <a:ext cx="2286000" cy="876300"/>
        </p:xfrm>
        <a:graphic>
          <a:graphicData uri="http://schemas.openxmlformats.org/presentationml/2006/ole">
            <mc:AlternateContent xmlns:mc="http://schemas.openxmlformats.org/markup-compatibility/2006">
              <mc:Choice xmlns:v="urn:schemas-microsoft-com:vml" Requires="v">
                <p:oleObj name="Equation" r:id="rId2" imgW="2286000" imgH="876300" progId="Equation.DSMT4">
                  <p:embed/>
                </p:oleObj>
              </mc:Choice>
              <mc:Fallback>
                <p:oleObj name="Equation" r:id="rId2" imgW="22860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16431"/>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257695563"/>
              </p:ext>
            </p:extLst>
          </p:nvPr>
        </p:nvGraphicFramePr>
        <p:xfrm>
          <a:off x="3352800" y="2057400"/>
          <a:ext cx="2146300" cy="876300"/>
        </p:xfrm>
        <a:graphic>
          <a:graphicData uri="http://schemas.openxmlformats.org/presentationml/2006/ole">
            <mc:AlternateContent xmlns:mc="http://schemas.openxmlformats.org/markup-compatibility/2006">
              <mc:Choice xmlns:v="urn:schemas-microsoft-com:vml" Requires="v">
                <p:oleObj name="Equation" r:id="rId2" imgW="2145960" imgH="876240" progId="Equation.DSMT4">
                  <p:embed/>
                </p:oleObj>
              </mc:Choice>
              <mc:Fallback>
                <p:oleObj name="Equation" r:id="rId2" imgW="2145960" imgH="876240" progId="Equation.DSMT4">
                  <p:embed/>
                  <p:pic>
                    <p:nvPicPr>
                      <p:cNvPr id="0" name="Picture 4"/>
                      <p:cNvPicPr>
                        <a:picLocks noChangeAspect="1" noChangeArrowheads="1"/>
                      </p:cNvPicPr>
                      <p:nvPr/>
                    </p:nvPicPr>
                    <p:blipFill>
                      <a:blip r:embed="rId3"/>
                      <a:srcRect/>
                      <a:stretch>
                        <a:fillRect/>
                      </a:stretch>
                    </p:blipFill>
                    <p:spPr bwMode="auto">
                      <a:xfrm>
                        <a:off x="3352800" y="2057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0" indent="0">
              <a:spcBef>
                <a:spcPts val="0"/>
              </a:spcBef>
              <a:buNone/>
            </a:pPr>
            <a:r>
              <a:rPr lang="en-US" sz="2800" dirty="0"/>
              <a:t>a. </a:t>
            </a:r>
          </a:p>
          <a:p>
            <a:pPr marL="0" indent="0">
              <a:spcBef>
                <a:spcPts val="0"/>
              </a:spcBef>
              <a:buNone/>
            </a:pPr>
            <a:endParaRPr lang="en-US" sz="2800" i="0" dirty="0">
              <a:solidFill>
                <a:schemeClr val="tx1"/>
              </a:solidFill>
            </a:endParaRPr>
          </a:p>
          <a:p>
            <a:pPr marL="0" indent="0">
              <a:spcBef>
                <a:spcPts val="0"/>
              </a:spcBef>
              <a:buNone/>
            </a:pPr>
            <a:endParaRPr lang="en-US" sz="2800" dirty="0"/>
          </a:p>
          <a:p>
            <a:pPr marL="0" indent="0">
              <a:spcBef>
                <a:spcPts val="0"/>
              </a:spcBef>
              <a:buNone/>
            </a:pPr>
            <a:r>
              <a:rPr lang="en-US" sz="2800" i="0" dirty="0">
                <a:solidFill>
                  <a:schemeClr val="tx1"/>
                </a:solidFill>
              </a:rPr>
              <a:t>b. </a:t>
            </a:r>
          </a:p>
          <a:p>
            <a:pPr marL="0" indent="0">
              <a:spcBef>
                <a:spcPts val="0"/>
              </a:spcBef>
              <a:buNone/>
            </a:pPr>
            <a:endParaRPr lang="en-US" sz="2800" dirty="0"/>
          </a:p>
          <a:p>
            <a:pPr marL="0" indent="0">
              <a:spcBef>
                <a:spcPts val="0"/>
              </a:spcBef>
              <a:buNone/>
            </a:pPr>
            <a:endParaRPr lang="en-US" sz="2800" i="0" dirty="0">
              <a:solidFill>
                <a:schemeClr val="tx1"/>
              </a:solidFill>
            </a:endParaRPr>
          </a:p>
          <a:p>
            <a:pPr marL="0" indent="0">
              <a:spcBef>
                <a:spcPts val="0"/>
              </a:spcBef>
              <a:buNone/>
            </a:pPr>
            <a:r>
              <a:rPr lang="en-US" sz="2800" dirty="0"/>
              <a:t>c. </a:t>
            </a:r>
            <a:endParaRPr lang="en-US" sz="2800" i="0" dirty="0">
              <a:solidFill>
                <a:schemeClr val="tx1"/>
              </a:solidFill>
            </a:endParaRP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name="Equation" r:id="rId2" imgW="2476500" imgH="889000" progId="Equation.DSMT4">
                  <p:embed/>
                </p:oleObj>
              </mc:Choice>
              <mc:Fallback>
                <p:oleObj name="Equation" r:id="rId2" imgW="24765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a:extLst>
              <a:ext uri="{FF2B5EF4-FFF2-40B4-BE49-F238E27FC236}">
                <a16:creationId xmlns:a16="http://schemas.microsoft.com/office/drawing/2014/main" id="{464C64D9-E254-57E0-E3C5-34C807C36B11}"/>
              </a:ext>
            </a:extLst>
          </p:cNvPr>
          <p:cNvGraphicFramePr>
            <a:graphicFrameLocks noChangeAspect="1"/>
          </p:cNvGraphicFramePr>
          <p:nvPr>
            <p:extLst>
              <p:ext uri="{D42A27DB-BD31-4B8C-83A1-F6EECF244321}">
                <p14:modId xmlns:p14="http://schemas.microsoft.com/office/powerpoint/2010/main" val="3193514684"/>
              </p:ext>
            </p:extLst>
          </p:nvPr>
        </p:nvGraphicFramePr>
        <p:xfrm>
          <a:off x="1008081" y="3517549"/>
          <a:ext cx="3352800" cy="876300"/>
        </p:xfrm>
        <a:graphic>
          <a:graphicData uri="http://schemas.openxmlformats.org/presentationml/2006/ole">
            <mc:AlternateContent xmlns:mc="http://schemas.openxmlformats.org/markup-compatibility/2006">
              <mc:Choice xmlns:v="urn:schemas-microsoft-com:vml" Requires="v">
                <p:oleObj name="Equation" r:id="rId4" imgW="3352800" imgH="876300" progId="Equation.DSMT4">
                  <p:embed/>
                </p:oleObj>
              </mc:Choice>
              <mc:Fallback>
                <p:oleObj name="Equation" r:id="rId4" imgW="3352800" imgH="876300" progId="Equation.DSMT4">
                  <p:embed/>
                  <p:pic>
                    <p:nvPicPr>
                      <p:cNvPr id="21508"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81" y="3517549"/>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32120A70-087C-B294-ECDD-3AFBBF3B1D1E}"/>
              </a:ext>
            </a:extLst>
          </p:cNvPr>
          <p:cNvGraphicFramePr>
            <a:graphicFrameLocks noChangeAspect="1"/>
          </p:cNvGraphicFramePr>
          <p:nvPr>
            <p:extLst>
              <p:ext uri="{D42A27DB-BD31-4B8C-83A1-F6EECF244321}">
                <p14:modId xmlns:p14="http://schemas.microsoft.com/office/powerpoint/2010/main" val="3290073117"/>
              </p:ext>
            </p:extLst>
          </p:nvPr>
        </p:nvGraphicFramePr>
        <p:xfrm>
          <a:off x="1003300" y="5003524"/>
          <a:ext cx="1765300" cy="825500"/>
        </p:xfrm>
        <a:graphic>
          <a:graphicData uri="http://schemas.openxmlformats.org/presentationml/2006/ole">
            <mc:AlternateContent xmlns:mc="http://schemas.openxmlformats.org/markup-compatibility/2006">
              <mc:Choice xmlns:v="urn:schemas-microsoft-com:vml" Requires="v">
                <p:oleObj name="Equation" r:id="rId6" imgW="1765300" imgH="825500" progId="Equation.DSMT4">
                  <p:embed/>
                </p:oleObj>
              </mc:Choice>
              <mc:Fallback>
                <p:oleObj name="Equation" r:id="rId6" imgW="1765300" imgH="825500" progId="Equation.DSMT4">
                  <p:embed/>
                  <p:pic>
                    <p:nvPicPr>
                      <p:cNvPr id="2253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500352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 (cont.)</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endParaRPr lang="en-US" sz="2800" b="1" dirty="0"/>
          </a:p>
          <a:p>
            <a:pPr marL="0" indent="0">
              <a:spcBef>
                <a:spcPts val="0"/>
              </a:spcBef>
              <a:buFont typeface="Courier New" pitchFamily="49" charset="0"/>
              <a:buNone/>
            </a:pPr>
            <a:r>
              <a:rPr lang="en-US" sz="2800" b="1" i="0" dirty="0">
                <a:solidFill>
                  <a:schemeClr val="tx1"/>
                </a:solidFill>
              </a:rPr>
              <a:t>a. </a:t>
            </a:r>
          </a:p>
        </p:txBody>
      </p:sp>
      <p:graphicFrame>
        <p:nvGraphicFramePr>
          <p:cNvPr id="20486" name="Object 11"/>
          <p:cNvGraphicFramePr>
            <a:graphicFrameLocks noChangeAspect="1"/>
          </p:cNvGraphicFramePr>
          <p:nvPr>
            <p:extLst>
              <p:ext uri="{D42A27DB-BD31-4B8C-83A1-F6EECF244321}">
                <p14:modId xmlns:p14="http://schemas.microsoft.com/office/powerpoint/2010/main" val="418616748"/>
              </p:ext>
            </p:extLst>
          </p:nvPr>
        </p:nvGraphicFramePr>
        <p:xfrm>
          <a:off x="6767158" y="2170687"/>
          <a:ext cx="2006600" cy="495300"/>
        </p:xfrm>
        <a:graphic>
          <a:graphicData uri="http://schemas.openxmlformats.org/presentationml/2006/ole">
            <mc:AlternateContent xmlns:mc="http://schemas.openxmlformats.org/markup-compatibility/2006">
              <mc:Choice xmlns:v="urn:schemas-microsoft-com:vml" Requires="v">
                <p:oleObj name="Equation" r:id="rId2" imgW="2005729" imgH="495085" progId="Equation.DSMT4">
                  <p:embed/>
                </p:oleObj>
              </mc:Choice>
              <mc:Fallback>
                <p:oleObj name="Equation" r:id="rId2" imgW="2005729" imgH="495085" progId="Equation.DSMT4">
                  <p:embed/>
                  <p:pic>
                    <p:nvPicPr>
                      <p:cNvPr id="20486"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7158" y="2170687"/>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53173745"/>
              </p:ext>
            </p:extLst>
          </p:nvPr>
        </p:nvGraphicFramePr>
        <p:xfrm>
          <a:off x="1015006" y="2003999"/>
          <a:ext cx="2476500" cy="901700"/>
        </p:xfrm>
        <a:graphic>
          <a:graphicData uri="http://schemas.openxmlformats.org/presentationml/2006/ole">
            <mc:AlternateContent xmlns:mc="http://schemas.openxmlformats.org/markup-compatibility/2006">
              <mc:Choice xmlns:v="urn:schemas-microsoft-com:vml" Requires="v">
                <p:oleObj name="Equation" r:id="rId4" imgW="2476500" imgH="901700" progId="Equation.DSMT4">
                  <p:embed/>
                </p:oleObj>
              </mc:Choice>
              <mc:Fallback>
                <p:oleObj name="Equation" r:id="rId4" imgW="2476500" imgH="901700" progId="Equation.DSMT4">
                  <p:embed/>
                  <p:pic>
                    <p:nvPicPr>
                      <p:cNvPr id="1229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5006" y="2003999"/>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342110459"/>
              </p:ext>
            </p:extLst>
          </p:nvPr>
        </p:nvGraphicFramePr>
        <p:xfrm>
          <a:off x="3530246" y="1989712"/>
          <a:ext cx="2959100" cy="914400"/>
        </p:xfrm>
        <a:graphic>
          <a:graphicData uri="http://schemas.openxmlformats.org/presentationml/2006/ole">
            <mc:AlternateContent xmlns:mc="http://schemas.openxmlformats.org/markup-compatibility/2006">
              <mc:Choice xmlns:v="urn:schemas-microsoft-com:vml" Requires="v">
                <p:oleObj name="Equation" r:id="rId6" imgW="2959100" imgH="914400" progId="Equation.DSMT4">
                  <p:embed/>
                </p:oleObj>
              </mc:Choice>
              <mc:Fallback>
                <p:oleObj name="Equation" r:id="rId6" imgW="2959100" imgH="9144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0246" y="1989712"/>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46569611"/>
              </p:ext>
            </p:extLst>
          </p:nvPr>
        </p:nvGraphicFramePr>
        <p:xfrm>
          <a:off x="3519133" y="3021587"/>
          <a:ext cx="2692400" cy="901700"/>
        </p:xfrm>
        <a:graphic>
          <a:graphicData uri="http://schemas.openxmlformats.org/presentationml/2006/ole">
            <mc:AlternateContent xmlns:mc="http://schemas.openxmlformats.org/markup-compatibility/2006">
              <mc:Choice xmlns:v="urn:schemas-microsoft-com:vml" Requires="v">
                <p:oleObj name="Equation" r:id="rId8" imgW="2692400" imgH="901700" progId="Equation.DSMT4">
                  <p:embed/>
                </p:oleObj>
              </mc:Choice>
              <mc:Fallback>
                <p:oleObj name="Equation" r:id="rId8" imgW="2692400" imgH="901700" progId="Equation.DSMT4">
                  <p:embed/>
                  <p:pic>
                    <p:nvPicPr>
                      <p:cNvPr id="1229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9133" y="3021587"/>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632759161"/>
              </p:ext>
            </p:extLst>
          </p:nvPr>
        </p:nvGraphicFramePr>
        <p:xfrm>
          <a:off x="3491506" y="4124993"/>
          <a:ext cx="1358900" cy="901700"/>
        </p:xfrm>
        <a:graphic>
          <a:graphicData uri="http://schemas.openxmlformats.org/presentationml/2006/ole">
            <mc:AlternateContent xmlns:mc="http://schemas.openxmlformats.org/markup-compatibility/2006">
              <mc:Choice xmlns:v="urn:schemas-microsoft-com:vml" Requires="v">
                <p:oleObj name="Equation" r:id="rId10" imgW="1358310" imgH="901309" progId="Equation.DSMT4">
                  <p:embed/>
                </p:oleObj>
              </mc:Choice>
              <mc:Fallback>
                <p:oleObj name="Equation" r:id="rId10" imgW="1358310" imgH="901309" progId="Equation.DSMT4">
                  <p:embed/>
                  <p:pic>
                    <p:nvPicPr>
                      <p:cNvPr id="1229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1506" y="4124993"/>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9363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extLst>
              <p:ext uri="{D42A27DB-BD31-4B8C-83A1-F6EECF244321}">
                <p14:modId xmlns:p14="http://schemas.microsoft.com/office/powerpoint/2010/main" val="74231043"/>
              </p:ext>
            </p:extLst>
          </p:nvPr>
        </p:nvGraphicFramePr>
        <p:xfrm>
          <a:off x="6379212" y="3776151"/>
          <a:ext cx="1905000" cy="241300"/>
        </p:xfrm>
        <a:graphic>
          <a:graphicData uri="http://schemas.openxmlformats.org/presentationml/2006/ole">
            <mc:AlternateContent xmlns:mc="http://schemas.openxmlformats.org/markup-compatibility/2006">
              <mc:Choice xmlns:v="urn:schemas-microsoft-com:vml" Requires="v">
                <p:oleObj name="Equation" r:id="rId2" imgW="1905000" imgH="241300" progId="Equation.DSMT4">
                  <p:embed/>
                </p:oleObj>
              </mc:Choice>
              <mc:Fallback>
                <p:oleObj name="Equation" r:id="rId2" imgW="1905000" imgH="241300" progId="Equation.DSMT4">
                  <p:embed/>
                  <p:pic>
                    <p:nvPicPr>
                      <p:cNvPr id="0" name="Picture 1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212" y="3776151"/>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endParaRPr lang="en-US" sz="2800" dirty="0"/>
          </a:p>
        </p:txBody>
      </p:sp>
      <p:graphicFrame>
        <p:nvGraphicFramePr>
          <p:cNvPr id="21510" name="Object 7"/>
          <p:cNvGraphicFramePr>
            <a:graphicFrameLocks noChangeAspect="1"/>
          </p:cNvGraphicFramePr>
          <p:nvPr>
            <p:extLst>
              <p:ext uri="{D42A27DB-BD31-4B8C-83A1-F6EECF244321}">
                <p14:modId xmlns:p14="http://schemas.microsoft.com/office/powerpoint/2010/main" val="1973501051"/>
              </p:ext>
            </p:extLst>
          </p:nvPr>
        </p:nvGraphicFramePr>
        <p:xfrm>
          <a:off x="6279777" y="1312358"/>
          <a:ext cx="2006600" cy="495300"/>
        </p:xfrm>
        <a:graphic>
          <a:graphicData uri="http://schemas.openxmlformats.org/presentationml/2006/ole">
            <mc:AlternateContent xmlns:mc="http://schemas.openxmlformats.org/markup-compatibility/2006">
              <mc:Choice xmlns:v="urn:schemas-microsoft-com:vml" Requires="v">
                <p:oleObj name="Equation" r:id="rId4" imgW="2005729" imgH="495085" progId="Equation.DSMT4">
                  <p:embed/>
                </p:oleObj>
              </mc:Choice>
              <mc:Fallback>
                <p:oleObj name="Equation" r:id="rId4" imgW="2005729" imgH="495085"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9777" y="1312358"/>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363696808"/>
              </p:ext>
            </p:extLst>
          </p:nvPr>
        </p:nvGraphicFramePr>
        <p:xfrm>
          <a:off x="1043585" y="1129156"/>
          <a:ext cx="3124200" cy="889000"/>
        </p:xfrm>
        <a:graphic>
          <a:graphicData uri="http://schemas.openxmlformats.org/presentationml/2006/ole">
            <mc:AlternateContent xmlns:mc="http://schemas.openxmlformats.org/markup-compatibility/2006">
              <mc:Choice xmlns:v="urn:schemas-microsoft-com:vml" Requires="v">
                <p:oleObj name="Equation" r:id="rId6" imgW="3124200" imgH="889000" progId="Equation.DSMT4">
                  <p:embed/>
                </p:oleObj>
              </mc:Choice>
              <mc:Fallback>
                <p:oleObj name="Equation" r:id="rId6" imgW="3124200" imgH="8890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585" y="1129156"/>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997662891"/>
              </p:ext>
            </p:extLst>
          </p:nvPr>
        </p:nvGraphicFramePr>
        <p:xfrm>
          <a:off x="4201740" y="1125033"/>
          <a:ext cx="1892300" cy="901700"/>
        </p:xfrm>
        <a:graphic>
          <a:graphicData uri="http://schemas.openxmlformats.org/presentationml/2006/ole">
            <mc:AlternateContent xmlns:mc="http://schemas.openxmlformats.org/markup-compatibility/2006">
              <mc:Choice xmlns:v="urn:schemas-microsoft-com:vml" Requires="v">
                <p:oleObj name="Equation" r:id="rId8" imgW="1892300" imgH="901700" progId="Equation.DSMT4">
                  <p:embed/>
                </p:oleObj>
              </mc:Choice>
              <mc:Fallback>
                <p:oleObj name="Equation" r:id="rId8" imgW="1892300" imgH="9017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1740" y="1125033"/>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1190991644"/>
              </p:ext>
            </p:extLst>
          </p:nvPr>
        </p:nvGraphicFramePr>
        <p:xfrm>
          <a:off x="4251998" y="2251766"/>
          <a:ext cx="1714500" cy="889000"/>
        </p:xfrm>
        <a:graphic>
          <a:graphicData uri="http://schemas.openxmlformats.org/presentationml/2006/ole">
            <mc:AlternateContent xmlns:mc="http://schemas.openxmlformats.org/markup-compatibility/2006">
              <mc:Choice xmlns:v="urn:schemas-microsoft-com:vml" Requires="v">
                <p:oleObj name="Equation" r:id="rId10" imgW="1714500" imgH="889000" progId="Equation.DSMT4">
                  <p:embed/>
                </p:oleObj>
              </mc:Choice>
              <mc:Fallback>
                <p:oleObj name="Equation" r:id="rId10" imgW="1714500" imgH="889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1998" y="2251766"/>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497813857"/>
              </p:ext>
            </p:extLst>
          </p:nvPr>
        </p:nvGraphicFramePr>
        <p:xfrm>
          <a:off x="4221574" y="3374166"/>
          <a:ext cx="1993900" cy="990600"/>
        </p:xfrm>
        <a:graphic>
          <a:graphicData uri="http://schemas.openxmlformats.org/presentationml/2006/ole">
            <mc:AlternateContent xmlns:mc="http://schemas.openxmlformats.org/markup-compatibility/2006">
              <mc:Choice xmlns:v="urn:schemas-microsoft-com:vml" Requires="v">
                <p:oleObj name="Equation" r:id="rId12" imgW="1993900" imgH="990600" progId="Equation.DSMT4">
                  <p:embed/>
                </p:oleObj>
              </mc:Choice>
              <mc:Fallback>
                <p:oleObj name="Equation" r:id="rId12" imgW="1993900" imgH="9906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21574" y="3374166"/>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069894137"/>
              </p:ext>
            </p:extLst>
          </p:nvPr>
        </p:nvGraphicFramePr>
        <p:xfrm>
          <a:off x="4201740" y="4572000"/>
          <a:ext cx="952500" cy="838200"/>
        </p:xfrm>
        <a:graphic>
          <a:graphicData uri="http://schemas.openxmlformats.org/presentationml/2006/ole">
            <mc:AlternateContent xmlns:mc="http://schemas.openxmlformats.org/markup-compatibility/2006">
              <mc:Choice xmlns:v="urn:schemas-microsoft-com:vml" Requires="v">
                <p:oleObj name="Equation" r:id="rId14" imgW="952087" imgH="837836" progId="Equation.DSMT4">
                  <p:embed/>
                </p:oleObj>
              </mc:Choice>
              <mc:Fallback>
                <p:oleObj name="Equation" r:id="rId14" imgW="952087" imgH="837836"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01740" y="4572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5414013" y="3442428"/>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5337813" y="3932286"/>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 name="Object 3">
            <a:extLst>
              <a:ext uri="{FF2B5EF4-FFF2-40B4-BE49-F238E27FC236}">
                <a16:creationId xmlns:a16="http://schemas.microsoft.com/office/drawing/2014/main" id="{687615F4-F016-4450-ABBA-80FA72A2092F}"/>
              </a:ext>
            </a:extLst>
          </p:cNvPr>
          <p:cNvGraphicFramePr>
            <a:graphicFrameLocks noChangeAspect="1"/>
          </p:cNvGraphicFramePr>
          <p:nvPr>
            <p:extLst>
              <p:ext uri="{D42A27DB-BD31-4B8C-83A1-F6EECF244321}">
                <p14:modId xmlns:p14="http://schemas.microsoft.com/office/powerpoint/2010/main" val="2154706421"/>
              </p:ext>
            </p:extLst>
          </p:nvPr>
        </p:nvGraphicFramePr>
        <p:xfrm>
          <a:off x="1143000" y="3009900"/>
          <a:ext cx="1765300" cy="838200"/>
        </p:xfrm>
        <a:graphic>
          <a:graphicData uri="http://schemas.openxmlformats.org/presentationml/2006/ole">
            <mc:AlternateContent xmlns:mc="http://schemas.openxmlformats.org/markup-compatibility/2006">
              <mc:Choice xmlns:v="urn:schemas-microsoft-com:vml" Requires="v">
                <p:oleObj name="Equation" r:id="rId2" imgW="1765300" imgH="838200" progId="Equation.DSMT4">
                  <p:embed/>
                </p:oleObj>
              </mc:Choice>
              <mc:Fallback>
                <p:oleObj name="Equation" r:id="rId2" imgW="1765300" imgH="838200" progId="Equation.DSMT4">
                  <p:embed/>
                  <p:pic>
                    <p:nvPicPr>
                      <p:cNvPr id="1536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099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4994529-E828-AA32-86A7-9A10BD110C3E}"/>
              </a:ext>
            </a:extLst>
          </p:cNvPr>
          <p:cNvGraphicFramePr>
            <a:graphicFrameLocks noChangeAspect="1"/>
          </p:cNvGraphicFramePr>
          <p:nvPr>
            <p:extLst>
              <p:ext uri="{D42A27DB-BD31-4B8C-83A1-F6EECF244321}">
                <p14:modId xmlns:p14="http://schemas.microsoft.com/office/powerpoint/2010/main" val="2451632811"/>
              </p:ext>
            </p:extLst>
          </p:nvPr>
        </p:nvGraphicFramePr>
        <p:xfrm>
          <a:off x="2937823" y="2996252"/>
          <a:ext cx="3111500" cy="939800"/>
        </p:xfrm>
        <a:graphic>
          <a:graphicData uri="http://schemas.openxmlformats.org/presentationml/2006/ole">
            <mc:AlternateContent xmlns:mc="http://schemas.openxmlformats.org/markup-compatibility/2006">
              <mc:Choice xmlns:v="urn:schemas-microsoft-com:vml" Requires="v">
                <p:oleObj name="Equation" r:id="rId4" imgW="3111500" imgH="939800" progId="Equation.DSMT4">
                  <p:embed/>
                </p:oleObj>
              </mc:Choice>
              <mc:Fallback>
                <p:oleObj name="Equation" r:id="rId4" imgW="3111500" imgH="939800" progId="Equation.DSMT4">
                  <p:embed/>
                  <p:pic>
                    <p:nvPicPr>
                      <p:cNvPr id="1536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7823" y="2996252"/>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034DB056-BFAD-C37A-040F-CF3BD78F900B}"/>
              </a:ext>
            </a:extLst>
          </p:cNvPr>
          <p:cNvGraphicFramePr>
            <a:graphicFrameLocks noChangeAspect="1"/>
          </p:cNvGraphicFramePr>
          <p:nvPr>
            <p:extLst>
              <p:ext uri="{D42A27DB-BD31-4B8C-83A1-F6EECF244321}">
                <p14:modId xmlns:p14="http://schemas.microsoft.com/office/powerpoint/2010/main" val="2876529388"/>
              </p:ext>
            </p:extLst>
          </p:nvPr>
        </p:nvGraphicFramePr>
        <p:xfrm>
          <a:off x="2950523" y="4125604"/>
          <a:ext cx="2019300" cy="838200"/>
        </p:xfrm>
        <a:graphic>
          <a:graphicData uri="http://schemas.openxmlformats.org/presentationml/2006/ole">
            <mc:AlternateContent xmlns:mc="http://schemas.openxmlformats.org/markup-compatibility/2006">
              <mc:Choice xmlns:v="urn:schemas-microsoft-com:vml" Requires="v">
                <p:oleObj name="Equation" r:id="rId6" imgW="2019300" imgH="838200" progId="Equation.DSMT4">
                  <p:embed/>
                </p:oleObj>
              </mc:Choice>
              <mc:Fallback>
                <p:oleObj name="Equation" r:id="rId6" imgW="2019300" imgH="838200" progId="Equation.DSMT4">
                  <p:embed/>
                  <p:pic>
                    <p:nvPicPr>
                      <p:cNvPr id="1536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0523" y="412560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E639D63A-7455-34E2-0637-0FA11A7D530C}"/>
              </a:ext>
            </a:extLst>
          </p:cNvPr>
          <p:cNvGraphicFramePr>
            <a:graphicFrameLocks noChangeAspect="1"/>
          </p:cNvGraphicFramePr>
          <p:nvPr>
            <p:extLst>
              <p:ext uri="{D42A27DB-BD31-4B8C-83A1-F6EECF244321}">
                <p14:modId xmlns:p14="http://schemas.microsoft.com/office/powerpoint/2010/main" val="356625072"/>
              </p:ext>
            </p:extLst>
          </p:nvPr>
        </p:nvGraphicFramePr>
        <p:xfrm>
          <a:off x="2964806" y="5096036"/>
          <a:ext cx="1422400" cy="850900"/>
        </p:xfrm>
        <a:graphic>
          <a:graphicData uri="http://schemas.openxmlformats.org/presentationml/2006/ole">
            <mc:AlternateContent xmlns:mc="http://schemas.openxmlformats.org/markup-compatibility/2006">
              <mc:Choice xmlns:v="urn:schemas-microsoft-com:vml" Requires="v">
                <p:oleObj name="Equation" r:id="rId8" imgW="1422400" imgH="850900" progId="Equation.DSMT4">
                  <p:embed/>
                </p:oleObj>
              </mc:Choice>
              <mc:Fallback>
                <p:oleObj name="Equation" r:id="rId8" imgW="1422400" imgH="850900"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806" y="5096036"/>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A6233447-1DD7-4830-EC51-AA2928D6D850}"/>
              </a:ext>
            </a:extLst>
          </p:cNvPr>
          <p:cNvGraphicFramePr>
            <a:graphicFrameLocks noChangeAspect="1"/>
          </p:cNvGraphicFramePr>
          <p:nvPr>
            <p:extLst>
              <p:ext uri="{D42A27DB-BD31-4B8C-83A1-F6EECF244321}">
                <p14:modId xmlns:p14="http://schemas.microsoft.com/office/powerpoint/2010/main" val="477485847"/>
              </p:ext>
            </p:extLst>
          </p:nvPr>
        </p:nvGraphicFramePr>
        <p:xfrm>
          <a:off x="4786380" y="5102386"/>
          <a:ext cx="1003300" cy="838200"/>
        </p:xfrm>
        <a:graphic>
          <a:graphicData uri="http://schemas.openxmlformats.org/presentationml/2006/ole">
            <mc:AlternateContent xmlns:mc="http://schemas.openxmlformats.org/markup-compatibility/2006">
              <mc:Choice xmlns:v="urn:schemas-microsoft-com:vml" Requires="v">
                <p:oleObj name="Equation" r:id="rId10" imgW="1002865" imgH="837836" progId="Equation.DSMT4">
                  <p:embed/>
                </p:oleObj>
              </mc:Choice>
              <mc:Fallback>
                <p:oleObj name="Equation" r:id="rId10" imgW="1002865" imgH="837836" progId="Equation.DSMT4">
                  <p:embed/>
                  <p:pic>
                    <p:nvPicPr>
                      <p:cNvPr id="1536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6380" y="510238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with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951099088"/>
              </p:ext>
            </p:extLst>
          </p:nvPr>
        </p:nvGraphicFramePr>
        <p:xfrm>
          <a:off x="2743200" y="1954343"/>
          <a:ext cx="2159000" cy="876300"/>
        </p:xfrm>
        <a:graphic>
          <a:graphicData uri="http://schemas.openxmlformats.org/presentationml/2006/ole">
            <mc:AlternateContent xmlns:mc="http://schemas.openxmlformats.org/markup-compatibility/2006">
              <mc:Choice xmlns:v="urn:schemas-microsoft-com:vml" Requires="v">
                <p:oleObj name="Equation" r:id="rId4" imgW="2159000" imgH="876300" progId="Equation.DSMT4">
                  <p:embed/>
                </p:oleObj>
              </mc:Choice>
              <mc:Fallback>
                <p:oleObj name="Equation" r:id="rId4" imgW="2159000" imgH="8763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4343"/>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a:t>
            </a:r>
          </a:p>
        </p:txBody>
      </p:sp>
      <p:graphicFrame>
        <p:nvGraphicFramePr>
          <p:cNvPr id="24583" name="Object 5"/>
          <p:cNvGraphicFramePr>
            <a:graphicFrameLocks noChangeAspect="1"/>
          </p:cNvGraphicFramePr>
          <p:nvPr>
            <p:extLst>
              <p:ext uri="{D42A27DB-BD31-4B8C-83A1-F6EECF244321}">
                <p14:modId xmlns:p14="http://schemas.microsoft.com/office/powerpoint/2010/main" val="246068117"/>
              </p:ext>
            </p:extLst>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(cont.)</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extLst>
              <p:ext uri="{D42A27DB-BD31-4B8C-83A1-F6EECF244321}">
                <p14:modId xmlns:p14="http://schemas.microsoft.com/office/powerpoint/2010/main" val="2741877395"/>
              </p:ext>
            </p:extLst>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extLst>
              <p:ext uri="{D42A27DB-BD31-4B8C-83A1-F6EECF244321}">
                <p14:modId xmlns:p14="http://schemas.microsoft.com/office/powerpoint/2010/main" val="1893912071"/>
              </p:ext>
            </p:extLst>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307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extLst>
              <p:ext uri="{D42A27DB-BD31-4B8C-83A1-F6EECF244321}">
                <p14:modId xmlns:p14="http://schemas.microsoft.com/office/powerpoint/2010/main" val="2387058982"/>
              </p:ext>
            </p:extLst>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27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extLst>
              <p:ext uri="{D42A27DB-BD31-4B8C-83A1-F6EECF244321}">
                <p14:modId xmlns:p14="http://schemas.microsoft.com/office/powerpoint/2010/main" val="2631157614"/>
              </p:ext>
            </p:extLst>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3723184897"/>
              </p:ext>
            </p:extLst>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extLst>
              <p:ext uri="{D42A27DB-BD31-4B8C-83A1-F6EECF244321}">
                <p14:modId xmlns:p14="http://schemas.microsoft.com/office/powerpoint/2010/main" val="712350222"/>
              </p:ext>
            </p:extLst>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945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extLst>
              <p:ext uri="{D42A27DB-BD31-4B8C-83A1-F6EECF244321}">
                <p14:modId xmlns:p14="http://schemas.microsoft.com/office/powerpoint/2010/main" val="3950510699"/>
              </p:ext>
            </p:extLst>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946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extLst>
              <p:ext uri="{D42A27DB-BD31-4B8C-83A1-F6EECF244321}">
                <p14:modId xmlns:p14="http://schemas.microsoft.com/office/powerpoint/2010/main" val="2366252303"/>
              </p:ext>
            </p:extLst>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46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extLst>
              <p:ext uri="{D42A27DB-BD31-4B8C-83A1-F6EECF244321}">
                <p14:modId xmlns:p14="http://schemas.microsoft.com/office/powerpoint/2010/main" val="1070854893"/>
              </p:ext>
            </p:extLst>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524313084"/>
              </p:ext>
            </p:extLst>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993117609"/>
              </p:ext>
            </p:extLst>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extLst>
              <p:ext uri="{D42A27DB-BD31-4B8C-83A1-F6EECF244321}">
                <p14:modId xmlns:p14="http://schemas.microsoft.com/office/powerpoint/2010/main" val="3938039118"/>
              </p:ext>
            </p:extLst>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0" name="Object 8">
                        <a:extLst>
                          <a:ext uri="{FF2B5EF4-FFF2-40B4-BE49-F238E27FC236}">
                            <a16:creationId xmlns:a16="http://schemas.microsoft.com/office/drawing/2014/main" id="{16C0AD9C-9624-4F95-5003-CC82DAFDA0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extLst>
              <p:ext uri="{D42A27DB-BD31-4B8C-83A1-F6EECF244321}">
                <p14:modId xmlns:p14="http://schemas.microsoft.com/office/powerpoint/2010/main" val="1828696997"/>
              </p:ext>
            </p:extLst>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4177897973"/>
              </p:ext>
            </p:extLst>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3464678673"/>
              </p:ext>
            </p:extLst>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extLst>
              <p:ext uri="{D42A27DB-BD31-4B8C-83A1-F6EECF244321}">
                <p14:modId xmlns:p14="http://schemas.microsoft.com/office/powerpoint/2010/main" val="4190899814"/>
              </p:ext>
            </p:extLst>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3869982137"/>
              </p:ext>
            </p:extLst>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extLst>
              <p:ext uri="{D42A27DB-BD31-4B8C-83A1-F6EECF244321}">
                <p14:modId xmlns:p14="http://schemas.microsoft.com/office/powerpoint/2010/main" val="290180709"/>
              </p:ext>
            </p:extLst>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560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extLst>
              <p:ext uri="{D42A27DB-BD31-4B8C-83A1-F6EECF244321}">
                <p14:modId xmlns:p14="http://schemas.microsoft.com/office/powerpoint/2010/main" val="3875299954"/>
              </p:ext>
            </p:extLst>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2560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extLst>
              <p:ext uri="{D42A27DB-BD31-4B8C-83A1-F6EECF244321}">
                <p14:modId xmlns:p14="http://schemas.microsoft.com/office/powerpoint/2010/main" val="1000652317"/>
              </p:ext>
            </p:extLst>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84449962"/>
              </p:ext>
            </p:extLst>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09658438"/>
              </p:ext>
            </p:extLst>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name="Equation" r:id="rId2" imgW="2387600" imgH="825500" progId="Equation.DSMT4">
                  <p:embed/>
                </p:oleObj>
              </mc:Choice>
              <mc:Fallback>
                <p:oleObj name="Equation" r:id="rId2" imgW="2387600" imgH="825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400966592"/>
              </p:ext>
            </p:extLst>
          </p:nvPr>
        </p:nvGraphicFramePr>
        <p:xfrm>
          <a:off x="508000" y="3346450"/>
          <a:ext cx="8382000" cy="2082800"/>
        </p:xfrm>
        <a:graphic>
          <a:graphicData uri="http://schemas.openxmlformats.org/presentationml/2006/ole">
            <mc:AlternateContent xmlns:mc="http://schemas.openxmlformats.org/markup-compatibility/2006">
              <mc:Choice xmlns:v="urn:schemas-microsoft-com:vml" Requires="v">
                <p:oleObj name="Equation" r:id="rId4" imgW="8381880" imgH="2082600" progId="Equation.DSMT4">
                  <p:embed/>
                </p:oleObj>
              </mc:Choice>
              <mc:Fallback>
                <p:oleObj name="Equation" r:id="rId4" imgW="8381880" imgH="2082600" progId="Equation.DSMT4">
                  <p:embed/>
                  <p:pic>
                    <p:nvPicPr>
                      <p:cNvPr id="0" name="Picture 15"/>
                      <p:cNvPicPr>
                        <a:picLocks noChangeAspect="1" noChangeArrowheads="1"/>
                      </p:cNvPicPr>
                      <p:nvPr/>
                    </p:nvPicPr>
                    <p:blipFill>
                      <a:blip r:embed="rId5"/>
                      <a:srcRect/>
                      <a:stretch>
                        <a:fillRect/>
                      </a:stretch>
                    </p:blipFill>
                    <p:spPr bwMode="auto">
                      <a:xfrm>
                        <a:off x="508000" y="3346450"/>
                        <a:ext cx="83820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name="Equation" r:id="rId6" imgW="647419" imgH="253890" progId="Equation.DSMT4">
                  <p:embed/>
                </p:oleObj>
              </mc:Choice>
              <mc:Fallback>
                <p:oleObj name="Equation" r:id="rId6" imgW="647419" imgH="25389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name="Equation" r:id="rId8" imgW="634725" imgH="253890" progId="Equation.DSMT4">
                  <p:embed/>
                </p:oleObj>
              </mc:Choice>
              <mc:Fallback>
                <p:oleObj name="Equation" r:id="rId8" imgW="634725" imgH="25389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name="Equation" r:id="rId10" imgW="634725" imgH="253890" progId="Equation.DSMT4">
                  <p:embed/>
                </p:oleObj>
              </mc:Choice>
              <mc:Fallback>
                <p:oleObj name="Equation" r:id="rId10" imgW="634725" imgH="25389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name="Equation" r:id="rId12" imgW="634725" imgH="253890" progId="Equation.DSMT4">
                  <p:embed/>
                </p:oleObj>
              </mc:Choice>
              <mc:Fallback>
                <p:oleObj name="Equation" r:id="rId12" imgW="634725" imgH="25389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extLst>
              <p:ext uri="{D42A27DB-BD31-4B8C-83A1-F6EECF244321}">
                <p14:modId xmlns:p14="http://schemas.microsoft.com/office/powerpoint/2010/main" val="495109689"/>
              </p:ext>
            </p:extLst>
          </p:nvPr>
        </p:nvGraphicFramePr>
        <p:xfrm>
          <a:off x="4381500" y="4506744"/>
          <a:ext cx="635000" cy="254000"/>
        </p:xfrm>
        <a:graphic>
          <a:graphicData uri="http://schemas.openxmlformats.org/presentationml/2006/ole">
            <mc:AlternateContent xmlns:mc="http://schemas.openxmlformats.org/markup-compatibility/2006">
              <mc:Choice xmlns:v="urn:schemas-microsoft-com:vml" Requires="v">
                <p:oleObj name="Equation" r:id="rId14" imgW="634725" imgH="253890" progId="Equation.DSMT4">
                  <p:embed/>
                </p:oleObj>
              </mc:Choice>
              <mc:Fallback>
                <p:oleObj name="Equation" r:id="rId14" imgW="634725" imgH="25389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1500" y="4506744"/>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name="Equation" r:id="rId16" imgW="634725" imgH="253890" progId="Equation.DSMT4">
                  <p:embed/>
                </p:oleObj>
              </mc:Choice>
              <mc:Fallback>
                <p:oleObj name="Equation" r:id="rId16" imgW="634725" imgH="25389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name="Equation" r:id="rId18" imgW="647419" imgH="253890" progId="Equation.DSMT4">
                  <p:embed/>
                </p:oleObj>
              </mc:Choice>
              <mc:Fallback>
                <p:oleObj name="Equation" r:id="rId18" imgW="647419" imgH="25389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name="Equation" r:id="rId20" imgW="368140" imgH="253890" progId="Equation.DSMT4">
                  <p:embed/>
                </p:oleObj>
              </mc:Choice>
              <mc:Fallback>
                <p:oleObj name="Equation" r:id="rId20" imgW="368140" imgH="25389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name="Equation" r:id="rId22" imgW="647419" imgH="253890" progId="Equation.DSMT4">
                  <p:embed/>
                </p:oleObj>
              </mc:Choice>
              <mc:Fallback>
                <p:oleObj name="Equation" r:id="rId22" imgW="647419" imgH="25389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0" name="Picture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i="0" dirty="0">
                <a:solidFill>
                  <a:schemeClr val="tx1"/>
                </a:solidFill>
              </a:rPr>
              <a:t>                                  b.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name="Equation" r:id="rId2" imgW="1993900" imgH="825500" progId="Equation.DSMT4">
                  <p:embed/>
                </p:oleObj>
              </mc:Choice>
              <mc:Fallback>
                <p:oleObj name="Equation" r:id="rId2" imgW="1993900" imgH="825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0">
            <a:extLst>
              <a:ext uri="{FF2B5EF4-FFF2-40B4-BE49-F238E27FC236}">
                <a16:creationId xmlns:a16="http://schemas.microsoft.com/office/drawing/2014/main" id="{DED43042-DCEA-0F2C-E8A1-7145A9645E67}"/>
              </a:ext>
            </a:extLst>
          </p:cNvPr>
          <p:cNvGraphicFramePr>
            <a:graphicFrameLocks noChangeAspect="1"/>
          </p:cNvGraphicFramePr>
          <p:nvPr>
            <p:extLst>
              <p:ext uri="{D42A27DB-BD31-4B8C-83A1-F6EECF244321}">
                <p14:modId xmlns:p14="http://schemas.microsoft.com/office/powerpoint/2010/main" val="1809930988"/>
              </p:ext>
            </p:extLst>
          </p:nvPr>
        </p:nvGraphicFramePr>
        <p:xfrm>
          <a:off x="4843630" y="314377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922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630" y="3143773"/>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4271313709"/>
              </p:ext>
            </p:extLst>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2572282821"/>
              </p:ext>
            </p:extLst>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3681259782"/>
              </p:ext>
            </p:extLst>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403667322"/>
              </p:ext>
            </p:extLst>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0" name="Picture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367814997"/>
              </p:ext>
            </p:extLst>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21699929"/>
              </p:ext>
            </p:extLst>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8195" name="Rectangle 68"/>
          <p:cNvSpPr>
            <a:spLocks noGrp="1"/>
          </p:cNvSpPr>
          <p:nvPr>
            <p:ph idx="4294967295"/>
          </p:nvPr>
        </p:nvSpPr>
        <p:spPr>
          <a:xfrm>
            <a:off x="500231" y="1108038"/>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r>
              <a:rPr lang="en-US" sz="2800" i="0" dirty="0">
                <a:solidFill>
                  <a:schemeClr val="tx1"/>
                </a:solidFill>
              </a:rPr>
              <a:t>a. </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2622925874"/>
              </p:ext>
            </p:extLst>
          </p:nvPr>
        </p:nvGraphicFramePr>
        <p:xfrm>
          <a:off x="1209267" y="1619406"/>
          <a:ext cx="1993900" cy="838200"/>
        </p:xfrm>
        <a:graphic>
          <a:graphicData uri="http://schemas.openxmlformats.org/presentationml/2006/ole">
            <mc:AlternateContent xmlns:mc="http://schemas.openxmlformats.org/markup-compatibility/2006">
              <mc:Choice xmlns:v="urn:schemas-microsoft-com:vml" Requires="v">
                <p:oleObj name="Equation" r:id="rId2" imgW="1993900" imgH="838200" progId="Equation.DSMT4">
                  <p:embed/>
                </p:oleObj>
              </mc:Choice>
              <mc:Fallback>
                <p:oleObj name="Equation" r:id="rId2" imgW="1993900" imgH="838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267" y="1619406"/>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557833086"/>
              </p:ext>
            </p:extLst>
          </p:nvPr>
        </p:nvGraphicFramePr>
        <p:xfrm>
          <a:off x="3214919" y="1619406"/>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919" y="161940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453369"/>
              </p:ext>
            </p:extLst>
          </p:nvPr>
        </p:nvGraphicFramePr>
        <p:xfrm>
          <a:off x="3236434" y="2684419"/>
          <a:ext cx="2108200" cy="952500"/>
        </p:xfrm>
        <a:graphic>
          <a:graphicData uri="http://schemas.openxmlformats.org/presentationml/2006/ole">
            <mc:AlternateContent xmlns:mc="http://schemas.openxmlformats.org/markup-compatibility/2006">
              <mc:Choice xmlns:v="urn:schemas-microsoft-com:vml" Requires="v">
                <p:oleObj name="Equation" r:id="rId6" imgW="2108200" imgH="952500" progId="Equation.DSMT4">
                  <p:embed/>
                </p:oleObj>
              </mc:Choice>
              <mc:Fallback>
                <p:oleObj name="Equation" r:id="rId6" imgW="2108200" imgH="9525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6434" y="2684419"/>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303901957"/>
              </p:ext>
            </p:extLst>
          </p:nvPr>
        </p:nvGraphicFramePr>
        <p:xfrm>
          <a:off x="3256640" y="3693758"/>
          <a:ext cx="2273300" cy="838200"/>
        </p:xfrm>
        <a:graphic>
          <a:graphicData uri="http://schemas.openxmlformats.org/presentationml/2006/ole">
            <mc:AlternateContent xmlns:mc="http://schemas.openxmlformats.org/markup-compatibility/2006">
              <mc:Choice xmlns:v="urn:schemas-microsoft-com:vml" Requires="v">
                <p:oleObj name="Equation" r:id="rId8" imgW="2273300" imgH="838200" progId="Equation.DSMT4">
                  <p:embed/>
                </p:oleObj>
              </mc:Choice>
              <mc:Fallback>
                <p:oleObj name="Equation" r:id="rId8" imgW="2273300" imgH="8382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640" y="369375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692520"/>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036534" y="277014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503134" y="322734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AF6406-C52C-65CE-18EE-AEC3020E0E5F}"/>
              </a:ext>
            </a:extLst>
          </p:cNvPr>
          <p:cNvSpPr txBox="1"/>
          <p:nvPr/>
        </p:nvSpPr>
        <p:spPr>
          <a:xfrm>
            <a:off x="4214581" y="2477643"/>
            <a:ext cx="357419" cy="369332"/>
          </a:xfrm>
          <a:prstGeom prst="rect">
            <a:avLst/>
          </a:prstGeom>
          <a:noFill/>
        </p:spPr>
        <p:txBody>
          <a:bodyPr wrap="square" rtlCol="0">
            <a:spAutoFit/>
          </a:bodyPr>
          <a:lstStyle/>
          <a:p>
            <a:r>
              <a:rPr lang="en-US" dirty="0">
                <a:solidFill>
                  <a:srgbClr val="FF0000"/>
                </a:solidFill>
              </a:rPr>
              <a:t>1</a:t>
            </a:r>
            <a:endParaRPr lang="en-IN"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name="Equation" r:id="rId2" imgW="3606800" imgH="838200" progId="Equation.DSMT4">
                  <p:embed/>
                </p:oleObj>
              </mc:Choice>
              <mc:Fallback>
                <p:oleObj name="Equation" r:id="rId2" imgW="3606800" imgH="8382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4284887168"/>
              </p:ext>
            </p:extLst>
          </p:nvPr>
        </p:nvGraphicFramePr>
        <p:xfrm>
          <a:off x="5026477" y="1137621"/>
          <a:ext cx="1892300" cy="838200"/>
        </p:xfrm>
        <a:graphic>
          <a:graphicData uri="http://schemas.openxmlformats.org/presentationml/2006/ole">
            <mc:AlternateContent xmlns:mc="http://schemas.openxmlformats.org/markup-compatibility/2006">
              <mc:Choice xmlns:v="urn:schemas-microsoft-com:vml" Requires="v">
                <p:oleObj name="Equation" r:id="rId4" imgW="1892300" imgH="838200" progId="Equation.DSMT4">
                  <p:embed/>
                </p:oleObj>
              </mc:Choice>
              <mc:Fallback>
                <p:oleObj name="Equation" r:id="rId4" imgW="18923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6477" y="1137621"/>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398939516"/>
              </p:ext>
            </p:extLst>
          </p:nvPr>
        </p:nvGraphicFramePr>
        <p:xfrm>
          <a:off x="5026477" y="2217925"/>
          <a:ext cx="2095500" cy="990600"/>
        </p:xfrm>
        <a:graphic>
          <a:graphicData uri="http://schemas.openxmlformats.org/presentationml/2006/ole">
            <mc:AlternateContent xmlns:mc="http://schemas.openxmlformats.org/markup-compatibility/2006">
              <mc:Choice xmlns:v="urn:schemas-microsoft-com:vml" Requires="v">
                <p:oleObj name="Equation" r:id="rId6" imgW="2095500" imgH="990600" progId="Equation.DSMT4">
                  <p:embed/>
                </p:oleObj>
              </mc:Choice>
              <mc:Fallback>
                <p:oleObj name="Equation" r:id="rId6" imgW="2095500" imgH="9906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6477" y="221792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631528332"/>
              </p:ext>
            </p:extLst>
          </p:nvPr>
        </p:nvGraphicFramePr>
        <p:xfrm>
          <a:off x="5026477" y="3425499"/>
          <a:ext cx="2349500" cy="838200"/>
        </p:xfrm>
        <a:graphic>
          <a:graphicData uri="http://schemas.openxmlformats.org/presentationml/2006/ole">
            <mc:AlternateContent xmlns:mc="http://schemas.openxmlformats.org/markup-compatibility/2006">
              <mc:Choice xmlns:v="urn:schemas-microsoft-com:vml" Requires="v">
                <p:oleObj name="Equation" r:id="rId8" imgW="2349500" imgH="838200" progId="Equation.DSMT4">
                  <p:embed/>
                </p:oleObj>
              </mc:Choice>
              <mc:Fallback>
                <p:oleObj name="Equation" r:id="rId8" imgW="2349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6477" y="3425499"/>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907353" y="229095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6226667" y="27771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a:t>
            </a: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extLst>
              <p:ext uri="{D42A27DB-BD31-4B8C-83A1-F6EECF244321}">
                <p14:modId xmlns:p14="http://schemas.microsoft.com/office/powerpoint/2010/main" val="293442610"/>
              </p:ext>
            </p:extLst>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1434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extLst>
              <p:ext uri="{D42A27DB-BD31-4B8C-83A1-F6EECF244321}">
                <p14:modId xmlns:p14="http://schemas.microsoft.com/office/powerpoint/2010/main" val="263450420"/>
              </p:ext>
            </p:extLst>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1474324267"/>
              </p:ext>
            </p:extLst>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1053492566"/>
              </p:ext>
            </p:extLst>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583706902"/>
              </p:ext>
            </p:extLst>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439870935"/>
              </p:ext>
            </p:extLst>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0" name="Picture 12"/>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3220495846"/>
              </p:ext>
            </p:extLst>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4127503624"/>
              </p:ext>
            </p:extLst>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707281654"/>
              </p:ext>
            </p:extLst>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14168042"/>
              </p:ext>
            </p:extLst>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TotalTime>
  <Words>871</Words>
  <Application>Microsoft Office PowerPoint</Application>
  <PresentationFormat>On-screen Show (4:3)</PresentationFormat>
  <Paragraphs>113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Office Theme</vt:lpstr>
      <vt:lpstr>Equation</vt:lpstr>
      <vt:lpstr>Section 8.4</vt:lpstr>
      <vt:lpstr>Definition: 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Procedure: 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Attention!</vt:lpstr>
      <vt:lpstr>Definition: Placement of Negative Signs</vt:lpstr>
      <vt:lpstr>Definition: 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Caution: Common Error</vt:lpstr>
      <vt:lpstr>Caution: Common Error (cont.)</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106</cp:revision>
  <dcterms:created xsi:type="dcterms:W3CDTF">2013-04-26T14:43:13Z</dcterms:created>
  <dcterms:modified xsi:type="dcterms:W3CDTF">2024-09-11T12:29:58Z</dcterms:modified>
</cp:coreProperties>
</file>