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1F497D"/>
    <a:srgbClr val="000000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73" autoAdjust="0"/>
    <p:restoredTop sz="94646"/>
  </p:normalViewPr>
  <p:slideViewPr>
    <p:cSldViewPr>
      <p:cViewPr varScale="1">
        <p:scale>
          <a:sx n="105" d="100"/>
          <a:sy n="105" d="100"/>
        </p:scale>
        <p:origin x="210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796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39381-76E2-483A-9D01-DFA087356437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5BCC5-77EE-447C-B2AC-6A3EAB6C83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Review of Factoring Techniques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9958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Always look for a common monomial factor first.</a:t>
            </a:r>
            <a:r>
              <a:rPr lang="en-US" i="0" dirty="0">
                <a:solidFill>
                  <a:srgbClr val="000000"/>
                </a:solidFill>
              </a:rPr>
              <a:t>  If the leading coefficient is negative, factor out a negative monomial, even if it is just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number of terms.</a:t>
            </a:r>
          </a:p>
          <a:p>
            <a:pPr marL="461963" lvl="1" indent="0">
              <a:lnSpc>
                <a:spcPct val="90000"/>
              </a:lnSpc>
              <a:buNone/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  a. </a:t>
            </a:r>
            <a:r>
              <a:rPr lang="en-US" sz="2800" b="1" dirty="0">
                <a:solidFill>
                  <a:srgbClr val="000000"/>
                </a:solidFill>
              </a:rPr>
              <a:t>Two terms: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squares?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squares? − not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cubes?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cubes? − factorable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14400" lvl="1" indent="-45085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b.</a:t>
            </a:r>
            <a:r>
              <a:rPr lang="en-US" sz="2800" b="1" dirty="0">
                <a:solidFill>
                  <a:srgbClr val="000000"/>
                </a:solidFill>
              </a:rPr>
              <a:t>	Three terms: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Perfect square trinomial?</a:t>
            </a: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trial-and-error method?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Guidelines for the trial-and-error method</a:t>
            </a:r>
            <a:endParaRPr lang="en-US" i="0" dirty="0">
              <a:solidFill>
                <a:srgbClr val="000000"/>
              </a:solidFill>
            </a:endParaRP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positive, the signs in both factors will be the same, either both positive or both negative.</a:t>
            </a: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negative, the signs in the factors will be different, one positive and one negative.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1340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77900" lvl="1" indent="-514350">
              <a:lnSpc>
                <a:spcPct val="90000"/>
              </a:lnSpc>
              <a:buFont typeface="+mj-lt"/>
              <a:buAutoNum type="arabicPeriod" startAt="3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-method?</a:t>
            </a:r>
          </a:p>
          <a:p>
            <a:pPr marL="914400" lvl="1" indent="-45085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Guidelines for the </a:t>
            </a:r>
            <a:r>
              <a:rPr lang="en-US" sz="2800" b="1" i="1" dirty="0">
                <a:solidFill>
                  <a:srgbClr val="000000"/>
                </a:solidFill>
              </a:rPr>
              <a:t>ac</a:t>
            </a:r>
            <a:r>
              <a:rPr lang="en-US" sz="2800" b="1" dirty="0">
                <a:solidFill>
                  <a:srgbClr val="000000"/>
                </a:solidFill>
              </a:rPr>
              <a:t>-method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Multiply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  <a:tabLst>
                <a:tab pos="1079500" algn="l"/>
                <a:tab pos="16176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Find two integers whose product is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 and whose sum is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If this is not possible, the trinomial is not factorable.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Rewrite the middle term (</a:t>
            </a:r>
            <a:r>
              <a:rPr lang="en-US" sz="2800" i="1" dirty="0">
                <a:solidFill>
                  <a:srgbClr val="000000"/>
                </a:solidFill>
              </a:rPr>
              <a:t>bx</a:t>
            </a:r>
            <a:r>
              <a:rPr lang="en-US" sz="2800" dirty="0">
                <a:solidFill>
                  <a:srgbClr val="000000"/>
                </a:solidFill>
              </a:rPr>
              <a:t>) using the two numbers found in Step </a:t>
            </a:r>
            <a:r>
              <a:rPr lang="en-US" sz="2800" b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as coefficients.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Factor by grouping.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General Guidelines for Factoring Polynomials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c.</a:t>
            </a:r>
            <a:r>
              <a:rPr lang="en-US" b="1" i="0" dirty="0">
                <a:solidFill>
                  <a:srgbClr val="000000"/>
                </a:solidFill>
              </a:rPr>
              <a:t>	Four terms:</a:t>
            </a:r>
            <a:endParaRPr lang="en-US" i="0" dirty="0">
              <a:solidFill>
                <a:srgbClr val="000000"/>
              </a:solidFill>
            </a:endParaRPr>
          </a:p>
          <a:p>
            <a:pPr marL="960438" lvl="1" indent="-496888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Group terms with a common factor and factor out any common binomial factor.</a:t>
            </a:r>
          </a:p>
          <a:p>
            <a:pPr marL="514350" indent="-514350">
              <a:buFont typeface="+mj-lt"/>
              <a:buAutoNum type="arabicPeriod" startAt="3"/>
              <a:tabLst>
                <a:tab pos="463550" algn="l"/>
                <a:tab pos="91440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possibility of factoring any of the factors.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Checking:</a:t>
            </a:r>
            <a:r>
              <a:rPr lang="en-US" i="0" dirty="0">
                <a:solidFill>
                  <a:srgbClr val="000000"/>
                </a:solidFill>
              </a:rPr>
              <a:t> Factoring can be checked by multiplying the factors. The product should be the original expression.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301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Symbol</vt:lpstr>
      <vt:lpstr>Office Theme</vt:lpstr>
      <vt:lpstr>Section 7.5</vt:lpstr>
      <vt:lpstr>Procedure: General Guidelines for Factoring Polynomials</vt:lpstr>
      <vt:lpstr>Procedure: General Guidelines for Factoring Polynomials (cont.)</vt:lpstr>
      <vt:lpstr>Procedure: General Guidelines for Factoring Polynomials (cont.)</vt:lpstr>
      <vt:lpstr>Procedure: General Guidelines for Factoring Polynomials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42</cp:revision>
  <dcterms:created xsi:type="dcterms:W3CDTF">2013-04-26T14:43:13Z</dcterms:created>
  <dcterms:modified xsi:type="dcterms:W3CDTF">2024-09-10T20:27:45Z</dcterms:modified>
</cp:coreProperties>
</file>