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8" r:id="rId4"/>
    <p:sldId id="260" r:id="rId5"/>
    <p:sldId id="269" r:id="rId6"/>
    <p:sldId id="261" r:id="rId7"/>
    <p:sldId id="262" r:id="rId8"/>
    <p:sldId id="270" r:id="rId9"/>
    <p:sldId id="274" r:id="rId10"/>
    <p:sldId id="263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4C"/>
    <a:srgbClr val="FF0000"/>
    <a:srgbClr val="000000"/>
    <a:srgbClr val="008080"/>
    <a:srgbClr val="008078"/>
    <a:srgbClr val="366092"/>
    <a:srgbClr val="0000FF"/>
    <a:srgbClr val="1F497D"/>
    <a:srgbClr val="2D7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8" autoAdjust="0"/>
    <p:restoredTop sz="94660"/>
  </p:normalViewPr>
  <p:slideViewPr>
    <p:cSldViewPr>
      <p:cViewPr varScale="1">
        <p:scale>
          <a:sx n="111" d="100"/>
          <a:sy n="111" d="100"/>
        </p:scale>
        <p:origin x="178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1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CF1E8-340D-4BBE-B2B9-288E67BAFF53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6B3A5-C5B2-4AE6-B7F2-80530B9B1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2.e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74.emf"/><Relationship Id="rId2" Type="http://schemas.openxmlformats.org/officeDocument/2006/relationships/oleObject" Target="../embeddings/oleObject66.bin"/><Relationship Id="rId16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75.e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7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1.wmf"/><Relationship Id="rId3" Type="http://schemas.openxmlformats.org/officeDocument/2006/relationships/image" Target="../media/image76.e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80.bin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0.wmf"/><Relationship Id="rId5" Type="http://schemas.openxmlformats.org/officeDocument/2006/relationships/image" Target="../media/image77.e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8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8.wmf"/><Relationship Id="rId3" Type="http://schemas.openxmlformats.org/officeDocument/2006/relationships/image" Target="../media/image83.e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7.bin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7.wmf"/><Relationship Id="rId5" Type="http://schemas.openxmlformats.org/officeDocument/2006/relationships/image" Target="../media/image84.e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8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5.bin"/><Relationship Id="rId18" Type="http://schemas.openxmlformats.org/officeDocument/2006/relationships/oleObject" Target="../embeddings/oleObject98.bin"/><Relationship Id="rId3" Type="http://schemas.openxmlformats.org/officeDocument/2006/relationships/image" Target="../media/image90.emf"/><Relationship Id="rId7" Type="http://schemas.openxmlformats.org/officeDocument/2006/relationships/image" Target="../media/image92.e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96.emf"/><Relationship Id="rId2" Type="http://schemas.openxmlformats.org/officeDocument/2006/relationships/oleObject" Target="../embeddings/oleObject89.bin"/><Relationship Id="rId16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4.emf"/><Relationship Id="rId5" Type="http://schemas.openxmlformats.org/officeDocument/2006/relationships/image" Target="../media/image91.emf"/><Relationship Id="rId15" Type="http://schemas.openxmlformats.org/officeDocument/2006/relationships/image" Target="../media/image95.emf"/><Relationship Id="rId10" Type="http://schemas.openxmlformats.org/officeDocument/2006/relationships/oleObject" Target="../embeddings/oleObject93.bin"/><Relationship Id="rId19" Type="http://schemas.openxmlformats.org/officeDocument/2006/relationships/image" Target="../media/image97.e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93.emf"/><Relationship Id="rId14" Type="http://schemas.openxmlformats.org/officeDocument/2006/relationships/oleObject" Target="../embeddings/oleObject9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e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e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3.bin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37.bin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32.bin"/><Relationship Id="rId32" Type="http://schemas.openxmlformats.org/officeDocument/2006/relationships/oleObject" Target="../embeddings/oleObject36.bin"/><Relationship Id="rId37" Type="http://schemas.openxmlformats.org/officeDocument/2006/relationships/image" Target="../media/image39.emf"/><Relationship Id="rId5" Type="http://schemas.openxmlformats.org/officeDocument/2006/relationships/image" Target="../media/image23.emf"/><Relationship Id="rId15" Type="http://schemas.openxmlformats.org/officeDocument/2006/relationships/image" Target="../media/image28.wmf"/><Relationship Id="rId23" Type="http://schemas.openxmlformats.org/officeDocument/2006/relationships/image" Target="../media/image32.emf"/><Relationship Id="rId28" Type="http://schemas.openxmlformats.org/officeDocument/2006/relationships/oleObject" Target="../embeddings/oleObject34.bin"/><Relationship Id="rId36" Type="http://schemas.openxmlformats.org/officeDocument/2006/relationships/oleObject" Target="../embeddings/oleObject38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35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24.bin"/><Relationship Id="rId3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7.emf"/><Relationship Id="rId2" Type="http://schemas.openxmlformats.org/officeDocument/2006/relationships/oleObject" Target="../embeddings/oleObject39.bin"/><Relationship Id="rId16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4.emf"/><Relationship Id="rId5" Type="http://schemas.openxmlformats.org/officeDocument/2006/relationships/image" Target="../media/image41.wmf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55.bin"/><Relationship Id="rId3" Type="http://schemas.openxmlformats.org/officeDocument/2006/relationships/image" Target="../media/image48.emf"/><Relationship Id="rId21" Type="http://schemas.openxmlformats.org/officeDocument/2006/relationships/image" Target="../media/image57.wmf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5.wmf"/><Relationship Id="rId2" Type="http://schemas.openxmlformats.org/officeDocument/2006/relationships/oleObject" Target="../embeddings/oleObject47.bin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5" Type="http://schemas.openxmlformats.org/officeDocument/2006/relationships/image" Target="../media/image54.e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56.e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5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Multiplication with Polynomials</a:t>
            </a:r>
          </a:p>
        </p:txBody>
      </p:sp>
    </p:spTree>
    <p:extLst>
      <p:ext uri="{BB962C8B-B14F-4D97-AF65-F5344CB8AC3E}">
        <p14:creationId xmlns:p14="http://schemas.microsoft.com/office/powerpoint/2010/main" val="423730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98397" name="Rectangle 6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algn="just"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First multiply </a:t>
            </a:r>
            <a:r>
              <a:rPr lang="en-US" i="0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FF0000"/>
                </a:solidFill>
              </a:rPr>
              <a:t> 5)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dirty="0">
                <a:solidFill>
                  <a:schemeClr val="tx1"/>
                </a:solidFill>
              </a:rPr>
              <a:t>, then multiply this result by </a:t>
            </a:r>
            <a:r>
              <a:rPr lang="en-US" i="0" dirty="0">
                <a:solidFill>
                  <a:srgbClr val="00AD4C"/>
                </a:solidFill>
              </a:rPr>
              <a:t>(</a:t>
            </a:r>
            <a:r>
              <a:rPr lang="en-US" i="1" dirty="0">
                <a:solidFill>
                  <a:srgbClr val="00AD4C"/>
                </a:solidFill>
              </a:rPr>
              <a:t>x</a:t>
            </a:r>
            <a:r>
              <a:rPr lang="en-US" i="0" dirty="0">
                <a:solidFill>
                  <a:srgbClr val="00AD4C"/>
                </a:solidFill>
              </a:rPr>
              <a:t> </a:t>
            </a:r>
            <a:r>
              <a:rPr lang="en-US" i="0" dirty="0">
                <a:solidFill>
                  <a:srgbClr val="00AD4C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00AD4C"/>
                </a:solidFill>
              </a:rPr>
              <a:t> 1)</a:t>
            </a:r>
            <a:r>
              <a:rPr lang="en-US" i="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92549"/>
              </p:ext>
            </p:extLst>
          </p:nvPr>
        </p:nvGraphicFramePr>
        <p:xfrm>
          <a:off x="1371600" y="3289300"/>
          <a:ext cx="1841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440" imgH="585000" progId="Equation.DSMT4">
                  <p:embed/>
                </p:oleObj>
              </mc:Choice>
              <mc:Fallback>
                <p:oleObj name="Equation" r:id="rId2" imgW="1828440" imgH="5850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89300"/>
                        <a:ext cx="1841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520869"/>
              </p:ext>
            </p:extLst>
          </p:nvPr>
        </p:nvGraphicFramePr>
        <p:xfrm>
          <a:off x="3340100" y="3289300"/>
          <a:ext cx="2768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0840" imgH="585000" progId="Equation.DSMT4">
                  <p:embed/>
                </p:oleObj>
              </mc:Choice>
              <mc:Fallback>
                <p:oleObj name="Equation" r:id="rId4" imgW="2760840" imgH="5850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3289300"/>
                        <a:ext cx="2768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2924"/>
              </p:ext>
            </p:extLst>
          </p:nvPr>
        </p:nvGraphicFramePr>
        <p:xfrm>
          <a:off x="3336060" y="3865563"/>
          <a:ext cx="254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2240" imgH="411120" progId="Equation.DSMT4">
                  <p:embed/>
                </p:oleObj>
              </mc:Choice>
              <mc:Fallback>
                <p:oleObj name="Equation" r:id="rId6" imgW="2532240" imgH="41112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060" y="3865563"/>
                        <a:ext cx="254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92472"/>
              </p:ext>
            </p:extLst>
          </p:nvPr>
        </p:nvGraphicFramePr>
        <p:xfrm>
          <a:off x="5988050" y="3865563"/>
          <a:ext cx="189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83160" imgH="411120" progId="Equation.DSMT4">
                  <p:embed/>
                </p:oleObj>
              </mc:Choice>
              <mc:Fallback>
                <p:oleObj name="Equation" r:id="rId8" imgW="1883160" imgH="41112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3865563"/>
                        <a:ext cx="1892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60924"/>
              </p:ext>
            </p:extLst>
          </p:nvPr>
        </p:nvGraphicFramePr>
        <p:xfrm>
          <a:off x="503238" y="4381500"/>
          <a:ext cx="2781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70200" imgH="639720" progId="Equation.DSMT4">
                  <p:embed/>
                </p:oleObj>
              </mc:Choice>
              <mc:Fallback>
                <p:oleObj name="Equation" r:id="rId10" imgW="2770200" imgH="6397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381500"/>
                        <a:ext cx="2781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70534"/>
              </p:ext>
            </p:extLst>
          </p:nvPr>
        </p:nvGraphicFramePr>
        <p:xfrm>
          <a:off x="3341255" y="4406900"/>
          <a:ext cx="459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89640" imgH="585000" progId="Equation.DSMT4">
                  <p:embed/>
                </p:oleObj>
              </mc:Choice>
              <mc:Fallback>
                <p:oleObj name="Equation" r:id="rId12" imgW="4589640" imgH="585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255" y="4406900"/>
                        <a:ext cx="4597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60355"/>
              </p:ext>
            </p:extLst>
          </p:nvPr>
        </p:nvGraphicFramePr>
        <p:xfrm>
          <a:off x="3358718" y="5016500"/>
          <a:ext cx="411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05080" imgH="411120" progId="Equation.DSMT4">
                  <p:embed/>
                </p:oleObj>
              </mc:Choice>
              <mc:Fallback>
                <p:oleObj name="Equation" r:id="rId14" imgW="4105080" imgH="41112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718" y="5016500"/>
                        <a:ext cx="411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277686"/>
              </p:ext>
            </p:extLst>
          </p:nvPr>
        </p:nvGraphicFramePr>
        <p:xfrm>
          <a:off x="3339668" y="5549900"/>
          <a:ext cx="271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06120" imgH="411120" progId="Equation.DSMT4">
                  <p:embed/>
                </p:oleObj>
              </mc:Choice>
              <mc:Fallback>
                <p:oleObj name="Equation" r:id="rId16" imgW="2706120" imgH="4111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668" y="5549900"/>
                        <a:ext cx="271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19081"/>
              </p:ext>
            </p:extLst>
          </p:nvPr>
        </p:nvGraphicFramePr>
        <p:xfrm>
          <a:off x="1916545" y="1284288"/>
          <a:ext cx="273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15120" imgH="585000" progId="Equation.DSMT4">
                  <p:embed/>
                </p:oleObj>
              </mc:Choice>
              <mc:Fallback>
                <p:oleObj name="Equation" r:id="rId18" imgW="2715120" imgH="5850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4288"/>
                        <a:ext cx="2730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6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endParaRPr lang="en-US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52636"/>
              </p:ext>
            </p:extLst>
          </p:nvPr>
        </p:nvGraphicFramePr>
        <p:xfrm>
          <a:off x="609600" y="1828800"/>
          <a:ext cx="201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1320" imgH="585000" progId="Equation.DSMT4">
                  <p:embed/>
                </p:oleObj>
              </mc:Choice>
              <mc:Fallback>
                <p:oleObj name="Equation" r:id="rId2" imgW="2011320" imgH="58500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2019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73826"/>
              </p:ext>
            </p:extLst>
          </p:nvPr>
        </p:nvGraphicFramePr>
        <p:xfrm>
          <a:off x="2723575" y="4934525"/>
          <a:ext cx="224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9920" imgH="411120" progId="Equation.DSMT4">
                  <p:embed/>
                </p:oleObj>
              </mc:Choice>
              <mc:Fallback>
                <p:oleObj name="Equation" r:id="rId4" imgW="2239920" imgH="41112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575" y="4934525"/>
                        <a:ext cx="2247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85090" y="3505200"/>
            <a:ext cx="1066800" cy="685800"/>
            <a:chOff x="762000" y="3505200"/>
            <a:chExt cx="1066800" cy="6858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0676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24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4710" y="549658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8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4690" y="503633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6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24500" y="3789938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06416" y="3782765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37366" y="3776663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13360" y="3770065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2759" name="Object 231"/>
          <p:cNvGraphicFramePr>
            <a:graphicFrameLocks noChangeAspect="1"/>
          </p:cNvGraphicFramePr>
          <p:nvPr/>
        </p:nvGraphicFramePr>
        <p:xfrm>
          <a:off x="609600" y="4267200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469800" progId="Equation.DSMT4">
                  <p:embed/>
                </p:oleObj>
              </mc:Choice>
              <mc:Fallback>
                <p:oleObj name="Equation" r:id="rId6" imgW="2044440" imgH="46980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204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0" name="Object 232"/>
          <p:cNvGraphicFramePr>
            <a:graphicFrameLocks noChangeAspect="1"/>
          </p:cNvGraphicFramePr>
          <p:nvPr/>
        </p:nvGraphicFramePr>
        <p:xfrm>
          <a:off x="2695996" y="4249948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380880" progId="Equation.DSMT4">
                  <p:embed/>
                </p:oleObj>
              </mc:Choice>
              <mc:Fallback>
                <p:oleObj name="Equation" r:id="rId8" imgW="774360" imgH="38088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996" y="4249948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1" name="Object 233"/>
          <p:cNvGraphicFramePr>
            <a:graphicFrameLocks noChangeAspect="1"/>
          </p:cNvGraphicFramePr>
          <p:nvPr/>
        </p:nvGraphicFramePr>
        <p:xfrm>
          <a:off x="3522452" y="43434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91960" progId="Equation.DSMT4">
                  <p:embed/>
                </p:oleObj>
              </mc:Choice>
              <mc:Fallback>
                <p:oleObj name="Equation" r:id="rId10" imgW="660240" imgH="29196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452" y="43434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2" name="Object 234"/>
          <p:cNvGraphicFramePr>
            <a:graphicFrameLocks noChangeAspect="1"/>
          </p:cNvGraphicFramePr>
          <p:nvPr/>
        </p:nvGraphicFramePr>
        <p:xfrm>
          <a:off x="4191000" y="433477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91960" progId="Equation.DSMT4">
                  <p:embed/>
                </p:oleObj>
              </mc:Choice>
              <mc:Fallback>
                <p:oleObj name="Equation" r:id="rId12" imgW="660240" imgH="291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3477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3" name="Object 235"/>
          <p:cNvGraphicFramePr>
            <a:graphicFrameLocks noChangeAspect="1"/>
          </p:cNvGraphicFramePr>
          <p:nvPr/>
        </p:nvGraphicFramePr>
        <p:xfrm>
          <a:off x="4883992" y="4343400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640" imgH="279360" progId="Equation.DSMT4">
                  <p:embed/>
                </p:oleObj>
              </mc:Choice>
              <mc:Fallback>
                <p:oleObj name="Equation" r:id="rId14" imgW="647640" imgH="27936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992" y="4343400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5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45065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480" imgH="585000" progId="Equation.DSMT4">
                  <p:embed/>
                </p:oleObj>
              </mc:Choice>
              <mc:Fallback>
                <p:oleObj name="Equation" r:id="rId2" imgW="2157480" imgH="5850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16385"/>
              </p:ext>
            </p:extLst>
          </p:nvPr>
        </p:nvGraphicFramePr>
        <p:xfrm>
          <a:off x="2763838" y="4876800"/>
          <a:ext cx="223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1560" imgH="411120" progId="Equation.DSMT4">
                  <p:embed/>
                </p:oleObj>
              </mc:Choice>
              <mc:Fallback>
                <p:oleObj name="Equation" r:id="rId4" imgW="2221560" imgH="41112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876800"/>
                        <a:ext cx="2235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0" y="3505200"/>
            <a:ext cx="1066800" cy="685800"/>
            <a:chOff x="762000" y="3505200"/>
            <a:chExt cx="1066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8367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7635" y="5496580"/>
            <a:ext cx="99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10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4946" y="5027704"/>
            <a:ext cx="9248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9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3776731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62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4754" name="Object 178"/>
          <p:cNvGraphicFramePr>
            <a:graphicFrameLocks noChangeAspect="1"/>
          </p:cNvGraphicFramePr>
          <p:nvPr/>
        </p:nvGraphicFramePr>
        <p:xfrm>
          <a:off x="457200" y="4267200"/>
          <a:ext cx="220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09680" imgH="469800" progId="Equation.DSMT4">
                  <p:embed/>
                </p:oleObj>
              </mc:Choice>
              <mc:Fallback>
                <p:oleObj name="Equation" r:id="rId6" imgW="2209680" imgH="469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2209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5" name="Object 179"/>
          <p:cNvGraphicFramePr>
            <a:graphicFrameLocks noChangeAspect="1"/>
          </p:cNvGraphicFramePr>
          <p:nvPr/>
        </p:nvGraphicFramePr>
        <p:xfrm>
          <a:off x="2692878" y="4241322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393480" progId="Equation.DSMT4">
                  <p:embed/>
                </p:oleObj>
              </mc:Choice>
              <mc:Fallback>
                <p:oleObj name="Equation" r:id="rId8" imgW="787320" imgH="39348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878" y="4241322"/>
                        <a:ext cx="787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6" name="Object 180"/>
          <p:cNvGraphicFramePr>
            <a:graphicFrameLocks noChangeAspect="1"/>
          </p:cNvGraphicFramePr>
          <p:nvPr/>
        </p:nvGraphicFramePr>
        <p:xfrm>
          <a:off x="3539704" y="43434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291960" progId="Equation.DSMT4">
                  <p:embed/>
                </p:oleObj>
              </mc:Choice>
              <mc:Fallback>
                <p:oleObj name="Equation" r:id="rId10" imgW="825480" imgH="291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704" y="43434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7" name="Object 181"/>
          <p:cNvGraphicFramePr>
            <a:graphicFrameLocks noChangeAspect="1"/>
          </p:cNvGraphicFramePr>
          <p:nvPr/>
        </p:nvGraphicFramePr>
        <p:xfrm>
          <a:off x="4386530" y="433741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91960" progId="Equation.DSMT4">
                  <p:embed/>
                </p:oleObj>
              </mc:Choice>
              <mc:Fallback>
                <p:oleObj name="Equation" r:id="rId12" imgW="660240" imgH="291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530" y="433741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8" name="Object 182"/>
          <p:cNvGraphicFramePr>
            <a:graphicFrameLocks noChangeAspect="1"/>
          </p:cNvGraphicFramePr>
          <p:nvPr/>
        </p:nvGraphicFramePr>
        <p:xfrm>
          <a:off x="5072330" y="434340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80" imgH="291960" progId="Equation.DSMT4">
                  <p:embed/>
                </p:oleObj>
              </mc:Choice>
              <mc:Fallback>
                <p:oleObj name="Equation" r:id="rId14" imgW="622080" imgH="291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330" y="4343400"/>
                        <a:ext cx="62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8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11: Using the FOIL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08932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480" imgH="585000" progId="Equation.DSMT4">
                  <p:embed/>
                </p:oleObj>
              </mc:Choice>
              <mc:Fallback>
                <p:oleObj name="Equation" r:id="rId2" imgW="215748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230452"/>
              </p:ext>
            </p:extLst>
          </p:nvPr>
        </p:nvGraphicFramePr>
        <p:xfrm>
          <a:off x="523443" y="3213100"/>
          <a:ext cx="816335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19160" imgH="585000" progId="Equation.DSMT4">
                  <p:embed/>
                </p:oleObj>
              </mc:Choice>
              <mc:Fallback>
                <p:oleObj name="Equation" r:id="rId4" imgW="8219160" imgH="585000" progId="Equation.DSMT4">
                  <p:embed/>
                  <p:pic>
                    <p:nvPicPr>
                      <p:cNvPr id="0" name="Picture 4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43" y="3213100"/>
                        <a:ext cx="8163357" cy="596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089211"/>
              </p:ext>
            </p:extLst>
          </p:nvPr>
        </p:nvGraphicFramePr>
        <p:xfrm>
          <a:off x="2715490" y="4038600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46640" imgH="466200" progId="Equation.DSMT4">
                  <p:embed/>
                </p:oleObj>
              </mc:Choice>
              <mc:Fallback>
                <p:oleObj name="Equation" r:id="rId6" imgW="3446640" imgH="466200" progId="Equation.DSMT4">
                  <p:embed/>
                  <p:pic>
                    <p:nvPicPr>
                      <p:cNvPr id="0" name="Picture 4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490" y="4038600"/>
                        <a:ext cx="3454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90487"/>
              </p:ext>
            </p:extLst>
          </p:nvPr>
        </p:nvGraphicFramePr>
        <p:xfrm>
          <a:off x="3469410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410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4906963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120" imgH="264960" progId="Equation.DSMT4">
                  <p:embed/>
                </p:oleObj>
              </mc:Choice>
              <mc:Fallback>
                <p:oleObj name="Equation" r:id="rId10" imgW="393120" imgH="26496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433468"/>
              </p:ext>
            </p:extLst>
          </p:nvPr>
        </p:nvGraphicFramePr>
        <p:xfrm>
          <a:off x="6459683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3760" imgH="264960" progId="Equation.DSMT4">
                  <p:embed/>
                </p:oleObj>
              </mc:Choice>
              <mc:Fallback>
                <p:oleObj name="Equation" r:id="rId12" imgW="383760" imgH="264960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683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8058872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120" imgH="264960" progId="Equation.DSMT4">
                  <p:embed/>
                </p:oleObj>
              </mc:Choice>
              <mc:Fallback>
                <p:oleObj name="Equation" r:id="rId13" imgW="393120" imgH="264960" progId="Equation.DSMT4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872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52547"/>
              </p:ext>
            </p:extLst>
          </p:nvPr>
        </p:nvGraphicFramePr>
        <p:xfrm>
          <a:off x="3249470" y="4126345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1880" imgH="264960" progId="Equation.DSMT4">
                  <p:embed/>
                </p:oleObj>
              </mc:Choice>
              <mc:Fallback>
                <p:oleObj name="Equation" r:id="rId14" imgW="191880" imgH="264960" progId="Equation.DSMT4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470" y="4126345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10960"/>
              </p:ext>
            </p:extLst>
          </p:nvPr>
        </p:nvGraphicFramePr>
        <p:xfrm>
          <a:off x="445423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5400" imgH="264960" progId="Equation.DSMT4">
                  <p:embed/>
                </p:oleObj>
              </mc:Choice>
              <mc:Fallback>
                <p:oleObj name="Equation" r:id="rId16" imgW="365400" imgH="264960" progId="Equation.DSMT4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686100"/>
              </p:ext>
            </p:extLst>
          </p:nvPr>
        </p:nvGraphicFramePr>
        <p:xfrm>
          <a:off x="562047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5400" imgH="264960" progId="Equation.DSMT4">
                  <p:embed/>
                </p:oleObj>
              </mc:Choice>
              <mc:Fallback>
                <p:oleObj name="Equation" r:id="rId18" imgW="365400" imgH="264960" progId="Equation.DSMT4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47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3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Multiplying Polynomials and Monomials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045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14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36690"/>
              </p:ext>
            </p:extLst>
          </p:nvPr>
        </p:nvGraphicFramePr>
        <p:xfrm>
          <a:off x="1941513" y="1258888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0160" imgH="639720" progId="Equation.DSMT4">
                  <p:embed/>
                </p:oleObj>
              </mc:Choice>
              <mc:Fallback>
                <p:oleObj name="Equation" r:id="rId2" imgW="2450160" imgH="639720" progId="Equation.DSMT4">
                  <p:embed/>
                  <p:pic>
                    <p:nvPicPr>
                      <p:cNvPr id="0" name="Picture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58888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8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08710"/>
              </p:ext>
            </p:extLst>
          </p:nvPr>
        </p:nvGraphicFramePr>
        <p:xfrm>
          <a:off x="563563" y="2628900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160" imgH="639720" progId="Equation.DSMT4">
                  <p:embed/>
                </p:oleObj>
              </mc:Choice>
              <mc:Fallback>
                <p:oleObj name="Equation" r:id="rId4" imgW="2450160" imgH="639720" progId="Equation.DSMT4">
                  <p:embed/>
                  <p:pic>
                    <p:nvPicPr>
                      <p:cNvPr id="0" name="Picture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628900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5"/>
          <p:cNvGraphicFramePr>
            <a:graphicFrameLocks noChangeAspect="1"/>
          </p:cNvGraphicFramePr>
          <p:nvPr/>
        </p:nvGraphicFramePr>
        <p:xfrm>
          <a:off x="3276600" y="17907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1655" imgH="774266" progId="Equation.DSMT4">
                  <p:embed/>
                </p:oleObj>
              </mc:Choice>
              <mc:Fallback>
                <p:oleObj name="Equation" r:id="rId6" imgW="451655" imgH="774266" progId="Equation.DSMT4">
                  <p:embed/>
                  <p:pic>
                    <p:nvPicPr>
                      <p:cNvPr id="0" name="Picture 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092854"/>
              </p:ext>
            </p:extLst>
          </p:nvPr>
        </p:nvGraphicFramePr>
        <p:xfrm>
          <a:off x="3167063" y="2633663"/>
          <a:ext cx="3975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58560" imgH="585000" progId="Equation.DSMT4">
                  <p:embed/>
                </p:oleObj>
              </mc:Choice>
              <mc:Fallback>
                <p:oleObj name="Equation" r:id="rId8" imgW="3958560" imgH="585000" progId="Equation.DSMT4">
                  <p:embed/>
                  <p:pic>
                    <p:nvPicPr>
                      <p:cNvPr id="0" name="Picture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633663"/>
                        <a:ext cx="3975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48107"/>
              </p:ext>
            </p:extLst>
          </p:nvPr>
        </p:nvGraphicFramePr>
        <p:xfrm>
          <a:off x="3163598" y="3402013"/>
          <a:ext cx="280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7560" imgH="411120" progId="Equation.DSMT4">
                  <p:embed/>
                </p:oleObj>
              </mc:Choice>
              <mc:Fallback>
                <p:oleObj name="Equation" r:id="rId10" imgW="2797560" imgH="411120" progId="Equation.DSMT4">
                  <p:embed/>
                  <p:pic>
                    <p:nvPicPr>
                      <p:cNvPr id="0" name="Picture 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598" y="3402013"/>
                        <a:ext cx="2806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1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163106"/>
              </p:ext>
            </p:extLst>
          </p:nvPr>
        </p:nvGraphicFramePr>
        <p:xfrm>
          <a:off x="2966025" y="3265488"/>
          <a:ext cx="387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58120" imgH="466200" progId="Equation.DSMT4">
                  <p:embed/>
                </p:oleObj>
              </mc:Choice>
              <mc:Fallback>
                <p:oleObj name="Equation" r:id="rId2" imgW="3858120" imgH="466200" progId="Equation.DSMT4">
                  <p:embed/>
                  <p:pic>
                    <p:nvPicPr>
                      <p:cNvPr id="0" name="Picture 998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025" y="3265488"/>
                        <a:ext cx="3873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95747"/>
              </p:ext>
            </p:extLst>
          </p:nvPr>
        </p:nvGraphicFramePr>
        <p:xfrm>
          <a:off x="535995" y="2566988"/>
          <a:ext cx="73390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32480" imgH="639720" progId="Equation.DSMT4">
                  <p:embed/>
                </p:oleObj>
              </mc:Choice>
              <mc:Fallback>
                <p:oleObj name="Equation" r:id="rId4" imgW="7332480" imgH="639720" progId="Equation.DSMT4">
                  <p:embed/>
                  <p:pic>
                    <p:nvPicPr>
                      <p:cNvPr id="0" name="Picture 99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95" y="2566988"/>
                        <a:ext cx="73390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2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Polynomials and Monomials</a:t>
            </a:r>
          </a:p>
        </p:txBody>
      </p:sp>
      <p:sp>
        <p:nvSpPr>
          <p:cNvPr id="4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79111"/>
              </p:ext>
            </p:extLst>
          </p:nvPr>
        </p:nvGraphicFramePr>
        <p:xfrm>
          <a:off x="1935163" y="1270000"/>
          <a:ext cx="2400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6080" imgH="639720" progId="Equation.DSMT4">
                  <p:embed/>
                </p:oleObj>
              </mc:Choice>
              <mc:Fallback>
                <p:oleObj name="Equation" r:id="rId6" imgW="2386080" imgH="639720" progId="Equation.DSMT4">
                  <p:embed/>
                  <p:pic>
                    <p:nvPicPr>
                      <p:cNvPr id="0" name="Picture 1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270000"/>
                        <a:ext cx="24003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97090"/>
              </p:ext>
            </p:extLst>
          </p:nvPr>
        </p:nvGraphicFramePr>
        <p:xfrm>
          <a:off x="3394365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85" imgH="393529" progId="Equation.DSMT4">
                  <p:embed/>
                </p:oleObj>
              </mc:Choice>
              <mc:Fallback>
                <p:oleObj name="Equation" r:id="rId8" imgW="495085" imgH="393529" progId="Equation.DSMT4">
                  <p:embed/>
                  <p:pic>
                    <p:nvPicPr>
                      <p:cNvPr id="0" name="Picture 10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365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30902"/>
              </p:ext>
            </p:extLst>
          </p:nvPr>
        </p:nvGraphicFramePr>
        <p:xfrm>
          <a:off x="48086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85" imgH="393529" progId="Equation.DSMT4">
                  <p:embed/>
                </p:oleObj>
              </mc:Choice>
              <mc:Fallback>
                <p:oleObj name="Equation" r:id="rId10" imgW="495085" imgH="393529" progId="Equation.DSMT4">
                  <p:embed/>
                  <p:pic>
                    <p:nvPicPr>
                      <p:cNvPr id="0" name="Picture 1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6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66792"/>
              </p:ext>
            </p:extLst>
          </p:nvPr>
        </p:nvGraphicFramePr>
        <p:xfrm>
          <a:off x="64850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85" imgH="393529" progId="Equation.DSMT4">
                  <p:embed/>
                </p:oleObj>
              </mc:Choice>
              <mc:Fallback>
                <p:oleObj name="Equation" r:id="rId12" imgW="495085" imgH="393529" progId="Equation.DSMT4">
                  <p:embed/>
                  <p:pic>
                    <p:nvPicPr>
                      <p:cNvPr id="0" name="Picture 1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0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636888"/>
              </p:ext>
            </p:extLst>
          </p:nvPr>
        </p:nvGraphicFramePr>
        <p:xfrm>
          <a:off x="3499425" y="334056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17" imgH="291973" progId="Equation.DSMT4">
                  <p:embed/>
                </p:oleObj>
              </mc:Choice>
              <mc:Fallback>
                <p:oleObj name="Equation" r:id="rId14" imgW="190417" imgH="291973" progId="Equation.DSMT4">
                  <p:embed/>
                  <p:pic>
                    <p:nvPicPr>
                      <p:cNvPr id="0" name="Picture 10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425" y="3340560"/>
                        <a:ext cx="19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3325"/>
              </p:ext>
            </p:extLst>
          </p:nvPr>
        </p:nvGraphicFramePr>
        <p:xfrm>
          <a:off x="4717470" y="336596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1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470" y="336596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78165"/>
              </p:ext>
            </p:extLst>
          </p:nvPr>
        </p:nvGraphicFramePr>
        <p:xfrm>
          <a:off x="6030185" y="336596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140" imgH="291973" progId="Equation.DSMT4">
                  <p:embed/>
                </p:oleObj>
              </mc:Choice>
              <mc:Fallback>
                <p:oleObj name="Equation" r:id="rId18" imgW="368140" imgH="291973" progId="Equation.DSMT4">
                  <p:embed/>
                  <p:pic>
                    <p:nvPicPr>
                      <p:cNvPr id="0" name="Picture 10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185" y="336596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1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Multiplying Two Binomials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19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102199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809615"/>
              </p:ext>
            </p:extLst>
          </p:nvPr>
        </p:nvGraphicFramePr>
        <p:xfrm>
          <a:off x="540330" y="2603500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840" imgH="585000" progId="Equation.DSMT4">
                  <p:embed/>
                </p:oleObj>
              </mc:Choice>
              <mc:Fallback>
                <p:oleObj name="Equation" r:id="rId2" imgW="2184840" imgH="58500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30" y="2603500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741765"/>
              </p:ext>
            </p:extLst>
          </p:nvPr>
        </p:nvGraphicFramePr>
        <p:xfrm>
          <a:off x="2916675" y="3443288"/>
          <a:ext cx="386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49120" imgH="264960" progId="Equation.DSMT4">
                  <p:embed/>
                </p:oleObj>
              </mc:Choice>
              <mc:Fallback>
                <p:oleObj name="Equation" r:id="rId4" imgW="3849120" imgH="26496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675" y="3443288"/>
                        <a:ext cx="3860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58671"/>
              </p:ext>
            </p:extLst>
          </p:nvPr>
        </p:nvGraphicFramePr>
        <p:xfrm>
          <a:off x="2918405" y="2603500"/>
          <a:ext cx="3302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91120" imgH="585000" progId="Equation.DSMT4">
                  <p:embed/>
                </p:oleObj>
              </mc:Choice>
              <mc:Fallback>
                <p:oleObj name="Equation" r:id="rId6" imgW="3291120" imgH="58500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2603500"/>
                        <a:ext cx="3302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69549"/>
              </p:ext>
            </p:extLst>
          </p:nvPr>
        </p:nvGraphicFramePr>
        <p:xfrm>
          <a:off x="2913210" y="4017963"/>
          <a:ext cx="3073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62520" imgH="411120" progId="Equation.DSMT4">
                  <p:embed/>
                </p:oleObj>
              </mc:Choice>
              <mc:Fallback>
                <p:oleObj name="Equation" r:id="rId8" imgW="3062520" imgH="41112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210" y="4017963"/>
                        <a:ext cx="3073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36856"/>
              </p:ext>
            </p:extLst>
          </p:nvPr>
        </p:nvGraphicFramePr>
        <p:xfrm>
          <a:off x="2918405" y="4711700"/>
          <a:ext cx="2413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04440" imgH="411120" progId="Equation.DSMT4">
                  <p:embed/>
                </p:oleObj>
              </mc:Choice>
              <mc:Fallback>
                <p:oleObj name="Equation" r:id="rId10" imgW="2404440" imgH="41112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4711700"/>
                        <a:ext cx="2413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92301"/>
              </p:ext>
            </p:extLst>
          </p:nvPr>
        </p:nvGraphicFramePr>
        <p:xfrm>
          <a:off x="1916545" y="1283855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84840" imgH="585000" progId="Equation.DSMT4">
                  <p:embed/>
                </p:oleObj>
              </mc:Choice>
              <mc:Fallback>
                <p:oleObj name="Equation" r:id="rId12" imgW="2184840" imgH="58500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3855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8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2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585269"/>
              </p:ext>
            </p:extLst>
          </p:nvPr>
        </p:nvGraphicFramePr>
        <p:xfrm>
          <a:off x="521855" y="2565400"/>
          <a:ext cx="6350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36000" imgH="585000" progId="Equation.DSMT4">
                  <p:embed/>
                </p:oleObj>
              </mc:Choice>
              <mc:Fallback>
                <p:oleObj name="Equation" r:id="rId2" imgW="6336000" imgH="585000" progId="Equation.DSMT4">
                  <p:embed/>
                  <p:pic>
                    <p:nvPicPr>
                      <p:cNvPr id="0" name="Picture 4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55" y="2565400"/>
                        <a:ext cx="6350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975759"/>
              </p:ext>
            </p:extLst>
          </p:nvPr>
        </p:nvGraphicFramePr>
        <p:xfrm>
          <a:off x="760845" y="3338513"/>
          <a:ext cx="7327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14120" imgH="329040" progId="Equation.DSMT4">
                  <p:embed/>
                </p:oleObj>
              </mc:Choice>
              <mc:Fallback>
                <p:oleObj name="Equation" r:id="rId4" imgW="7314120" imgH="329040" progId="Equation.DSMT4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338513"/>
                        <a:ext cx="7327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073015"/>
              </p:ext>
            </p:extLst>
          </p:nvPr>
        </p:nvGraphicFramePr>
        <p:xfrm>
          <a:off x="760845" y="3749675"/>
          <a:ext cx="6261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53560" imgH="466200" progId="Equation.DSMT4">
                  <p:embed/>
                </p:oleObj>
              </mc:Choice>
              <mc:Fallback>
                <p:oleObj name="Equation" r:id="rId6" imgW="6253560" imgH="466200" progId="Equation.DSMT4">
                  <p:embed/>
                  <p:pic>
                    <p:nvPicPr>
                      <p:cNvPr id="0" name="Picture 4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749675"/>
                        <a:ext cx="6261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90232"/>
              </p:ext>
            </p:extLst>
          </p:nvPr>
        </p:nvGraphicFramePr>
        <p:xfrm>
          <a:off x="762000" y="4318000"/>
          <a:ext cx="510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92560" imgH="466200" progId="Equation.DSMT4">
                  <p:embed/>
                </p:oleObj>
              </mc:Choice>
              <mc:Fallback>
                <p:oleObj name="Equation" r:id="rId8" imgW="5092560" imgH="466200" progId="Equation.DSMT4">
                  <p:embed/>
                  <p:pic>
                    <p:nvPicPr>
                      <p:cNvPr id="0" name="Picture 4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8000"/>
                        <a:ext cx="510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4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Two Binomials</a:t>
            </a: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84269"/>
              </p:ext>
            </p:extLst>
          </p:nvPr>
        </p:nvGraphicFramePr>
        <p:xfrm>
          <a:off x="3105725" y="2677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291973" progId="Equation.DSMT4">
                  <p:embed/>
                </p:oleObj>
              </mc:Choice>
              <mc:Fallback>
                <p:oleObj name="Equation" r:id="rId10" imgW="380835" imgH="291973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725" y="2677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55811"/>
              </p:ext>
            </p:extLst>
          </p:nvPr>
        </p:nvGraphicFramePr>
        <p:xfrm>
          <a:off x="5260110" y="2677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12" imgH="291973" progId="Equation.DSMT4">
                  <p:embed/>
                </p:oleObj>
              </mc:Choice>
              <mc:Fallback>
                <p:oleObj name="Equation" r:id="rId12" imgW="203112" imgH="291973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110" y="2677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97401"/>
              </p:ext>
            </p:extLst>
          </p:nvPr>
        </p:nvGraphicFramePr>
        <p:xfrm>
          <a:off x="3124200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35" imgH="291973" progId="Equation.DSMT4">
                  <p:embed/>
                </p:oleObj>
              </mc:Choice>
              <mc:Fallback>
                <p:oleObj name="Equation" r:id="rId14" imgW="380835" imgH="291973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7035"/>
              </p:ext>
            </p:extLst>
          </p:nvPr>
        </p:nvGraphicFramePr>
        <p:xfrm>
          <a:off x="4454235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88521"/>
              </p:ext>
            </p:extLst>
          </p:nvPr>
        </p:nvGraphicFramePr>
        <p:xfrm>
          <a:off x="5768110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112" imgH="291973" progId="Equation.DSMT4">
                  <p:embed/>
                </p:oleObj>
              </mc:Choice>
              <mc:Fallback>
                <p:oleObj name="Equation" r:id="rId18" imgW="203112" imgH="291973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110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85076"/>
              </p:ext>
            </p:extLst>
          </p:nvPr>
        </p:nvGraphicFramePr>
        <p:xfrm>
          <a:off x="7250545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112" imgH="291973" progId="Equation.DSMT4">
                  <p:embed/>
                </p:oleObj>
              </mc:Choice>
              <mc:Fallback>
                <p:oleObj name="Equation" r:id="rId20" imgW="203112" imgH="29197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545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49219"/>
              </p:ext>
            </p:extLst>
          </p:nvPr>
        </p:nvGraphicFramePr>
        <p:xfrm>
          <a:off x="3124200" y="3849688"/>
          <a:ext cx="35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7400" imgH="264960" progId="Equation.DSMT4">
                  <p:embed/>
                </p:oleObj>
              </mc:Choice>
              <mc:Fallback>
                <p:oleObj name="Equation" r:id="rId22" imgW="347400" imgH="26496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49688"/>
                        <a:ext cx="355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642003"/>
              </p:ext>
            </p:extLst>
          </p:nvPr>
        </p:nvGraphicFramePr>
        <p:xfrm>
          <a:off x="4249880" y="3856180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300" imgH="279400" progId="Equation.DSMT4">
                  <p:embed/>
                </p:oleObj>
              </mc:Choice>
              <mc:Fallback>
                <p:oleObj name="Equation" r:id="rId24" imgW="368300" imgH="2794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880" y="3856180"/>
                        <a:ext cx="368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07608"/>
              </p:ext>
            </p:extLst>
          </p:nvPr>
        </p:nvGraphicFramePr>
        <p:xfrm>
          <a:off x="5291280" y="385387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529" imgH="291973" progId="Equation.DSMT4">
                  <p:embed/>
                </p:oleObj>
              </mc:Choice>
              <mc:Fallback>
                <p:oleObj name="Equation" r:id="rId26" imgW="393529" imgH="29197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280" y="3853870"/>
                        <a:ext cx="393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42505"/>
              </p:ext>
            </p:extLst>
          </p:nvPr>
        </p:nvGraphicFramePr>
        <p:xfrm>
          <a:off x="6435435" y="386657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80835" imgH="291973" progId="Equation.DSMT4">
                  <p:embed/>
                </p:oleObj>
              </mc:Choice>
              <mc:Fallback>
                <p:oleObj name="Equation" r:id="rId28" imgW="380835" imgH="291973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435" y="386657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47805"/>
              </p:ext>
            </p:extLst>
          </p:nvPr>
        </p:nvGraphicFramePr>
        <p:xfrm>
          <a:off x="3124200" y="4441535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68140" imgH="291973" progId="Equation.DSMT4">
                  <p:embed/>
                </p:oleObj>
              </mc:Choice>
              <mc:Fallback>
                <p:oleObj name="Equation" r:id="rId30" imgW="368140" imgH="291973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41535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73170"/>
              </p:ext>
            </p:extLst>
          </p:nvPr>
        </p:nvGraphicFramePr>
        <p:xfrm>
          <a:off x="42325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80835" imgH="291973" progId="Equation.DSMT4">
                  <p:embed/>
                </p:oleObj>
              </mc:Choice>
              <mc:Fallback>
                <p:oleObj name="Equation" r:id="rId32" imgW="380835" imgH="291973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5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35395"/>
              </p:ext>
            </p:extLst>
          </p:nvPr>
        </p:nvGraphicFramePr>
        <p:xfrm>
          <a:off x="52993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80835" imgH="291973" progId="Equation.DSMT4">
                  <p:embed/>
                </p:oleObj>
              </mc:Choice>
              <mc:Fallback>
                <p:oleObj name="Equation" r:id="rId34" imgW="380835" imgH="291973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3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773421"/>
              </p:ext>
            </p:extLst>
          </p:nvPr>
        </p:nvGraphicFramePr>
        <p:xfrm>
          <a:off x="1905000" y="1284288"/>
          <a:ext cx="220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194200" imgH="585000" progId="Equation.DSMT4">
                  <p:embed/>
                </p:oleObj>
              </mc:Choice>
              <mc:Fallback>
                <p:oleObj name="Equation" r:id="rId36" imgW="2194200" imgH="5850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84288"/>
                        <a:ext cx="220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3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0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70000"/>
              </a:lnSpc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79972"/>
              </p:ext>
            </p:extLst>
          </p:nvPr>
        </p:nvGraphicFramePr>
        <p:xfrm>
          <a:off x="1966913" y="1310797"/>
          <a:ext cx="1625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8200" imgH="1096920" progId="Equation.DSMT4">
                  <p:embed/>
                </p:oleObj>
              </mc:Choice>
              <mc:Fallback>
                <p:oleObj name="Equation" r:id="rId2" imgW="1618200" imgH="1096920" progId="Equation.DSMT4">
                  <p:embed/>
                  <p:pic>
                    <p:nvPicPr>
                      <p:cNvPr id="0" name="Picture 1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310797"/>
                        <a:ext cx="16256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42343"/>
              </p:ext>
            </p:extLst>
          </p:nvPr>
        </p:nvGraphicFramePr>
        <p:xfrm>
          <a:off x="5303838" y="4191000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79360" progId="Equation.DSMT4">
                  <p:embed/>
                </p:oleObj>
              </mc:Choice>
              <mc:Fallback>
                <p:oleObj name="Equation" r:id="rId4" imgW="1396800" imgH="279360" progId="Equation.DSMT4">
                  <p:embed/>
                  <p:pic>
                    <p:nvPicPr>
                      <p:cNvPr id="0" name="Picture 1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191000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501220"/>
              </p:ext>
            </p:extLst>
          </p:nvPr>
        </p:nvGraphicFramePr>
        <p:xfrm>
          <a:off x="5303838" y="4787192"/>
          <a:ext cx="1477962" cy="28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279360" progId="Equation.DSMT4">
                  <p:embed/>
                </p:oleObj>
              </mc:Choice>
              <mc:Fallback>
                <p:oleObj name="Equation" r:id="rId6" imgW="1523880" imgH="27936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787192"/>
                        <a:ext cx="1477962" cy="284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43161"/>
              </p:ext>
            </p:extLst>
          </p:nvPr>
        </p:nvGraphicFramePr>
        <p:xfrm>
          <a:off x="5297488" y="544195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44440" imgH="241200" progId="Equation.DSMT4">
                  <p:embed/>
                </p:oleObj>
              </mc:Choice>
              <mc:Fallback>
                <p:oleObj name="Equation" r:id="rId8" imgW="2044440" imgH="24120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544195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54964"/>
              </p:ext>
            </p:extLst>
          </p:nvPr>
        </p:nvGraphicFramePr>
        <p:xfrm>
          <a:off x="1814616" y="2876550"/>
          <a:ext cx="2933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1096920" progId="Equation.DSMT4">
                  <p:embed/>
                </p:oleObj>
              </mc:Choice>
              <mc:Fallback>
                <p:oleObj name="Equation" r:id="rId10" imgW="2925360" imgH="1096920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616" y="2876550"/>
                        <a:ext cx="2933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83206"/>
              </p:ext>
            </p:extLst>
          </p:nvPr>
        </p:nvGraphicFramePr>
        <p:xfrm>
          <a:off x="2859191" y="41021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19080" imgH="493560" progId="Equation.DSMT4">
                  <p:embed/>
                </p:oleObj>
              </mc:Choice>
              <mc:Fallback>
                <p:oleObj name="Equation" r:id="rId12" imgW="1819080" imgH="49356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191" y="4102100"/>
                        <a:ext cx="182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09408"/>
              </p:ext>
            </p:extLst>
          </p:nvPr>
        </p:nvGraphicFramePr>
        <p:xfrm>
          <a:off x="1841604" y="4649788"/>
          <a:ext cx="2895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80000" imgH="557640" progId="Equation.DSMT4">
                  <p:embed/>
                </p:oleObj>
              </mc:Choice>
              <mc:Fallback>
                <p:oleObj name="Equation" r:id="rId14" imgW="2880000" imgH="55764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604" y="4649788"/>
                        <a:ext cx="2895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08135"/>
              </p:ext>
            </p:extLst>
          </p:nvPr>
        </p:nvGraphicFramePr>
        <p:xfrm>
          <a:off x="1944791" y="5321300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33480" imgH="466200" progId="Equation.DSMT4">
                  <p:embed/>
                </p:oleObj>
              </mc:Choice>
              <mc:Fallback>
                <p:oleObj name="Equation" r:id="rId16" imgW="2733480" imgH="4662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791" y="5321300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1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605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30649"/>
              </p:ext>
            </p:extLst>
          </p:nvPr>
        </p:nvGraphicFramePr>
        <p:xfrm>
          <a:off x="1935020" y="1294678"/>
          <a:ext cx="1447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320" imgH="1115280" progId="Equation.DSMT4">
                  <p:embed/>
                </p:oleObj>
              </mc:Choice>
              <mc:Fallback>
                <p:oleObj name="Equation" r:id="rId2" imgW="1435320" imgH="1115280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020" y="1294678"/>
                        <a:ext cx="14478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90179"/>
              </p:ext>
            </p:extLst>
          </p:nvPr>
        </p:nvGraphicFramePr>
        <p:xfrm>
          <a:off x="2616200" y="2584450"/>
          <a:ext cx="2501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86520" imgH="1014840" progId="Equation.DSMT4">
                  <p:embed/>
                </p:oleObj>
              </mc:Choice>
              <mc:Fallback>
                <p:oleObj name="Equation" r:id="rId4" imgW="2486520" imgH="1014840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584450"/>
                        <a:ext cx="2501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98962"/>
              </p:ext>
            </p:extLst>
          </p:nvPr>
        </p:nvGraphicFramePr>
        <p:xfrm>
          <a:off x="3673623" y="36576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320" imgH="411120" progId="Equation.DSMT4">
                  <p:embed/>
                </p:oleObj>
              </mc:Choice>
              <mc:Fallback>
                <p:oleObj name="Equation" r:id="rId6" imgW="1435320" imgH="411120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623" y="36576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61836"/>
              </p:ext>
            </p:extLst>
          </p:nvPr>
        </p:nvGraphicFramePr>
        <p:xfrm>
          <a:off x="5784850" y="3835400"/>
          <a:ext cx="138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279360" progId="Equation.DSMT4">
                  <p:embed/>
                </p:oleObj>
              </mc:Choice>
              <mc:Fallback>
                <p:oleObj name="Equation" r:id="rId8" imgW="1384200" imgH="27936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3835400"/>
                        <a:ext cx="1384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208129"/>
              </p:ext>
            </p:extLst>
          </p:nvPr>
        </p:nvGraphicFramePr>
        <p:xfrm>
          <a:off x="2507675" y="4252913"/>
          <a:ext cx="217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7480" imgH="411120" progId="Equation.DSMT4">
                  <p:embed/>
                </p:oleObj>
              </mc:Choice>
              <mc:Fallback>
                <p:oleObj name="Equation" r:id="rId10" imgW="2157480" imgH="41112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675" y="4252913"/>
                        <a:ext cx="2171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021394"/>
              </p:ext>
            </p:extLst>
          </p:nvPr>
        </p:nvGraphicFramePr>
        <p:xfrm>
          <a:off x="5799138" y="4476750"/>
          <a:ext cx="1711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720" imgH="304560" progId="Equation.DSMT4">
                  <p:embed/>
                </p:oleObj>
              </mc:Choice>
              <mc:Fallback>
                <p:oleObj name="Equation" r:id="rId12" imgW="1701720" imgH="30456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4476750"/>
                        <a:ext cx="17113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33807"/>
              </p:ext>
            </p:extLst>
          </p:nvPr>
        </p:nvGraphicFramePr>
        <p:xfrm>
          <a:off x="2107910" y="4799013"/>
          <a:ext cx="3035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26160" imgH="557640" progId="Equation.DSMT4">
                  <p:embed/>
                </p:oleObj>
              </mc:Choice>
              <mc:Fallback>
                <p:oleObj name="Equation" r:id="rId14" imgW="3026160" imgH="55764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910" y="4799013"/>
                        <a:ext cx="3035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56531"/>
              </p:ext>
            </p:extLst>
          </p:nvPr>
        </p:nvGraphicFramePr>
        <p:xfrm>
          <a:off x="5791200" y="4873625"/>
          <a:ext cx="15382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880" imgH="393480" progId="Equation.DSMT4">
                  <p:embed/>
                </p:oleObj>
              </mc:Choice>
              <mc:Fallback>
                <p:oleObj name="Equation" r:id="rId16" imgW="1523880" imgH="39348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873625"/>
                        <a:ext cx="15382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07200"/>
              </p:ext>
            </p:extLst>
          </p:nvPr>
        </p:nvGraphicFramePr>
        <p:xfrm>
          <a:off x="2133025" y="5391150"/>
          <a:ext cx="2984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971080" imgH="493560" progId="Equation.DSMT4">
                  <p:embed/>
                </p:oleObj>
              </mc:Choice>
              <mc:Fallback>
                <p:oleObj name="Equation" r:id="rId18" imgW="2971080" imgH="49356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025" y="5391150"/>
                        <a:ext cx="2984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78077"/>
              </p:ext>
            </p:extLst>
          </p:nvPr>
        </p:nvGraphicFramePr>
        <p:xfrm>
          <a:off x="5778500" y="553085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44440" imgH="241200" progId="Equation.DSMT4">
                  <p:embed/>
                </p:oleObj>
              </mc:Choice>
              <mc:Fallback>
                <p:oleObj name="Equation" r:id="rId20" imgW="2044440" imgH="2412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553085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5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First multiply                 , then multiply this result by </a:t>
            </a:r>
            <a:br>
              <a:rPr lang="en-US" dirty="0"/>
            </a:br>
            <a:r>
              <a:rPr lang="en-US" dirty="0"/>
              <a:t>             .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17266"/>
              </p:ext>
            </p:extLst>
          </p:nvPr>
        </p:nvGraphicFramePr>
        <p:xfrm>
          <a:off x="1926935" y="1284288"/>
          <a:ext cx="2374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58720" imgH="585000" progId="Equation.DSMT4">
                  <p:embed/>
                </p:oleObj>
              </mc:Choice>
              <mc:Fallback>
                <p:oleObj name="Equation" r:id="rId2" imgW="2358720" imgH="58500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935" y="1284288"/>
                        <a:ext cx="2374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15448"/>
              </p:ext>
            </p:extLst>
          </p:nvPr>
        </p:nvGraphicFramePr>
        <p:xfrm>
          <a:off x="2506805" y="2428010"/>
          <a:ext cx="130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8160" imgH="585000" progId="Equation.DSMT4">
                  <p:embed/>
                </p:oleObj>
              </mc:Choice>
              <mc:Fallback>
                <p:oleObj name="Equation" r:id="rId4" imgW="1298160" imgH="585000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805" y="2428010"/>
                        <a:ext cx="1308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10684"/>
              </p:ext>
            </p:extLst>
          </p:nvPr>
        </p:nvGraphicFramePr>
        <p:xfrm>
          <a:off x="532245" y="2866735"/>
          <a:ext cx="1079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9560" imgH="585000" progId="Equation.DSMT4">
                  <p:embed/>
                </p:oleObj>
              </mc:Choice>
              <mc:Fallback>
                <p:oleObj name="Equation" r:id="rId6" imgW="1069560" imgH="58500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45" y="2866735"/>
                        <a:ext cx="1079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45832"/>
              </p:ext>
            </p:extLst>
          </p:nvPr>
        </p:nvGraphicFramePr>
        <p:xfrm>
          <a:off x="2717800" y="3284538"/>
          <a:ext cx="3708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93600" imgH="585000" progId="Equation.DSMT4">
                  <p:embed/>
                </p:oleObj>
              </mc:Choice>
              <mc:Fallback>
                <p:oleObj name="Equation" r:id="rId8" imgW="3693600" imgH="585000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284538"/>
                        <a:ext cx="3708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81734"/>
              </p:ext>
            </p:extLst>
          </p:nvPr>
        </p:nvGraphicFramePr>
        <p:xfrm>
          <a:off x="4038600" y="39624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5320" imgH="411120" progId="Equation.DSMT4">
                  <p:embed/>
                </p:oleObj>
              </mc:Choice>
              <mc:Fallback>
                <p:oleObj name="Equation" r:id="rId10" imgW="1435320" imgH="411120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624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 (cont.)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73451"/>
              </p:ext>
            </p:extLst>
          </p:nvPr>
        </p:nvGraphicFramePr>
        <p:xfrm>
          <a:off x="533400" y="1295400"/>
          <a:ext cx="6108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8040" imgH="639720" progId="Equation.DSMT4">
                  <p:embed/>
                </p:oleObj>
              </mc:Choice>
              <mc:Fallback>
                <p:oleObj name="Equation" r:id="rId2" imgW="6098040" imgH="63972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6108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396278"/>
              </p:ext>
            </p:extLst>
          </p:nvPr>
        </p:nvGraphicFramePr>
        <p:xfrm>
          <a:off x="3057235" y="2147888"/>
          <a:ext cx="4445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34120" imgH="411120" progId="Equation.DSMT4">
                  <p:embed/>
                </p:oleObj>
              </mc:Choice>
              <mc:Fallback>
                <p:oleObj name="Equation" r:id="rId4" imgW="4434120" imgH="4111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235" y="2147888"/>
                        <a:ext cx="4445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45248"/>
              </p:ext>
            </p:extLst>
          </p:nvPr>
        </p:nvGraphicFramePr>
        <p:xfrm>
          <a:off x="3059545" y="2895600"/>
          <a:ext cx="3213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99680" imgH="411120" progId="Equation.DSMT4">
                  <p:embed/>
                </p:oleObj>
              </mc:Choice>
              <mc:Fallback>
                <p:oleObj name="Equation" r:id="rId6" imgW="3199680" imgH="41112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545" y="2895600"/>
                        <a:ext cx="3213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98906"/>
              </p:ext>
            </p:extLst>
          </p:nvPr>
        </p:nvGraphicFramePr>
        <p:xfrm>
          <a:off x="3046413" y="3641725"/>
          <a:ext cx="24511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38280" imgH="393480" progId="Equation.DSMT4">
                  <p:embed/>
                </p:oleObj>
              </mc:Choice>
              <mc:Fallback>
                <p:oleObj name="Equation" r:id="rId8" imgW="2438280" imgH="39348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3641725"/>
                        <a:ext cx="24511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9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193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Office Theme</vt:lpstr>
      <vt:lpstr>Equation</vt:lpstr>
      <vt:lpstr>Section 6.6</vt:lpstr>
      <vt:lpstr>Example 1: Multiplying Polynomials and Monomials</vt:lpstr>
      <vt:lpstr>Completion Example 2: Multiplying Polynomials and Monomials</vt:lpstr>
      <vt:lpstr>Example 3: Multiplying Two Binomials</vt:lpstr>
      <vt:lpstr>Completion Example 4: Multiplying Two Binomials</vt:lpstr>
      <vt:lpstr>Example 5: Multiplying Polynomials</vt:lpstr>
      <vt:lpstr>Example 6: Multiplying Polynomials</vt:lpstr>
      <vt:lpstr>Example 7: Multiplying Polynomials</vt:lpstr>
      <vt:lpstr>Example 7: Multiplying Polynomials (cont.)</vt:lpstr>
      <vt:lpstr>Example 8: Multiplying Polynomials</vt:lpstr>
      <vt:lpstr>Example 9: Using the FOIL Method to Multiply Binomials</vt:lpstr>
      <vt:lpstr>Example 10: Using the FOIL Method to Multiply Binomials</vt:lpstr>
      <vt:lpstr>Completion Example 11: Using the FOIL Method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&amp; Intermediate Algebra, 3rd Edition</dc:title>
  <dc:creator>Hawkes Learning</dc:creator>
  <cp:lastModifiedBy>Jolie Even</cp:lastModifiedBy>
  <cp:revision>248</cp:revision>
  <dcterms:created xsi:type="dcterms:W3CDTF">2013-04-26T14:43:13Z</dcterms:created>
  <dcterms:modified xsi:type="dcterms:W3CDTF">2024-09-11T20:14:53Z</dcterms:modified>
</cp:coreProperties>
</file>