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2" autoAdjust="0"/>
    <p:restoredTop sz="94660"/>
  </p:normalViewPr>
  <p:slideViewPr>
    <p:cSldViewPr>
      <p:cViewPr varScale="1">
        <p:scale>
          <a:sx n="111" d="100"/>
          <a:sy n="111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e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image" Target="../media/image28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392626"/>
              </p:ext>
            </p:extLst>
          </p:nvPr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300" imgH="571500" progId="Equation.DSMT4">
                  <p:embed/>
                </p:oleObj>
              </mc:Choice>
              <mc:Fallback>
                <p:oleObj name="Equation" r:id="rId2" imgW="7226300" imgH="5715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022499"/>
              </p:ext>
            </p:extLst>
          </p:nvPr>
        </p:nvGraphicFramePr>
        <p:xfrm>
          <a:off x="1219200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53300" imgH="571500" progId="Equation.DSMT4">
                  <p:embed/>
                </p:oleObj>
              </mc:Choice>
              <mc:Fallback>
                <p:oleObj name="Equation" r:id="rId4" imgW="7353300" imgH="5715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656852"/>
              </p:ext>
            </p:extLst>
          </p:nvPr>
        </p:nvGraphicFramePr>
        <p:xfrm>
          <a:off x="1219200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24200" imgH="381000" progId="Equation.DSMT4">
                  <p:embed/>
                </p:oleObj>
              </mc:Choice>
              <mc:Fallback>
                <p:oleObj name="Equation" r:id="rId6" imgW="3124200" imgH="381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654691"/>
              </p:ext>
            </p:extLst>
          </p:nvPr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26300" imgH="571500" progId="Equation.DSMT4">
                  <p:embed/>
                </p:oleObj>
              </mc:Choice>
              <mc:Fallback>
                <p:oleObj name="Equation" r:id="rId8" imgW="7226300" imgH="5715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06400" algn="l"/>
              </a:tabLst>
            </a:pPr>
            <a:r>
              <a:rPr lang="en-US" dirty="0"/>
              <a:t>Add: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064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674937"/>
              </p:ext>
            </p:extLst>
          </p:nvPr>
        </p:nvGraphicFramePr>
        <p:xfrm>
          <a:off x="1295400" y="1257935"/>
          <a:ext cx="497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78400" imgH="584200" progId="Equation.DSMT4">
                  <p:embed/>
                </p:oleObj>
              </mc:Choice>
              <mc:Fallback>
                <p:oleObj name="Equation" r:id="rId2" imgW="49784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57935"/>
                        <a:ext cx="4978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05751"/>
              </p:ext>
            </p:extLst>
          </p:nvPr>
        </p:nvGraphicFramePr>
        <p:xfrm>
          <a:off x="534889" y="38862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81000" progId="Equation.DSMT4">
                  <p:embed/>
                </p:oleObj>
              </mc:Choice>
              <mc:Fallback>
                <p:oleObj name="Equation" r:id="rId4" imgW="2514600" imgH="3810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89" y="38862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210918"/>
              </p:ext>
            </p:extLst>
          </p:nvPr>
        </p:nvGraphicFramePr>
        <p:xfrm>
          <a:off x="492268" y="2628900"/>
          <a:ext cx="2106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3400" imgH="484560" progId="Equation.DSMT4">
                  <p:embed/>
                </p:oleObj>
              </mc:Choice>
              <mc:Fallback>
                <p:oleObj name="Equation" r:id="rId6" imgW="2093400" imgH="48456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8" y="2628900"/>
                        <a:ext cx="21066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696182"/>
              </p:ext>
            </p:extLst>
          </p:nvPr>
        </p:nvGraphicFramePr>
        <p:xfrm>
          <a:off x="530417" y="3219450"/>
          <a:ext cx="25130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548280" progId="Equation.DSMT4">
                  <p:embed/>
                </p:oleObj>
              </mc:Choice>
              <mc:Fallback>
                <p:oleObj name="Equation" r:id="rId8" imgW="2504880" imgH="5482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17" y="3219450"/>
                        <a:ext cx="25130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492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3: </a:t>
            </a:r>
            <a:r>
              <a:rPr lang="en-US" dirty="0"/>
              <a:t>Adding Polynomials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157"/>
              </p:ext>
            </p:extLst>
          </p:nvPr>
        </p:nvGraphicFramePr>
        <p:xfrm>
          <a:off x="1310665" y="1295400"/>
          <a:ext cx="4991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100" imgH="584200" progId="Equation.DSMT4">
                  <p:embed/>
                </p:oleObj>
              </mc:Choice>
              <mc:Fallback>
                <p:oleObj name="Equation" r:id="rId2" imgW="49911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665" y="1295400"/>
                        <a:ext cx="4991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Add: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036039"/>
              </p:ext>
            </p:extLst>
          </p:nvPr>
        </p:nvGraphicFramePr>
        <p:xfrm>
          <a:off x="533400" y="2817904"/>
          <a:ext cx="485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36240" imgH="639720" progId="Equation.DSMT4">
                  <p:embed/>
                </p:oleObj>
              </mc:Choice>
              <mc:Fallback>
                <p:oleObj name="Equation" r:id="rId4" imgW="4836240" imgH="639720" progId="Equation.DSMT4">
                  <p:embed/>
                  <p:pic>
                    <p:nvPicPr>
                      <p:cNvPr id="0" name="Picture 12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7904"/>
                        <a:ext cx="485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851789"/>
              </p:ext>
            </p:extLst>
          </p:nvPr>
        </p:nvGraphicFramePr>
        <p:xfrm>
          <a:off x="609600" y="3505200"/>
          <a:ext cx="806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54640" imgH="639720" progId="Equation.DSMT4">
                  <p:embed/>
                </p:oleObj>
              </mc:Choice>
              <mc:Fallback>
                <p:oleObj name="Equation" r:id="rId6" imgW="8054640" imgH="63972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806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125776"/>
              </p:ext>
            </p:extLst>
          </p:nvPr>
        </p:nvGraphicFramePr>
        <p:xfrm>
          <a:off x="861035" y="4201672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15760" imgH="456840" progId="Equation.DSMT4">
                  <p:embed/>
                </p:oleObj>
              </mc:Choice>
              <mc:Fallback>
                <p:oleObj name="Equation" r:id="rId8" imgW="4415760" imgH="456840" progId="Equation.DSMT4">
                  <p:embed/>
                  <p:pic>
                    <p:nvPicPr>
                      <p:cNvPr id="0" name="Picture 12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35" y="4201672"/>
                        <a:ext cx="443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77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5518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8609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92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2916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03461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5734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9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8455"/>
              </p:ext>
            </p:extLst>
          </p:nvPr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26200" imgH="584200" progId="Equation.DSMT4">
                  <p:embed/>
                </p:oleObj>
              </mc:Choice>
              <mc:Fallback>
                <p:oleObj name="Equation" r:id="rId2" imgW="6426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9453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53560" imgH="639720" progId="Equation.DSMT4">
                  <p:embed/>
                </p:oleObj>
              </mc:Choice>
              <mc:Fallback>
                <p:oleObj name="Equation" r:id="rId4" imgW="6253560" imgH="63972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64452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06600" imgH="393120" progId="Equation.DSMT4">
                  <p:embed/>
                </p:oleObj>
              </mc:Choice>
              <mc:Fallback>
                <p:oleObj name="Equation" r:id="rId6" imgW="6006600" imgH="39312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91804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50100" imgH="571500" progId="Equation.DSMT4">
                  <p:embed/>
                </p:oleObj>
              </mc:Choice>
              <mc:Fallback>
                <p:oleObj name="Equation" r:id="rId8" imgW="7150100" imgH="5715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373914"/>
              </p:ext>
            </p:extLst>
          </p:nvPr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97300" imgH="381000" progId="Equation.DSMT4">
                  <p:embed/>
                </p:oleObj>
              </mc:Choice>
              <mc:Fallback>
                <p:oleObj name="Equation" r:id="rId10" imgW="3797300" imgH="3810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Subtract: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20708"/>
              </p:ext>
            </p:extLst>
          </p:nvPr>
        </p:nvGraphicFramePr>
        <p:xfrm>
          <a:off x="2019300" y="1327416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1231900" progId="Equation.DSMT4">
                  <p:embed/>
                </p:oleObj>
              </mc:Choice>
              <mc:Fallback>
                <p:oleObj name="Equation" r:id="rId2" imgW="2705100" imgH="12319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27416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76745"/>
              </p:ext>
            </p:extLst>
          </p:nvPr>
        </p:nvGraphicFramePr>
        <p:xfrm>
          <a:off x="529077" y="3276600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1231900" progId="Equation.DSMT4">
                  <p:embed/>
                </p:oleObj>
              </mc:Choice>
              <mc:Fallback>
                <p:oleObj name="Equation" r:id="rId4" imgW="2705100" imgH="12319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77" y="3276600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2268"/>
              </p:ext>
            </p:extLst>
          </p:nvPr>
        </p:nvGraphicFramePr>
        <p:xfrm>
          <a:off x="4138039" y="3269466"/>
          <a:ext cx="28829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900" imgH="1536700" progId="Equation.DSMT4">
                  <p:embed/>
                </p:oleObj>
              </mc:Choice>
              <mc:Fallback>
                <p:oleObj name="Equation" r:id="rId6" imgW="2882900" imgH="15367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039" y="3269466"/>
                        <a:ext cx="28829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182488" y="5162373"/>
            <a:ext cx="45043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0s for missing </a:t>
            </a:r>
            <a:r>
              <a:rPr lang="en-US" sz="2000" dirty="0">
                <a:solidFill>
                  <a:srgbClr val="008080"/>
                </a:solidFill>
              </a:rPr>
              <a:t>terms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help with alignment of like terms.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3892"/>
              </p:ext>
            </p:extLst>
          </p:nvPr>
        </p:nvGraphicFramePr>
        <p:xfrm>
          <a:off x="4216400" y="4425166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70200" imgH="381000" progId="Equation.DSMT4">
                  <p:embed/>
                </p:oleObj>
              </mc:Choice>
              <mc:Fallback>
                <p:oleObj name="Equation" r:id="rId8" imgW="2870200" imgH="3810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425166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3855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75846"/>
              </p:ext>
            </p:extLst>
          </p:nvPr>
        </p:nvGraphicFramePr>
        <p:xfrm>
          <a:off x="1915673" y="1295400"/>
          <a:ext cx="579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1200" imgH="584200" progId="Equation.DSMT4">
                  <p:embed/>
                </p:oleObj>
              </mc:Choice>
              <mc:Fallback>
                <p:oleObj name="Equation" r:id="rId2" imgW="5791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673" y="1295400"/>
                        <a:ext cx="5791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472696"/>
              </p:ext>
            </p:extLst>
          </p:nvPr>
        </p:nvGraphicFramePr>
        <p:xfrm>
          <a:off x="533400" y="2667000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480" imgH="639720" progId="Equation.DSMT4">
                  <p:embed/>
                </p:oleObj>
              </mc:Choice>
              <mc:Fallback>
                <p:oleObj name="Equation" r:id="rId4" imgW="5613480" imgH="639720" progId="Equation.DSMT4">
                  <p:embed/>
                  <p:pic>
                    <p:nvPicPr>
                      <p:cNvPr id="0" name="Picture 15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56245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646064"/>
              </p:ext>
            </p:extLst>
          </p:nvPr>
        </p:nvGraphicFramePr>
        <p:xfrm>
          <a:off x="987694" y="4626856"/>
          <a:ext cx="4976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64400" imgH="456840" progId="Equation.DSMT4">
                  <p:embed/>
                </p:oleObj>
              </mc:Choice>
              <mc:Fallback>
                <p:oleObj name="Equation" r:id="rId6" imgW="4964400" imgH="456840" progId="Equation.DSMT4">
                  <p:embed/>
                  <p:pic>
                    <p:nvPicPr>
                      <p:cNvPr id="0" name="Picture 15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4626856"/>
                        <a:ext cx="497681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94867"/>
              </p:ext>
            </p:extLst>
          </p:nvPr>
        </p:nvGraphicFramePr>
        <p:xfrm>
          <a:off x="1065213" y="3376613"/>
          <a:ext cx="58054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90960" imgH="431640" progId="Equation.DSMT4">
                  <p:embed/>
                </p:oleObj>
              </mc:Choice>
              <mc:Fallback>
                <p:oleObj name="Equation" r:id="rId8" imgW="5790960" imgH="431640" progId="Equation.DSMT4">
                  <p:embed/>
                  <p:pic>
                    <p:nvPicPr>
                      <p:cNvPr id="0" name="Picture 152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376613"/>
                        <a:ext cx="58054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139368"/>
              </p:ext>
            </p:extLst>
          </p:nvPr>
        </p:nvGraphicFramePr>
        <p:xfrm>
          <a:off x="987694" y="3941056"/>
          <a:ext cx="712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2880" imgH="639720" progId="Equation.DSMT4">
                  <p:embed/>
                </p:oleObj>
              </mc:Choice>
              <mc:Fallback>
                <p:oleObj name="Equation" r:id="rId10" imgW="7112880" imgH="639720" progId="Equation.DSMT4">
                  <p:embed/>
                  <p:pic>
                    <p:nvPicPr>
                      <p:cNvPr id="0" name="Picture 15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3941056"/>
                        <a:ext cx="71215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47405" y="333121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75560" y="3352800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8400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26378" y="3962400"/>
            <a:ext cx="1159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2360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7179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3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9722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9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545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2845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270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1463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1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Algebraic Expressions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299887"/>
              </p:ext>
            </p:extLst>
          </p:nvPr>
        </p:nvGraphicFramePr>
        <p:xfrm>
          <a:off x="4038600" y="1263384"/>
          <a:ext cx="365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7880" imgH="639720" progId="Equation.DSMT4">
                  <p:embed/>
                </p:oleObj>
              </mc:Choice>
              <mc:Fallback>
                <p:oleObj name="Equation" r:id="rId2" imgW="364788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63384"/>
                        <a:ext cx="365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50031"/>
              </p:ext>
            </p:extLst>
          </p:nvPr>
        </p:nvGraphicFramePr>
        <p:xfrm>
          <a:off x="512054" y="25146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900" imgH="520700" progId="Equation.DSMT4">
                  <p:embed/>
                </p:oleObj>
              </mc:Choice>
              <mc:Fallback>
                <p:oleObj name="Equation" r:id="rId4" imgW="37719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4" y="2514600"/>
                        <a:ext cx="3771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181600" y="25908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59"/>
              </p:ext>
            </p:extLst>
          </p:nvPr>
        </p:nvGraphicFramePr>
        <p:xfrm>
          <a:off x="931154" y="3186113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48100" imgH="469900" progId="Equation.DSMT4">
                  <p:embed/>
                </p:oleObj>
              </mc:Choice>
              <mc:Fallback>
                <p:oleObj name="Equation" r:id="rId6" imgW="3848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186113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55045"/>
              </p:ext>
            </p:extLst>
          </p:nvPr>
        </p:nvGraphicFramePr>
        <p:xfrm>
          <a:off x="931154" y="3806825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900" imgH="469900" progId="Equation.DSMT4">
                  <p:embed/>
                </p:oleObj>
              </mc:Choice>
              <mc:Fallback>
                <p:oleObj name="Equation" r:id="rId8" imgW="27559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806825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12047"/>
              </p:ext>
            </p:extLst>
          </p:nvPr>
        </p:nvGraphicFramePr>
        <p:xfrm>
          <a:off x="931154" y="44005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400" imgH="292100" progId="Equation.DSMT4">
                  <p:embed/>
                </p:oleObj>
              </mc:Choice>
              <mc:Fallback>
                <p:oleObj name="Equation" r:id="rId10" imgW="23114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4005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02979"/>
              </p:ext>
            </p:extLst>
          </p:nvPr>
        </p:nvGraphicFramePr>
        <p:xfrm>
          <a:off x="931154" y="4906963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500" imgH="292100" progId="Equation.DSMT4">
                  <p:embed/>
                </p:oleObj>
              </mc:Choice>
              <mc:Fallback>
                <p:oleObj name="Equation" r:id="rId12" imgW="13335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906963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56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Algebraic Expressions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057385"/>
              </p:ext>
            </p:extLst>
          </p:nvPr>
        </p:nvGraphicFramePr>
        <p:xfrm>
          <a:off x="4093454" y="12573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4240" imgH="639720" progId="Equation.DSMT4">
                  <p:embed/>
                </p:oleObj>
              </mc:Choice>
              <mc:Fallback>
                <p:oleObj name="Equation" r:id="rId2" imgW="368424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454" y="12573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180120"/>
              </p:ext>
            </p:extLst>
          </p:nvPr>
        </p:nvGraphicFramePr>
        <p:xfrm>
          <a:off x="522727" y="2605548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300" imgH="520700" progId="Equation.DSMT4">
                  <p:embed/>
                </p:oleObj>
              </mc:Choice>
              <mc:Fallback>
                <p:oleObj name="Equation" r:id="rId4" imgW="37973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2605548"/>
                        <a:ext cx="3797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501640" y="2677672"/>
            <a:ext cx="310896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54186"/>
              </p:ext>
            </p:extLst>
          </p:nvPr>
        </p:nvGraphicFramePr>
        <p:xfrm>
          <a:off x="1284140" y="3259138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21100" imgH="469900" progId="Equation.DSMT4">
                  <p:embed/>
                </p:oleObj>
              </mc:Choice>
              <mc:Fallback>
                <p:oleObj name="Equation" r:id="rId6" imgW="3721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259138"/>
                        <a:ext cx="372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48"/>
              </p:ext>
            </p:extLst>
          </p:nvPr>
        </p:nvGraphicFramePr>
        <p:xfrm>
          <a:off x="1284140" y="3910013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910013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123749"/>
              </p:ext>
            </p:extLst>
          </p:nvPr>
        </p:nvGraphicFramePr>
        <p:xfrm>
          <a:off x="1284140" y="4522788"/>
          <a:ext cx="285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57500" imgH="292100" progId="Equation.DSMT4">
                  <p:embed/>
                </p:oleObj>
              </mc:Choice>
              <mc:Fallback>
                <p:oleObj name="Equation" r:id="rId10" imgW="28575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4522788"/>
                        <a:ext cx="285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9957"/>
              </p:ext>
            </p:extLst>
          </p:nvPr>
        </p:nvGraphicFramePr>
        <p:xfrm>
          <a:off x="1284140" y="5087938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700" imgH="292100" progId="Equation.DSMT4">
                  <p:embed/>
                </p:oleObj>
              </mc:Choice>
              <mc:Fallback>
                <p:oleObj name="Equation" r:id="rId12" imgW="11557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5087938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142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Office Theme</vt:lpstr>
      <vt:lpstr>Equation</vt:lpstr>
      <vt:lpstr>Section 6.5</vt:lpstr>
      <vt:lpstr>Example 1: Adding Polynomials </vt:lpstr>
      <vt:lpstr>Example 2: Adding Polynomials</vt:lpstr>
      <vt:lpstr>Completion Example 3: Adding Polynomials </vt:lpstr>
      <vt:lpstr>Example 4: Subtracting Polynomials </vt:lpstr>
      <vt:lpstr>Example 5: Subtracting Polynomials</vt:lpstr>
      <vt:lpstr>Completion Example 6: Subtracting Polynomials</vt:lpstr>
      <vt:lpstr>Example 7: Simplifying Algebraic Expressions </vt:lpstr>
      <vt:lpstr>Example 8: Simplifying Algebraic Expressions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179</cp:revision>
  <dcterms:created xsi:type="dcterms:W3CDTF">2013-04-26T14:43:13Z</dcterms:created>
  <dcterms:modified xsi:type="dcterms:W3CDTF">2024-09-11T20:11:17Z</dcterms:modified>
</cp:coreProperties>
</file>