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61" r:id="rId4"/>
    <p:sldId id="277" r:id="rId5"/>
    <p:sldId id="275" r:id="rId6"/>
    <p:sldId id="278" r:id="rId7"/>
    <p:sldId id="272" r:id="rId8"/>
    <p:sldId id="264" r:id="rId9"/>
    <p:sldId id="294" r:id="rId10"/>
    <p:sldId id="295" r:id="rId11"/>
    <p:sldId id="268" r:id="rId12"/>
    <p:sldId id="279" r:id="rId13"/>
    <p:sldId id="274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6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11" d="100"/>
          <a:sy n="111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54.wmf"/><Relationship Id="rId21" Type="http://schemas.openxmlformats.org/officeDocument/2006/relationships/image" Target="../media/image63.e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1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2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5.wmf"/><Relationship Id="rId3" Type="http://schemas.openxmlformats.org/officeDocument/2006/relationships/image" Target="../media/image70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4.bin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83.bin"/><Relationship Id="rId3" Type="http://schemas.openxmlformats.org/officeDocument/2006/relationships/image" Target="../media/image76.wmf"/><Relationship Id="rId21" Type="http://schemas.openxmlformats.org/officeDocument/2006/relationships/image" Target="../media/image85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3.wmf"/><Relationship Id="rId25" Type="http://schemas.openxmlformats.org/officeDocument/2006/relationships/image" Target="../media/image87.wmf"/><Relationship Id="rId2" Type="http://schemas.openxmlformats.org/officeDocument/2006/relationships/oleObject" Target="../embeddings/oleObject75.bin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0.wmf"/><Relationship Id="rId24" Type="http://schemas.openxmlformats.org/officeDocument/2006/relationships/oleObject" Target="../embeddings/oleObject86.bin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23" Type="http://schemas.openxmlformats.org/officeDocument/2006/relationships/image" Target="../media/image86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93.wmf"/><Relationship Id="rId18" Type="http://schemas.openxmlformats.org/officeDocument/2006/relationships/oleObject" Target="../embeddings/oleObject95.bin"/><Relationship Id="rId3" Type="http://schemas.openxmlformats.org/officeDocument/2006/relationships/image" Target="../media/image88.wmf"/><Relationship Id="rId21" Type="http://schemas.openxmlformats.org/officeDocument/2006/relationships/image" Target="../media/image97.wmf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95.wmf"/><Relationship Id="rId2" Type="http://schemas.openxmlformats.org/officeDocument/2006/relationships/oleObject" Target="../embeddings/oleObject87.bin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92.wmf"/><Relationship Id="rId5" Type="http://schemas.openxmlformats.org/officeDocument/2006/relationships/image" Target="../media/image89.wmf"/><Relationship Id="rId15" Type="http://schemas.openxmlformats.org/officeDocument/2006/relationships/image" Target="../media/image94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96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9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7" Type="http://schemas.openxmlformats.org/officeDocument/2006/relationships/image" Target="../media/image100.w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5" Type="http://schemas.openxmlformats.org/officeDocument/2006/relationships/image" Target="../media/image99.wmf"/><Relationship Id="rId4" Type="http://schemas.openxmlformats.org/officeDocument/2006/relationships/oleObject" Target="../embeddings/oleObject9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3" Type="http://schemas.openxmlformats.org/officeDocument/2006/relationships/image" Target="../media/image101.wmf"/><Relationship Id="rId7" Type="http://schemas.openxmlformats.org/officeDocument/2006/relationships/image" Target="../media/image103.emf"/><Relationship Id="rId2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10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image" Target="../media/image106.wmf"/><Relationship Id="rId7" Type="http://schemas.openxmlformats.org/officeDocument/2006/relationships/image" Target="../media/image108.wmf"/><Relationship Id="rId2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5" Type="http://schemas.openxmlformats.org/officeDocument/2006/relationships/image" Target="../media/image107.wmf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09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3" Type="http://schemas.openxmlformats.org/officeDocument/2006/relationships/image" Target="../media/image110.wmf"/><Relationship Id="rId7" Type="http://schemas.openxmlformats.org/officeDocument/2006/relationships/image" Target="../media/image112.wmf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111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05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wmf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5.wmf"/><Relationship Id="rId4" Type="http://schemas.openxmlformats.org/officeDocument/2006/relationships/oleObject" Target="../embeddings/oleObject11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42" Type="http://schemas.openxmlformats.org/officeDocument/2006/relationships/oleObject" Target="../embeddings/oleObject24.bin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41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43" Type="http://schemas.openxmlformats.org/officeDocument/2006/relationships/image" Target="../media/image25.emf"/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3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3.emf"/><Relationship Id="rId2" Type="http://schemas.openxmlformats.org/officeDocument/2006/relationships/oleObject" Target="../embeddings/oleObject25.bin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e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42.wmf"/><Relationship Id="rId21" Type="http://schemas.openxmlformats.org/officeDocument/2006/relationships/image" Target="../media/image51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0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We see that the exponent refers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 and not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For the exponent to refer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as the base,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b="1" spc="10" dirty="0">
                    <a:solidFill>
                      <a:srgbClr val="000000"/>
                    </a:solidFill>
                  </a:rPr>
                  <a:t>must be in parentheses</a:t>
                </a:r>
                <a:r>
                  <a:rPr lang="en-US" sz="2800" spc="10" dirty="0">
                    <a:solidFill>
                      <a:srgbClr val="000000"/>
                    </a:solidFill>
                  </a:rPr>
                  <a:t> as follows.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dirty="0">
                    <a:solidFill>
                      <a:srgbClr val="000000"/>
                    </a:solidFill>
                  </a:rPr>
                  <a:t>As another example,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1=−1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(−2)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blipFill>
                <a:blip r:embed="rId2"/>
                <a:stretch>
                  <a:fillRect l="-1328" t="-1359" b="-4078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spc="1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e>
                        <m:sup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=+49</m:t>
                      </m:r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67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900390"/>
              </p:ext>
            </p:extLst>
          </p:nvPr>
        </p:nvGraphicFramePr>
        <p:xfrm>
          <a:off x="3200400" y="2046575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1002960" progId="Equation.DSMT4">
                  <p:embed/>
                </p:oleObj>
              </mc:Choice>
              <mc:Fallback>
                <p:oleObj name="Equation" r:id="rId2" imgW="1625400" imgH="100296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046575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048328193"/>
              </p:ext>
            </p:extLst>
          </p:nvPr>
        </p:nvGraphicFramePr>
        <p:xfrm>
          <a:off x="969963" y="3984625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984625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112933"/>
              </p:ext>
            </p:extLst>
          </p:nvPr>
        </p:nvGraphicFramePr>
        <p:xfrm>
          <a:off x="958850" y="2344738"/>
          <a:ext cx="746125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2344738"/>
                        <a:ext cx="746125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958863"/>
              </p:ext>
            </p:extLst>
          </p:nvPr>
        </p:nvGraphicFramePr>
        <p:xfrm>
          <a:off x="965200" y="49466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1002960" progId="Equation.DSMT4">
                  <p:embed/>
                </p:oleObj>
              </mc:Choice>
              <mc:Fallback>
                <p:oleObj name="Equation" r:id="rId6" imgW="736560" imgH="100296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9466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876300" progId="Equation.DSMT4">
                  <p:embed/>
                </p:oleObj>
              </mc:Choice>
              <mc:Fallback>
                <p:oleObj name="Equation" r:id="rId8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500" imgH="876300" progId="Equation.DSMT4">
                  <p:embed/>
                </p:oleObj>
              </mc:Choice>
              <mc:Fallback>
                <p:oleObj name="Equation" r:id="rId10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500" imgH="838200" progId="Equation.DSMT4">
                  <p:embed/>
                </p:oleObj>
              </mc:Choice>
              <mc:Fallback>
                <p:oleObj name="Equation" r:id="rId12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65375"/>
            <a:ext cx="1254826" cy="1003300"/>
            <a:chOff x="2057400" y="2365375"/>
            <a:chExt cx="1254826" cy="10033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3376095"/>
                </p:ext>
              </p:extLst>
            </p:nvPr>
          </p:nvGraphicFramePr>
          <p:xfrm>
            <a:off x="2575626" y="2365375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736560" imgH="1002960" progId="Equation.DSMT4">
                    <p:embed/>
                  </p:oleObj>
                </mc:Choice>
                <mc:Fallback>
                  <p:oleObj name="Equation" r:id="rId14" imgW="736560" imgH="100296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5626" y="2365375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66963"/>
            <a:ext cx="1251321" cy="1003300"/>
            <a:chOff x="5791200" y="2366963"/>
            <a:chExt cx="1251321" cy="10033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4252299"/>
                </p:ext>
              </p:extLst>
            </p:nvPr>
          </p:nvGraphicFramePr>
          <p:xfrm>
            <a:off x="6305921" y="2366963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736560" imgH="1002960" progId="Equation.DSMT4">
                    <p:embed/>
                  </p:oleObj>
                </mc:Choice>
                <mc:Fallback>
                  <p:oleObj name="Equation" r:id="rId18" imgW="736560" imgH="100296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5921" y="2366963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956726"/>
              </p:ext>
            </p:extLst>
          </p:nvPr>
        </p:nvGraphicFramePr>
        <p:xfrm>
          <a:off x="2631807" y="4380795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807" y="4380795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076971"/>
              </p:ext>
            </p:extLst>
          </p:nvPr>
        </p:nvGraphicFramePr>
        <p:xfrm>
          <a:off x="958850" y="125730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257300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368448"/>
              </p:ext>
            </p:extLst>
          </p:nvPr>
        </p:nvGraphicFramePr>
        <p:xfrm>
          <a:off x="952500" y="24320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20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876300" progId="Equation.DSMT4">
                  <p:embed/>
                </p:oleObj>
              </mc:Choice>
              <mc:Fallback>
                <p:oleObj name="Equation" r:id="rId6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837836" progId="Equation.DSMT4">
                  <p:embed/>
                </p:oleObj>
              </mc:Choice>
              <mc:Fallback>
                <p:oleObj name="Equation" r:id="rId8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876300" progId="Equation.DSMT4">
                  <p:embed/>
                </p:oleObj>
              </mc:Choice>
              <mc:Fallback>
                <p:oleObj name="Equation" r:id="rId10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586" imgH="875920" progId="Equation.DSMT4">
                  <p:embed/>
                </p:oleObj>
              </mc:Choice>
              <mc:Fallback>
                <p:oleObj name="Equation" r:id="rId12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654890"/>
              </p:ext>
            </p:extLst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1054080" progId="Equation.DSMT4">
                  <p:embed/>
                </p:oleObj>
              </mc:Choice>
              <mc:Fallback>
                <p:oleObj name="Equation" r:id="rId2" imgW="1104840" imgH="105408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8100" imgH="1193800" progId="Equation.DSMT4">
                  <p:embed/>
                </p:oleObj>
              </mc:Choice>
              <mc:Fallback>
                <p:oleObj name="Equation" r:id="rId4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9122"/>
              </p:ext>
            </p:extLst>
          </p:nvPr>
        </p:nvGraphicFramePr>
        <p:xfrm>
          <a:off x="995363" y="4406900"/>
          <a:ext cx="11191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1054080" progId="Equation.DSMT4">
                  <p:embed/>
                </p:oleObj>
              </mc:Choice>
              <mc:Fallback>
                <p:oleObj name="Equation" r:id="rId6" imgW="1104840" imgH="1054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4406900"/>
                        <a:ext cx="111918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1016000" progId="Equation.DSMT4">
                  <p:embed/>
                </p:oleObj>
              </mc:Choice>
              <mc:Fallback>
                <p:oleObj name="Equation" r:id="rId8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500" imgH="939800" progId="Equation.DSMT4">
                  <p:embed/>
                </p:oleObj>
              </mc:Choice>
              <mc:Fallback>
                <p:oleObj name="Equation" r:id="rId10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521284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80800" imgH="1091880" progId="Equation.DSMT4">
                  <p:embed/>
                </p:oleObj>
              </mc:Choice>
              <mc:Fallback>
                <p:oleObj name="Equation" r:id="rId12" imgW="1180800" imgH="10918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13059751"/>
              </p:ext>
            </p:extLst>
          </p:nvPr>
        </p:nvGraphicFramePr>
        <p:xfrm>
          <a:off x="985838" y="190500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1091880" progId="Equation.DSMT4">
                  <p:embed/>
                </p:oleObj>
              </mc:Choice>
              <mc:Fallback>
                <p:oleObj name="Equation" r:id="rId2" imgW="1180800" imgH="109188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90500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000" imgH="635000" progId="Equation.DSMT4">
                  <p:embed/>
                </p:oleObj>
              </mc:Choice>
              <mc:Fallback>
                <p:oleObj name="Equation" r:id="rId4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5673" imgH="634725" progId="Equation.DSMT4">
                  <p:embed/>
                </p:oleObj>
              </mc:Choice>
              <mc:Fallback>
                <p:oleObj name="Equation" r:id="rId6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800" imgH="381000" progId="Equation.DSMT4">
                  <p:embed/>
                </p:oleObj>
              </mc:Choice>
              <mc:Fallback>
                <p:oleObj name="Equation" r:id="rId8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1282700" progId="Equation.DSMT4">
                  <p:embed/>
                </p:oleObj>
              </mc:Choice>
              <mc:Fallback>
                <p:oleObj name="Equation" r:id="rId12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226240"/>
              </p:ext>
            </p:extLst>
          </p:nvPr>
        </p:nvGraphicFramePr>
        <p:xfrm>
          <a:off x="990600" y="382905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80800" imgH="1091880" progId="Equation.DSMT4">
                  <p:embed/>
                </p:oleObj>
              </mc:Choice>
              <mc:Fallback>
                <p:oleObj name="Equation" r:id="rId14" imgW="1180800" imgH="109188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2905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300" imgH="939800" progId="Equation.DSMT4">
                  <p:embed/>
                </p:oleObj>
              </mc:Choice>
              <mc:Fallback>
                <p:oleObj name="Equation" r:id="rId16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01800" imgH="393700" progId="Equation.DSMT4">
                  <p:embed/>
                </p:oleObj>
              </mc:Choice>
              <mc:Fallback>
                <p:oleObj name="Equation" r:id="rId18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68400" imgH="876300" progId="Equation.DSMT4">
                  <p:embed/>
                </p:oleObj>
              </mc:Choice>
              <mc:Fallback>
                <p:oleObj name="Equation" r:id="rId20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20227" imgH="380835" progId="Equation.DSMT4">
                  <p:embed/>
                </p:oleObj>
              </mc:Choice>
              <mc:Fallback>
                <p:oleObj name="Equation" r:id="rId22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900" imgH="838200" progId="Equation.DSMT4">
                  <p:embed/>
                </p:oleObj>
              </mc:Choice>
              <mc:Fallback>
                <p:oleObj name="Equation" r:id="rId24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ideas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304012"/>
              </p:ext>
            </p:extLst>
          </p:nvPr>
        </p:nvGraphicFramePr>
        <p:xfrm>
          <a:off x="1892300" y="10414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1091880" progId="Equation.DSMT4">
                  <p:embed/>
                </p:oleObj>
              </mc:Choice>
              <mc:Fallback>
                <p:oleObj name="Equation" r:id="rId2" imgW="1002960" imgH="109188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414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521053"/>
              </p:ext>
            </p:extLst>
          </p:nvPr>
        </p:nvGraphicFramePr>
        <p:xfrm>
          <a:off x="2520950" y="28956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1091880" progId="Equation.DSMT4">
                  <p:embed/>
                </p:oleObj>
              </mc:Choice>
              <mc:Fallback>
                <p:oleObj name="Equation" r:id="rId4" imgW="1002960" imgH="109188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8956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127737"/>
              </p:ext>
            </p:extLst>
          </p:nvPr>
        </p:nvGraphicFramePr>
        <p:xfrm>
          <a:off x="2597150" y="460375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1091880" progId="Equation.DSMT4">
                  <p:embed/>
                </p:oleObj>
              </mc:Choice>
              <mc:Fallback>
                <p:oleObj name="Equation" r:id="rId6" imgW="1002960" imgH="109188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4603750"/>
                        <a:ext cx="10033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170516"/>
              </p:ext>
            </p:extLst>
          </p:nvPr>
        </p:nvGraphicFramePr>
        <p:xfrm>
          <a:off x="3594100" y="2895600"/>
          <a:ext cx="1143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1091880" progId="Equation.DSMT4">
                  <p:embed/>
                </p:oleObj>
              </mc:Choice>
              <mc:Fallback>
                <p:oleObj name="Equation" r:id="rId8" imgW="1143000" imgH="109188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2895600"/>
                        <a:ext cx="1143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800" imgH="927100" progId="Equation.DSMT4">
                  <p:embed/>
                </p:oleObj>
              </mc:Choice>
              <mc:Fallback>
                <p:oleObj name="Equation" r:id="rId10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400" imgH="876300" progId="Equation.DSMT4">
                  <p:embed/>
                </p:oleObj>
              </mc:Choice>
              <mc:Fallback>
                <p:oleObj name="Equation" r:id="rId12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42740"/>
              </p:ext>
            </p:extLst>
          </p:nvPr>
        </p:nvGraphicFramePr>
        <p:xfrm>
          <a:off x="3667125" y="45085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93800" imgH="1282700" progId="Equation.DSMT4">
                  <p:embed/>
                </p:oleObj>
              </mc:Choice>
              <mc:Fallback>
                <p:oleObj name="Equation" r:id="rId14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5085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130896"/>
              </p:ext>
            </p:extLst>
          </p:nvPr>
        </p:nvGraphicFramePr>
        <p:xfrm>
          <a:off x="4921250" y="46704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100" imgH="939800" progId="Equation.DSMT4">
                  <p:embed/>
                </p:oleObj>
              </mc:Choice>
              <mc:Fallback>
                <p:oleObj name="Equation" r:id="rId16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6704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201634"/>
              </p:ext>
            </p:extLst>
          </p:nvPr>
        </p:nvGraphicFramePr>
        <p:xfrm>
          <a:off x="6035675" y="46704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14400" imgH="939800" progId="Equation.DSMT4">
                  <p:embed/>
                </p:oleObj>
              </mc:Choice>
              <mc:Fallback>
                <p:oleObj name="Equation" r:id="rId18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6704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039850"/>
              </p:ext>
            </p:extLst>
          </p:nvPr>
        </p:nvGraphicFramePr>
        <p:xfrm>
          <a:off x="7010400" y="46735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76300" progId="Equation.DSMT4">
                  <p:embed/>
                </p:oleObj>
              </mc:Choice>
              <mc:Fallback>
                <p:oleObj name="Equation" r:id="rId20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6735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1092200" progId="Equation.DSMT4">
                  <p:embed/>
                </p:oleObj>
              </mc:Choice>
              <mc:Fallback>
                <p:oleObj name="Equation" r:id="rId2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026465"/>
              </p:ext>
            </p:extLst>
          </p:nvPr>
        </p:nvGraphicFramePr>
        <p:xfrm>
          <a:off x="781050" y="4800600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22560" imgH="1091880" progId="Equation.DSMT4">
                  <p:embed/>
                </p:oleObj>
              </mc:Choice>
              <mc:Fallback>
                <p:oleObj name="Equation" r:id="rId4" imgW="3022560" imgH="10918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4800600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009830"/>
              </p:ext>
            </p:extLst>
          </p:nvPr>
        </p:nvGraphicFramePr>
        <p:xfrm>
          <a:off x="3890963" y="4868863"/>
          <a:ext cx="4529137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73520" imgH="1002960" progId="Equation.DSMT4">
                  <p:embed/>
                </p:oleObj>
              </mc:Choice>
              <mc:Fallback>
                <p:oleObj name="Equation" r:id="rId6" imgW="4673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963" y="4868863"/>
                        <a:ext cx="4529137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827066"/>
              </p:ext>
            </p:extLst>
          </p:nvPr>
        </p:nvGraphicFramePr>
        <p:xfrm>
          <a:off x="598488" y="1143000"/>
          <a:ext cx="32099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1002960" progId="Equation.DSMT4">
                  <p:embed/>
                </p:oleObj>
              </mc:Choice>
              <mc:Fallback>
                <p:oleObj name="Equation" r:id="rId2" imgW="3314520" imgH="100296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1143000"/>
                        <a:ext cx="32099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389210"/>
              </p:ext>
            </p:extLst>
          </p:nvPr>
        </p:nvGraphicFramePr>
        <p:xfrm>
          <a:off x="609600" y="2170112"/>
          <a:ext cx="499427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55920" imgH="1002960" progId="Equation.DSMT4">
                  <p:embed/>
                </p:oleObj>
              </mc:Choice>
              <mc:Fallback>
                <p:oleObj name="Equation" r:id="rId4" imgW="51559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70112"/>
                        <a:ext cx="4994275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757556"/>
              </p:ext>
            </p:extLst>
          </p:nvPr>
        </p:nvGraphicFramePr>
        <p:xfrm>
          <a:off x="622300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70640" imgH="923400" progId="Equation.DSMT4">
                  <p:embed/>
                </p:oleObj>
              </mc:Choice>
              <mc:Fallback>
                <p:oleObj name="Equation" r:id="rId6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250649"/>
              </p:ext>
            </p:extLst>
          </p:nvPr>
        </p:nvGraphicFramePr>
        <p:xfrm>
          <a:off x="685800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08400" imgH="886680" progId="Equation.DSMT4">
                  <p:embed/>
                </p:oleObj>
              </mc:Choice>
              <mc:Fallback>
                <p:oleObj name="Equation" r:id="rId8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784683"/>
              </p:ext>
            </p:extLst>
          </p:nvPr>
        </p:nvGraphicFramePr>
        <p:xfrm>
          <a:off x="2438400" y="4382113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227" imgH="901309" progId="Equation.DSMT4">
                  <p:embed/>
                </p:oleObj>
              </mc:Choice>
              <mc:Fallback>
                <p:oleObj name="Equation" r:id="rId10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2113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01200"/>
              </p:ext>
            </p:extLst>
          </p:nvPr>
        </p:nvGraphicFramePr>
        <p:xfrm>
          <a:off x="3810000" y="388620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800" imgH="889000" progId="Equation.DSMT4">
                  <p:embed/>
                </p:oleObj>
              </mc:Choice>
              <mc:Fallback>
                <p:oleObj name="Equation" r:id="rId2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86200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16615"/>
              </p:ext>
            </p:extLst>
          </p:nvPr>
        </p:nvGraphicFramePr>
        <p:xfrm>
          <a:off x="4114800" y="47244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838200" progId="Equation.DSMT4">
                  <p:embed/>
                </p:oleObj>
              </mc:Choice>
              <mc:Fallback>
                <p:oleObj name="Equation" r:id="rId4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244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103"/>
              </p:ext>
            </p:extLst>
          </p:nvPr>
        </p:nvGraphicFramePr>
        <p:xfrm>
          <a:off x="566738" y="1895475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1091880" progId="Equation.DSMT4">
                  <p:embed/>
                </p:oleObj>
              </mc:Choice>
              <mc:Fallback>
                <p:oleObj name="Equation" r:id="rId2" imgW="3022560" imgH="109188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895475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144515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49480" imgH="1015920" progId="Equation.DSMT4">
                  <p:embed/>
                </p:oleObj>
              </mc:Choice>
              <mc:Fallback>
                <p:oleObj name="Equation" r:id="rId4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71885"/>
              </p:ext>
            </p:extLst>
          </p:nvPr>
        </p:nvGraphicFramePr>
        <p:xfrm>
          <a:off x="3664486" y="3301354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17900" imgH="939800" progId="Equation.DSMT4">
                  <p:embed/>
                </p:oleObj>
              </mc:Choice>
              <mc:Fallback>
                <p:oleObj name="Equation" r:id="rId6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301354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579043"/>
              </p:ext>
            </p:extLst>
          </p:nvPr>
        </p:nvGraphicFramePr>
        <p:xfrm>
          <a:off x="3664486" y="4546600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40000" imgH="939800" progId="Equation.DSMT4">
                  <p:embed/>
                </p:oleObj>
              </mc:Choice>
              <mc:Fallback>
                <p:oleObj name="Equation" r:id="rId8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546600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80259"/>
              </p:ext>
            </p:extLst>
          </p:nvPr>
        </p:nvGraphicFramePr>
        <p:xfrm>
          <a:off x="3314700" y="2482935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700" imgH="876300" progId="Equation.DSMT4">
                  <p:embed/>
                </p:oleObj>
              </mc:Choice>
              <mc:Fallback>
                <p:oleObj name="Equation" r:id="rId2" imgW="2298700" imgH="87630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482935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041539"/>
              </p:ext>
            </p:extLst>
          </p:nvPr>
        </p:nvGraphicFramePr>
        <p:xfrm>
          <a:off x="3314700" y="1295400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400" imgH="939800" progId="Equation.DSMT4">
                  <p:embed/>
                </p:oleObj>
              </mc:Choice>
              <mc:Fallback>
                <p:oleObj name="Equation" r:id="rId4" imgW="1549400" imgH="93980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295400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529702"/>
              </p:ext>
            </p:extLst>
          </p:nvPr>
        </p:nvGraphicFramePr>
        <p:xfrm>
          <a:off x="3314700" y="3647440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100" imgH="876300" progId="Equation.DSMT4">
                  <p:embed/>
                </p:oleObj>
              </mc:Choice>
              <mc:Fallback>
                <p:oleObj name="Equation" r:id="rId6" imgW="1562100" imgH="87630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647440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667920"/>
              </p:ext>
            </p:extLst>
          </p:nvPr>
        </p:nvGraphicFramePr>
        <p:xfrm>
          <a:off x="3314700" y="4806716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901309" progId="Equation.DSMT4">
                  <p:embed/>
                </p:oleObj>
              </mc:Choice>
              <mc:Fallback>
                <p:oleObj name="Equation" r:id="rId8" imgW="1320227" imgH="901309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806716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777D0-84E5-B4BB-B653-39397D3CA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621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353762"/>
              </p:ext>
            </p:extLst>
          </p:nvPr>
        </p:nvGraphicFramePr>
        <p:xfrm>
          <a:off x="3816350" y="38100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300" imgH="889000" progId="Equation.DSMT4">
                  <p:embed/>
                </p:oleObj>
              </mc:Choice>
              <mc:Fallback>
                <p:oleObj name="Equation" r:id="rId2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8100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597804"/>
              </p:ext>
            </p:extLst>
          </p:nvPr>
        </p:nvGraphicFramePr>
        <p:xfrm>
          <a:off x="4191000" y="1732386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9800" imgH="914040" progId="Equation.DSMT4">
                  <p:embed/>
                </p:oleObj>
              </mc:Choice>
              <mc:Fallback>
                <p:oleObj name="Equation" r:id="rId2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732386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608710"/>
              </p:ext>
            </p:extLst>
          </p:nvPr>
        </p:nvGraphicFramePr>
        <p:xfrm>
          <a:off x="4103688" y="3816350"/>
          <a:ext cx="162560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1002960" progId="Equation.DSMT4">
                  <p:embed/>
                </p:oleObj>
              </mc:Choice>
              <mc:Fallback>
                <p:oleObj name="Equation" r:id="rId4" imgW="1612800" imgH="1002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3816350"/>
                        <a:ext cx="162560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03993920-F53F-B924-5F95-4757E659F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369000"/>
              </p:ext>
            </p:extLst>
          </p:nvPr>
        </p:nvGraphicFramePr>
        <p:xfrm>
          <a:off x="2839869" y="2482373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300" imgH="647700" progId="Equation.DSMT4">
                  <p:embed/>
                </p:oleObj>
              </mc:Choice>
              <mc:Fallback>
                <p:oleObj name="Equation" r:id="rId6" imgW="1765300" imgH="647700" progId="Equation.DSMT4">
                  <p:embed/>
                  <p:pic>
                    <p:nvPicPr>
                      <p:cNvPr id="8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9869" y="2482373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976925"/>
              </p:ext>
            </p:extLst>
          </p:nvPr>
        </p:nvGraphicFramePr>
        <p:xfrm>
          <a:off x="3657600" y="20955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647700" progId="Equation.DSMT4">
                  <p:embed/>
                </p:oleObj>
              </mc:Choice>
              <mc:Fallback>
                <p:oleObj name="Equation" r:id="rId2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955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300" imgH="647700" progId="Equation.DSMT4">
                  <p:embed/>
                </p:oleObj>
              </mc:Choice>
              <mc:Fallback>
                <p:oleObj name="Equation" r:id="rId2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543969"/>
              </p:ext>
            </p:extLst>
          </p:nvPr>
        </p:nvGraphicFramePr>
        <p:xfrm>
          <a:off x="874713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0891" imgH="634725" progId="Equation.DSMT4">
                  <p:embed/>
                </p:oleObj>
              </mc:Choice>
              <mc:Fallback>
                <p:oleObj name="Equation" r:id="rId4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34680" progId="Equation.DSMT4">
                  <p:embed/>
                </p:oleObj>
              </mc:Choice>
              <mc:Fallback>
                <p:oleObj name="Equation" r:id="rId6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875088"/>
              </p:ext>
            </p:extLst>
          </p:nvPr>
        </p:nvGraphicFramePr>
        <p:xfrm>
          <a:off x="9144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25" imgH="634725" progId="Equation.DSMT4">
                  <p:embed/>
                </p:oleObj>
              </mc:Choice>
              <mc:Fallback>
                <p:oleObj name="Equation" r:id="rId8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2080"/>
              </p:ext>
            </p:extLst>
          </p:nvPr>
        </p:nvGraphicFramePr>
        <p:xfrm>
          <a:off x="16764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531" imgH="406224" progId="Equation.DSMT4">
                  <p:embed/>
                </p:oleObj>
              </mc:Choice>
              <mc:Fallback>
                <p:oleObj name="Equation" r:id="rId10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071744"/>
              </p:ext>
            </p:extLst>
          </p:nvPr>
        </p:nvGraphicFramePr>
        <p:xfrm>
          <a:off x="25908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600" imgH="368300" progId="Equation.DSMT4">
                  <p:embed/>
                </p:oleObj>
              </mc:Choice>
              <mc:Fallback>
                <p:oleObj name="Equation" r:id="rId12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991254"/>
              </p:ext>
            </p:extLst>
          </p:nvPr>
        </p:nvGraphicFramePr>
        <p:xfrm>
          <a:off x="50292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142" imgH="634725" progId="Equation.DSMT4">
                  <p:embed/>
                </p:oleObj>
              </mc:Choice>
              <mc:Fallback>
                <p:oleObj name="Equation" r:id="rId14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191404"/>
              </p:ext>
            </p:extLst>
          </p:nvPr>
        </p:nvGraphicFramePr>
        <p:xfrm>
          <a:off x="5791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800" imgH="1079500" progId="Equation.DSMT4">
                  <p:embed/>
                </p:oleObj>
              </mc:Choice>
              <mc:Fallback>
                <p:oleObj name="Equation" r:id="rId16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232166"/>
              </p:ext>
            </p:extLst>
          </p:nvPr>
        </p:nvGraphicFramePr>
        <p:xfrm>
          <a:off x="6858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39392" imgH="850531" progId="Equation.DSMT4">
                  <p:embed/>
                </p:oleObj>
              </mc:Choice>
              <mc:Fallback>
                <p:oleObj name="Equation" r:id="rId18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51021"/>
              </p:ext>
            </p:extLst>
          </p:nvPr>
        </p:nvGraphicFramePr>
        <p:xfrm>
          <a:off x="7848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38200" progId="Equation.DSMT4">
                  <p:embed/>
                </p:oleObj>
              </mc:Choice>
              <mc:Fallback>
                <p:oleObj name="Equation" r:id="rId20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9499"/>
              </p:ext>
            </p:extLst>
          </p:nvPr>
        </p:nvGraphicFramePr>
        <p:xfrm>
          <a:off x="4594225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328902"/>
              </p:ext>
            </p:extLst>
          </p:nvPr>
        </p:nvGraphicFramePr>
        <p:xfrm>
          <a:off x="17526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64781" imgH="406224" progId="Equation.DSMT4">
                  <p:embed/>
                </p:oleObj>
              </mc:Choice>
              <mc:Fallback>
                <p:oleObj name="Equation" r:id="rId24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07414"/>
              </p:ext>
            </p:extLst>
          </p:nvPr>
        </p:nvGraphicFramePr>
        <p:xfrm>
          <a:off x="27940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8200" imgH="368300" progId="Equation.DSMT4">
                  <p:embed/>
                </p:oleObj>
              </mc:Choice>
              <mc:Fallback>
                <p:oleObj name="Equation" r:id="rId26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209192"/>
              </p:ext>
            </p:extLst>
          </p:nvPr>
        </p:nvGraphicFramePr>
        <p:xfrm>
          <a:off x="37084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400" imgH="838200" progId="Equation.DSMT4">
                  <p:embed/>
                </p:oleObj>
              </mc:Choice>
              <mc:Fallback>
                <p:oleObj name="Equation" r:id="rId28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25480" imgH="634680" progId="Equation.DSMT4">
                  <p:embed/>
                </p:oleObj>
              </mc:Choice>
              <mc:Fallback>
                <p:oleObj name="Equation" r:id="rId30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99920" imgH="634680" progId="Equation.DSMT4">
                  <p:embed/>
                </p:oleObj>
              </mc:Choice>
              <mc:Fallback>
                <p:oleObj name="Equation" r:id="rId32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857410"/>
              </p:ext>
            </p:extLst>
          </p:nvPr>
        </p:nvGraphicFramePr>
        <p:xfrm>
          <a:off x="18838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726" imgH="482391" progId="Equation.DSMT4">
                  <p:embed/>
                </p:oleObj>
              </mc:Choice>
              <mc:Fallback>
                <p:oleObj name="Equation" r:id="rId34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873901"/>
              </p:ext>
            </p:extLst>
          </p:nvPr>
        </p:nvGraphicFramePr>
        <p:xfrm>
          <a:off x="9144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50900" imgH="647700" progId="Equation.DSMT4">
                  <p:embed/>
                </p:oleObj>
              </mc:Choice>
              <mc:Fallback>
                <p:oleObj name="Equation" r:id="rId36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510863"/>
              </p:ext>
            </p:extLst>
          </p:nvPr>
        </p:nvGraphicFramePr>
        <p:xfrm>
          <a:off x="30945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25142" imgH="444307" progId="Equation.DSMT4">
                  <p:embed/>
                </p:oleObj>
              </mc:Choice>
              <mc:Fallback>
                <p:oleObj name="Equation" r:id="rId38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5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309968"/>
              </p:ext>
            </p:extLst>
          </p:nvPr>
        </p:nvGraphicFramePr>
        <p:xfrm>
          <a:off x="40386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87400" imgH="901700" progId="Equation.DSMT4">
                  <p:embed/>
                </p:oleObj>
              </mc:Choice>
              <mc:Fallback>
                <p:oleObj name="Equation" r:id="rId40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443563"/>
              </p:ext>
            </p:extLst>
          </p:nvPr>
        </p:nvGraphicFramePr>
        <p:xfrm>
          <a:off x="4216400" y="3657600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05960" imgH="264960" progId="Equation.DSMT4">
                  <p:embed/>
                </p:oleObj>
              </mc:Choice>
              <mc:Fallback>
                <p:oleObj name="Equation" r:id="rId42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3657600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753" imgH="634725" progId="Equation.DSMT4">
                  <p:embed/>
                </p:oleObj>
              </mc:Choice>
              <mc:Fallback>
                <p:oleObj name="Equation" r:id="rId2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634725" progId="Equation.DSMT4">
                  <p:embed/>
                </p:oleObj>
              </mc:Choice>
              <mc:Fallback>
                <p:oleObj name="Equation" r:id="rId4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406224" progId="Equation.DSMT4">
                  <p:embed/>
                </p:oleObj>
              </mc:Choice>
              <mc:Fallback>
                <p:oleObj name="Equation" r:id="rId6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368300" progId="Equation.DSMT4">
                  <p:embed/>
                </p:oleObj>
              </mc:Choice>
              <mc:Fallback>
                <p:oleObj name="Equation" r:id="rId8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837836" progId="Equation.DSMT4">
                  <p:embed/>
                </p:oleObj>
              </mc:Choice>
              <mc:Fallback>
                <p:oleObj name="Equation" r:id="rId10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5100" imgH="647700" progId="Equation.DSMT4">
                  <p:embed/>
                </p:oleObj>
              </mc:Choice>
              <mc:Fallback>
                <p:oleObj name="Equation" r:id="rId12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533169" progId="Equation.DSMT4">
                  <p:embed/>
                </p:oleObj>
              </mc:Choice>
              <mc:Fallback>
                <p:oleObj name="Equation" r:id="rId14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0520" imgH="914040" progId="Equation.DSMT4">
                  <p:embed/>
                </p:oleObj>
              </mc:Choice>
              <mc:Fallback>
                <p:oleObj name="Equation" r:id="rId16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68600" imgH="647700" progId="Equation.DSMT4">
                  <p:embed/>
                </p:oleObj>
              </mc:Choice>
              <mc:Fallback>
                <p:oleObj name="Equation" r:id="rId18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743490"/>
              </p:ext>
            </p:extLst>
          </p:nvPr>
        </p:nvGraphicFramePr>
        <p:xfrm>
          <a:off x="3505200" y="21082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300" imgH="558800" progId="Equation.DSMT4">
                  <p:embed/>
                </p:oleObj>
              </mc:Choice>
              <mc:Fallback>
                <p:oleObj name="Equation" r:id="rId2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082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63550" y="1086604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5947" y="3572101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699967" y="3612519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56998" y="3588393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59672" y="417313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28684" y="4198674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56158" y="4211659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263626"/>
              </p:ext>
            </p:extLst>
          </p:nvPr>
        </p:nvGraphicFramePr>
        <p:xfrm>
          <a:off x="2470150" y="2108200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533160" progId="Equation.DSMT4">
                  <p:embed/>
                </p:oleObj>
              </mc:Choice>
              <mc:Fallback>
                <p:oleObj name="Equation" r:id="rId2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108200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153884"/>
              </p:ext>
            </p:extLst>
          </p:nvPr>
        </p:nvGraphicFramePr>
        <p:xfrm>
          <a:off x="3886200" y="2108200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533160" progId="Equation.DSMT4">
                  <p:embed/>
                </p:oleObj>
              </mc:Choice>
              <mc:Fallback>
                <p:oleObj name="Equation" r:id="rId4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108200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1697"/>
              </p:ext>
            </p:extLst>
          </p:nvPr>
        </p:nvGraphicFramePr>
        <p:xfrm>
          <a:off x="5823849" y="2108200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533160" progId="Equation.DSMT4">
                  <p:embed/>
                </p:oleObj>
              </mc:Choice>
              <mc:Fallback>
                <p:oleObj name="Equation" r:id="rId6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108200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156612"/>
              </p:ext>
            </p:extLst>
          </p:nvPr>
        </p:nvGraphicFramePr>
        <p:xfrm>
          <a:off x="7548563" y="2057400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634680" progId="Equation.DSMT4">
                  <p:embed/>
                </p:oleObj>
              </mc:Choice>
              <mc:Fallback>
                <p:oleObj name="Equation" r:id="rId8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057400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064716"/>
              </p:ext>
            </p:extLst>
          </p:nvPr>
        </p:nvGraphicFramePr>
        <p:xfrm>
          <a:off x="940278" y="2125452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533160" progId="Equation.DSMT4">
                  <p:embed/>
                </p:oleObj>
              </mc:Choice>
              <mc:Fallback>
                <p:oleObj name="Equation" r:id="rId10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125452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34606" y="482809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1977081" y="4844384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702892" y="4875834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837086"/>
              </p:ext>
            </p:extLst>
          </p:nvPr>
        </p:nvGraphicFramePr>
        <p:xfrm>
          <a:off x="4579962" y="3748012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9960" imgH="264960" progId="Equation.DSMT4">
                  <p:embed/>
                </p:oleObj>
              </mc:Choice>
              <mc:Fallback>
                <p:oleObj name="Equation" r:id="rId12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62" y="3748012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12338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11476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25" imgH="533169" progId="Equation.DSMT4">
                  <p:embed/>
                </p:oleObj>
              </mc:Choice>
              <mc:Fallback>
                <p:oleObj name="Equation" r:id="rId2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380835" progId="Equation.DSMT4">
                  <p:embed/>
                </p:oleObj>
              </mc:Choice>
              <mc:Fallback>
                <p:oleObj name="Equation" r:id="rId4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533169" progId="Equation.DSMT4">
                  <p:embed/>
                </p:oleObj>
              </mc:Choice>
              <mc:Fallback>
                <p:oleObj name="Equation" r:id="rId6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9200" imgH="838200" progId="Equation.DSMT4">
                  <p:embed/>
                </p:oleObj>
              </mc:Choice>
              <mc:Fallback>
                <p:oleObj name="Equation" r:id="rId8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900" imgH="990600" progId="Equation.DSMT4">
                  <p:embed/>
                </p:oleObj>
              </mc:Choice>
              <mc:Fallback>
                <p:oleObj name="Equation" r:id="rId12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900" imgH="838200" progId="Equation.DSMT4">
                  <p:embed/>
                </p:oleObj>
              </mc:Choice>
              <mc:Fallback>
                <p:oleObj name="Equation" r:id="rId14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528535"/>
              </p:ext>
            </p:extLst>
          </p:nvPr>
        </p:nvGraphicFramePr>
        <p:xfrm>
          <a:off x="990600" y="3689304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29810" imgH="634725" progId="Equation.DSMT4">
                  <p:embed/>
                </p:oleObj>
              </mc:Choice>
              <mc:Fallback>
                <p:oleObj name="Equation" r:id="rId16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89304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91025"/>
              </p:ext>
            </p:extLst>
          </p:nvPr>
        </p:nvGraphicFramePr>
        <p:xfrm>
          <a:off x="2133600" y="3689304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54200" imgH="635000" progId="Equation.DSMT4">
                  <p:embed/>
                </p:oleObj>
              </mc:Choice>
              <mc:Fallback>
                <p:oleObj name="Equation" r:id="rId18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89304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918352"/>
              </p:ext>
            </p:extLst>
          </p:nvPr>
        </p:nvGraphicFramePr>
        <p:xfrm>
          <a:off x="4038600" y="3784554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07532" imgH="444307" progId="Equation.DSMT4">
                  <p:embed/>
                </p:oleObj>
              </mc:Choice>
              <mc:Fallback>
                <p:oleObj name="Equation" r:id="rId20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84554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827742"/>
              </p:ext>
            </p:extLst>
          </p:nvPr>
        </p:nvGraphicFramePr>
        <p:xfrm>
          <a:off x="5410200" y="35560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74364" imgH="939392" progId="Equation.DSMT4">
                  <p:embed/>
                </p:oleObj>
              </mc:Choice>
              <mc:Fallback>
                <p:oleObj name="Equation" r:id="rId22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560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In an expression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, we know that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is understood to be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  <a:br>
                  <a:rPr lang="en-US" sz="2800" spc="10" dirty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−1⋅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The same is true for expressions with numbers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blipFill>
                <a:blip r:embed="rId2"/>
                <a:stretch>
                  <a:fillRect l="-1328" t="-1195" r="-812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49=−49</m:t>
                      </m:r>
                      <m:r>
                        <a:rPr lang="en-US" sz="2800" i="1" spc="1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644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922</Words>
  <Application>Microsoft Office PowerPoint</Application>
  <PresentationFormat>On-screen Show (4:3)</PresentationFormat>
  <Paragraphs>142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6.2</vt:lpstr>
      <vt:lpstr>Properties: Summary of the Rules for Exponents</vt:lpstr>
      <vt:lpstr>Properties: Power Rule for Exponents</vt:lpstr>
      <vt:lpstr>Example 1: Using the Power Rule for Exponents</vt:lpstr>
      <vt:lpstr>Example 1: Using the Power Rule for Exponents (cont.)</vt:lpstr>
      <vt:lpstr>Properties: Rule for Power of a Product</vt:lpstr>
      <vt:lpstr>Example 2: Using the Rule for Power  of a Product </vt:lpstr>
      <vt:lpstr>Example 2: Using the Rule for Power  of a Product (cont.)</vt:lpstr>
      <vt:lpstr>Caution: Negative Numbers and Exponents</vt:lpstr>
      <vt:lpstr>Caution: Negative Numbers and Exponents (cont.)</vt:lpstr>
      <vt:lpstr>Properties: 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Example 6: Simplifying A More Complex Problem (cont.)</vt:lpstr>
      <vt:lpstr>Properties: Summary of the Rules for Exponents</vt:lpstr>
      <vt:lpstr>Properties: Summary of the Rules for Exponents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178</cp:revision>
  <dcterms:created xsi:type="dcterms:W3CDTF">2013-04-26T14:43:13Z</dcterms:created>
  <dcterms:modified xsi:type="dcterms:W3CDTF">2024-09-11T20:08:54Z</dcterms:modified>
</cp:coreProperties>
</file>