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5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>
      <p:cViewPr varScale="1">
        <p:scale>
          <a:sx n="111" d="100"/>
          <a:sy n="111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e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e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987506"/>
              </p:ext>
            </p:extLst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        ×	  Percent      =	Amount		                of Solution      	   of Salt 	                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1054100" progId="Equation.DSMT4">
                  <p:embed/>
                </p:oleObj>
              </mc:Choice>
              <mc:Fallback>
                <p:oleObj name="Equation" r:id="rId2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7176" y="4217734"/>
            <a:ext cx="396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86731"/>
              </p:ext>
            </p:extLst>
          </p:nvPr>
        </p:nvGraphicFramePr>
        <p:xfrm>
          <a:off x="501650" y="2508250"/>
          <a:ext cx="448151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1117440" progId="Equation.DSMT4">
                  <p:embed/>
                </p:oleObj>
              </mc:Choice>
              <mc:Fallback>
                <p:oleObj name="Equation" r:id="rId2" imgW="4470120" imgH="111744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508250"/>
                        <a:ext cx="4481513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355600" progId="Equation.DSMT4">
                  <p:embed/>
                </p:oleObj>
              </mc:Choice>
              <mc:Fallback>
                <p:oleObj name="Equation" r:id="rId4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329040" progId="Equation.DSMT4">
                  <p:embed/>
                </p:oleObj>
              </mc:Choice>
              <mc:Fallback>
                <p:oleObj name="Equation" r:id="rId6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355600" progId="Equation.DSMT4">
                  <p:embed/>
                </p:oleObj>
              </mc:Choice>
              <mc:Fallback>
                <p:oleObj name="Equation" r:id="rId8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100" imgH="469900" progId="Equation.DSMT4">
                  <p:embed/>
                </p:oleObj>
              </mc:Choice>
              <mc:Fallback>
                <p:oleObj name="Equation" r:id="rId10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7066" y="2662234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86685"/>
              </p:ext>
            </p:extLst>
          </p:nvPr>
        </p:nvGraphicFramePr>
        <p:xfrm>
          <a:off x="2934952" y="2052634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585000" progId="Equation.DSMT4">
                  <p:embed/>
                </p:oleObj>
              </mc:Choice>
              <mc:Fallback>
                <p:oleObj name="Equation" r:id="rId2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52" y="2052634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57053"/>
              </p:ext>
            </p:extLst>
          </p:nvPr>
        </p:nvGraphicFramePr>
        <p:xfrm>
          <a:off x="3803702" y="2738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702" y="2738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F19F2-B482-696D-D7A6-011AFB11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86000"/>
            <a:ext cx="3982006" cy="1724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31589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  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600" imgH="1092200" progId="Equation.DSMT4">
                  <p:embed/>
                </p:oleObj>
              </mc:Choice>
              <mc:Fallback>
                <p:oleObj name="Equation" r:id="rId2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7B13EA-EC87-D7B1-9B7E-372274A06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430" y="1453611"/>
            <a:ext cx="247685" cy="2286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E10149-E276-A160-ABB7-3C1C3AA58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5536" y="1508468"/>
            <a:ext cx="190527" cy="161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0080" imgH="1243080" progId="Equation.DSMT4">
                  <p:embed/>
                </p:oleObj>
              </mc:Choice>
              <mc:Fallback>
                <p:oleObj name="Equation" r:id="rId2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3699" imgH="355446" progId="Equation.DSMT4">
                  <p:embed/>
                </p:oleObj>
              </mc:Choice>
              <mc:Fallback>
                <p:oleObj name="Equation" r:id="rId4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355446" progId="Equation.DSMT4">
                  <p:embed/>
                </p:oleObj>
              </mc:Choice>
              <mc:Fallback>
                <p:oleObj name="Equation" r:id="rId6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355600" progId="Equation.DSMT4">
                  <p:embed/>
                </p:oleObj>
              </mc:Choice>
              <mc:Fallback>
                <p:oleObj name="Equation" r:id="rId8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600" imgH="469900" progId="Equation.DSMT4">
                  <p:embed/>
                </p:oleObj>
              </mc:Choice>
              <mc:Fallback>
                <p:oleObj name="Equation" r:id="rId10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4678" y="2868422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51490"/>
              </p:ext>
            </p:extLst>
          </p:nvPr>
        </p:nvGraphicFramePr>
        <p:xfrm>
          <a:off x="2850478" y="2258822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28880" imgH="585000" progId="Equation.DSMT4">
                  <p:embed/>
                </p:oleObj>
              </mc:Choice>
              <mc:Fallback>
                <p:oleObj name="Equation" r:id="rId2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478" y="2258822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496990"/>
              </p:ext>
            </p:extLst>
          </p:nvPr>
        </p:nvGraphicFramePr>
        <p:xfrm>
          <a:off x="3726778" y="2944622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778" y="2944622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10%.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account,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98900" imgH="1016000" progId="Equation.DSMT4">
                  <p:embed/>
                </p:oleObj>
              </mc:Choice>
              <mc:Fallback>
                <p:oleObj name="Equation" r:id="rId2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80834"/>
              </p:ext>
            </p:extLst>
          </p:nvPr>
        </p:nvGraphicFramePr>
        <p:xfrm>
          <a:off x="5327500" y="4314471"/>
          <a:ext cx="3621088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533160" progId="Equation.DSMT4">
                  <p:embed/>
                </p:oleObj>
              </mc:Choice>
              <mc:Fallback>
                <p:oleObj name="Equation" r:id="rId4" imgW="3606480" imgH="53316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314471"/>
                        <a:ext cx="3621088" cy="550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012723"/>
              </p:ext>
            </p:extLst>
          </p:nvPr>
        </p:nvGraphicFramePr>
        <p:xfrm>
          <a:off x="5327500" y="490855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41400" progId="Equation.DSMT4">
                  <p:embed/>
                </p:oleObj>
              </mc:Choice>
              <mc:Fallback>
                <p:oleObj name="Equation" r:id="rId6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90855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1871" y="3416776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2629" y="5486116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736180"/>
              </p:ext>
            </p:extLst>
          </p:nvPr>
        </p:nvGraphicFramePr>
        <p:xfrm>
          <a:off x="1137770" y="2728722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22640" imgH="585000" progId="Equation.DSMT4">
                  <p:embed/>
                </p:oleObj>
              </mc:Choice>
              <mc:Fallback>
                <p:oleObj name="Equation" r:id="rId2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770" y="2728722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69628"/>
              </p:ext>
            </p:extLst>
          </p:nvPr>
        </p:nvGraphicFramePr>
        <p:xfrm>
          <a:off x="1823570" y="3401822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60800" imgH="469900" progId="Equation.DSMT4">
                  <p:embed/>
                </p:oleObj>
              </mc:Choice>
              <mc:Fallback>
                <p:oleObj name="Equation" r:id="rId4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570" y="3401822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5449"/>
              </p:ext>
            </p:extLst>
          </p:nvPr>
        </p:nvGraphicFramePr>
        <p:xfrm>
          <a:off x="1796229" y="4495516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900" imgH="330200" progId="Equation.DSMT4">
                  <p:embed/>
                </p:oleObj>
              </mc:Choice>
              <mc:Fallback>
                <p:oleObj name="Equation" r:id="rId6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229" y="4495516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310921"/>
              </p:ext>
            </p:extLst>
          </p:nvPr>
        </p:nvGraphicFramePr>
        <p:xfrm>
          <a:off x="3955229" y="5060666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900" imgH="330200" progId="Equation.DSMT4">
                  <p:embed/>
                </p:oleObj>
              </mc:Choice>
              <mc:Fallback>
                <p:oleObj name="Equation" r:id="rId8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229" y="5060666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697167"/>
              </p:ext>
            </p:extLst>
          </p:nvPr>
        </p:nvGraphicFramePr>
        <p:xfrm>
          <a:off x="4158429" y="556231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449" imgH="291973" progId="Equation.DSMT4">
                  <p:embed/>
                </p:oleObj>
              </mc:Choice>
              <mc:Fallback>
                <p:oleObj name="Equation" r:id="rId10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429" y="556231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82760" imgH="585000" progId="Equation.DSMT4">
                  <p:embed/>
                </p:oleObj>
              </mc:Choice>
              <mc:Fallback>
                <p:oleObj name="Equation" r:id="rId2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680" imgH="1069560" progId="Equation.DSMT4">
                  <p:embed/>
                </p:oleObj>
              </mc:Choice>
              <mc:Fallback>
                <p:oleObj name="Equation" r:id="rId2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50710"/>
              </p:ext>
            </p:extLst>
          </p:nvPr>
        </p:nvGraphicFramePr>
        <p:xfrm>
          <a:off x="554038" y="2949575"/>
          <a:ext cx="384333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35080" imgH="1117440" progId="Equation.DSMT4">
                  <p:embed/>
                </p:oleObj>
              </mc:Choice>
              <mc:Fallback>
                <p:oleObj name="Equation" r:id="rId2" imgW="3835080" imgH="11174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949575"/>
                        <a:ext cx="3843337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401233"/>
              </p:ext>
            </p:extLst>
          </p:nvPr>
        </p:nvGraphicFramePr>
        <p:xfrm>
          <a:off x="5051238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8960" imgH="329040" progId="Equation.DSMT4">
                  <p:embed/>
                </p:oleObj>
              </mc:Choice>
              <mc:Fallback>
                <p:oleObj name="Equation" r:id="rId4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238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505427"/>
              </p:ext>
            </p:extLst>
          </p:nvPr>
        </p:nvGraphicFramePr>
        <p:xfrm>
          <a:off x="5060048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4100" imgH="381000" progId="Equation.DSMT4">
                  <p:embed/>
                </p:oleObj>
              </mc:Choice>
              <mc:Fallback>
                <p:oleObj name="Equation" r:id="rId6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048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405040" y="4487503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5%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9400" imgH="329040" progId="Equation.DSMT4">
                  <p:embed/>
                </p:oleObj>
              </mc:Choice>
              <mc:Fallback>
                <p:oleObj name="Equation" r:id="rId8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85980"/>
              </p:ext>
            </p:extLst>
          </p:nvPr>
        </p:nvGraphicFramePr>
        <p:xfrm>
          <a:off x="5355142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58280" imgH="511920" progId="Equation.DSMT4">
                  <p:embed/>
                </p:oleObj>
              </mc:Choice>
              <mc:Fallback>
                <p:oleObj name="Equation" r:id="rId10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142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9842" y="266044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19141"/>
              </p:ext>
            </p:extLst>
          </p:nvPr>
        </p:nvGraphicFramePr>
        <p:xfrm>
          <a:off x="2167292" y="200413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6520" imgH="585000" progId="Equation.DSMT4">
                  <p:embed/>
                </p:oleObj>
              </mc:Choice>
              <mc:Fallback>
                <p:oleObj name="Equation" r:id="rId2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292" y="200413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772718"/>
              </p:ext>
            </p:extLst>
          </p:nvPr>
        </p:nvGraphicFramePr>
        <p:xfrm>
          <a:off x="3412209" y="268993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292100" progId="Equation.DSMT4">
                  <p:embed/>
                </p:oleObj>
              </mc:Choice>
              <mc:Fallback>
                <p:oleObj name="Equation" r:id="rId4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209" y="268993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1024</Words>
  <Application>Microsoft Office PowerPoint</Application>
  <PresentationFormat>On-screen Show (4:3)</PresentationFormat>
  <Paragraphs>113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5.5</vt:lpstr>
      <vt:lpstr>Example 1: Application: Calculating Interest and Balances</vt:lpstr>
      <vt:lpstr>Example 1: Application: Calculating Interest and Balances (cont.)</vt:lpstr>
      <vt:lpstr>Example 1: Application: Calculating Interest and Balances (cont.)</vt:lpstr>
      <vt:lpstr>Example 1: Application: Calculating Interest and Balances (cont.)</vt:lpstr>
      <vt:lpstr>Example 2: Application: Calculating Interest and Investments</vt:lpstr>
      <vt:lpstr>Example 2: Application: Calculating Interest and Investments (cont.)</vt:lpstr>
      <vt:lpstr>Example 2: Application: Calculating Interest and Investments (cont.)</vt:lpstr>
      <vt:lpstr>Example 2: Application: Calculating Interest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108</cp:revision>
  <dcterms:created xsi:type="dcterms:W3CDTF">2013-04-26T14:43:13Z</dcterms:created>
  <dcterms:modified xsi:type="dcterms:W3CDTF">2024-09-11T19:58:16Z</dcterms:modified>
</cp:coreProperties>
</file>