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81" r:id="rId5"/>
    <p:sldId id="282" r:id="rId6"/>
    <p:sldId id="263" r:id="rId7"/>
    <p:sldId id="279" r:id="rId8"/>
    <p:sldId id="265" r:id="rId9"/>
    <p:sldId id="280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e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e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emf"/><Relationship Id="rId5" Type="http://schemas.openxmlformats.org/officeDocument/2006/relationships/image" Target="../media/image38.wmf"/><Relationship Id="rId15" Type="http://schemas.openxmlformats.org/officeDocument/2006/relationships/image" Target="../media/image43.e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e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emf"/><Relationship Id="rId1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emf"/><Relationship Id="rId3" Type="http://schemas.openxmlformats.org/officeDocument/2006/relationships/image" Target="../media/image47.emf"/><Relationship Id="rId7" Type="http://schemas.openxmlformats.org/officeDocument/2006/relationships/image" Target="../media/image49.e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emf"/><Relationship Id="rId5" Type="http://schemas.openxmlformats.org/officeDocument/2006/relationships/image" Target="../media/image48.e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e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emf"/><Relationship Id="rId5" Type="http://schemas.openxmlformats.org/officeDocument/2006/relationships/image" Target="../media/image14.w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040170"/>
              </p:ext>
            </p:extLst>
          </p:nvPr>
        </p:nvGraphicFramePr>
        <p:xfrm>
          <a:off x="2743200" y="1247887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6080" imgH="585000" progId="Equation.DSMT4">
                  <p:embed/>
                </p:oleObj>
              </mc:Choice>
              <mc:Fallback>
                <p:oleObj name="Equation" r:id="rId2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47887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044187"/>
              </p:ext>
            </p:extLst>
          </p:nvPr>
        </p:nvGraphicFramePr>
        <p:xfrm>
          <a:off x="3117850" y="1971787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292123" progId="Equation.DSMT4">
                  <p:embed/>
                </p:oleObj>
              </mc:Choice>
              <mc:Fallback>
                <p:oleObj name="Equation" r:id="rId4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971787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49573"/>
              </p:ext>
            </p:extLst>
          </p:nvPr>
        </p:nvGraphicFramePr>
        <p:xfrm>
          <a:off x="4483100" y="2460737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6440" imgH="264960" progId="Equation.DSMT4">
                  <p:embed/>
                </p:oleObj>
              </mc:Choice>
              <mc:Fallback>
                <p:oleObj name="Equation" r:id="rId6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2460737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478" imgH="927077" progId="Equation.DSMT4">
                  <p:embed/>
                </p:oleObj>
              </mc:Choice>
              <mc:Fallback>
                <p:oleObj name="Equation" r:id="rId2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409326"/>
              </p:ext>
            </p:extLst>
          </p:nvPr>
        </p:nvGraphicFramePr>
        <p:xfrm>
          <a:off x="3363034" y="1245347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7080" imgH="585000" progId="Equation.DSMT4">
                  <p:embed/>
                </p:oleObj>
              </mc:Choice>
              <mc:Fallback>
                <p:oleObj name="Equation" r:id="rId4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034" y="1245347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407572"/>
              </p:ext>
            </p:extLst>
          </p:nvPr>
        </p:nvGraphicFramePr>
        <p:xfrm>
          <a:off x="3737684" y="1943847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310" imgH="355508" progId="Equation.DSMT4">
                  <p:embed/>
                </p:oleObj>
              </mc:Choice>
              <mc:Fallback>
                <p:oleObj name="Equation" r:id="rId6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684" y="1943847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324123"/>
              </p:ext>
            </p:extLst>
          </p:nvPr>
        </p:nvGraphicFramePr>
        <p:xfrm>
          <a:off x="5083884" y="2388347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339" imgH="292123" progId="Equation.DSMT4">
                  <p:embed/>
                </p:oleObj>
              </mc:Choice>
              <mc:Fallback>
                <p:oleObj name="Equation" r:id="rId8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84" y="2388347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7230-BA99-23F3-5392-DBA77603B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170" imgH="1028493" progId="Equation.DSMT4">
                  <p:embed/>
                </p:oleObj>
              </mc:Choice>
              <mc:Fallback>
                <p:oleObj name="Equation" r:id="rId2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29080" imgH="585000" progId="Equation.DSMT4">
                  <p:embed/>
                </p:oleObj>
              </mc:Choice>
              <mc:Fallback>
                <p:oleObj name="Equation" r:id="rId2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141" imgH="355508" progId="Equation.DSMT4">
                  <p:embed/>
                </p:oleObj>
              </mc:Choice>
              <mc:Fallback>
                <p:oleObj name="Equation" r:id="rId4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585000" progId="Equation.DSMT4">
                  <p:embed/>
                </p:oleObj>
              </mc:Choice>
              <mc:Fallback>
                <p:oleObj name="Equation" r:id="rId6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5760" imgH="264960" progId="Equation.DSMT4">
                  <p:embed/>
                </p:oleObj>
              </mc:Choice>
              <mc:Fallback>
                <p:oleObj name="Equation" r:id="rId8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4080" imgH="886680" progId="Equation.DSMT4">
                  <p:embed/>
                </p:oleObj>
              </mc:Choice>
              <mc:Fallback>
                <p:oleObj name="Equation" r:id="rId10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4800" imgH="264960" progId="Equation.DSMT4">
                  <p:embed/>
                </p:oleObj>
              </mc:Choice>
              <mc:Fallback>
                <p:oleObj name="Equation" r:id="rId12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4520" imgH="585000" progId="Equation.DSMT4">
                  <p:embed/>
                </p:oleObj>
              </mc:Choice>
              <mc:Fallback>
                <p:oleObj name="Equation" r:id="rId14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30120" imgH="264960" progId="Equation.DSMT4">
                  <p:embed/>
                </p:oleObj>
              </mc:Choice>
              <mc:Fallback>
                <p:oleObj name="Equation" r:id="rId16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5280" imgH="264960" progId="Equation.DSMT4">
                  <p:embed/>
                </p:oleObj>
              </mc:Choice>
              <mc:Fallback>
                <p:oleObj name="Equation" r:id="rId18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156" imgH="1015816" progId="Equation.DSMT4">
                  <p:embed/>
                </p:oleObj>
              </mc:Choice>
              <mc:Fallback>
                <p:oleObj name="Equation" r:id="rId2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585000" progId="Equation.DSMT4">
                  <p:embed/>
                </p:oleObj>
              </mc:Choice>
              <mc:Fallback>
                <p:oleObj name="Equation" r:id="rId2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0360" imgH="329040" progId="Equation.DSMT4">
                  <p:embed/>
                </p:oleObj>
              </mc:Choice>
              <mc:Fallback>
                <p:oleObj name="Equation" r:id="rId4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58720" imgH="329040" progId="Equation.DSMT4">
                  <p:embed/>
                </p:oleObj>
              </mc:Choice>
              <mc:Fallback>
                <p:oleObj name="Equation" r:id="rId6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11760" imgH="329040" progId="Equation.DSMT4">
                  <p:embed/>
                </p:oleObj>
              </mc:Choice>
              <mc:Fallback>
                <p:oleObj name="Equation" r:id="rId8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7000" imgH="264960" progId="Equation.DSMT4">
                  <p:embed/>
                </p:oleObj>
              </mc:Choice>
              <mc:Fallback>
                <p:oleObj name="Equation" r:id="rId10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04280" imgH="585000" progId="Equation.DSMT4">
                  <p:embed/>
                </p:oleObj>
              </mc:Choice>
              <mc:Fallback>
                <p:oleObj name="Equation" r:id="rId12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Procedure: Solving a System of Linear Equations by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4040" imgH="585000" progId="Equation.DSMT4">
                  <p:embed/>
                </p:oleObj>
              </mc:Choice>
              <mc:Fallback>
                <p:oleObj name="Equation" r:id="rId2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6760" imgH="1069560" progId="Equation.DSMT4">
                  <p:embed/>
                </p:oleObj>
              </mc:Choice>
              <mc:Fallback>
                <p:oleObj name="Equation" r:id="rId4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82400" progId="Equation.DSMT4">
                  <p:embed/>
                </p:oleObj>
              </mc:Choice>
              <mc:Fallback>
                <p:oleObj name="Equation" r:id="rId6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6680" imgH="264960" progId="Equation.DSMT4">
                  <p:embed/>
                </p:oleObj>
              </mc:Choice>
              <mc:Fallback>
                <p:oleObj name="Equation" r:id="rId2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329040" progId="Equation.DSMT4">
                  <p:embed/>
                </p:oleObj>
              </mc:Choice>
              <mc:Fallback>
                <p:oleObj name="Equation" r:id="rId4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5520" imgH="585000" progId="Equation.DSMT4">
                  <p:embed/>
                </p:oleObj>
              </mc:Choice>
              <mc:Fallback>
                <p:oleObj name="Equation" r:id="rId6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9920" imgH="978120" progId="Equation.DSMT4">
                  <p:embed/>
                </p:oleObj>
              </mc:Choice>
              <mc:Fallback>
                <p:oleObj name="Equation" r:id="rId8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9560" imgH="264960" progId="Equation.DSMT4">
                  <p:embed/>
                </p:oleObj>
              </mc:Choice>
              <mc:Fallback>
                <p:oleObj name="Equation" r:id="rId10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264960" progId="Equation.DSMT4">
                  <p:embed/>
                </p:oleObj>
              </mc:Choice>
              <mc:Fallback>
                <p:oleObj name="Equation" r:id="rId12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172" imgH="1663447" progId="Equation.DSMT4">
                  <p:embed/>
                </p:oleObj>
              </mc:Choice>
              <mc:Fallback>
                <p:oleObj name="Equation" r:id="rId2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886680" progId="Equation.DSMT4">
                  <p:embed/>
                </p:oleObj>
              </mc:Choice>
              <mc:Fallback>
                <p:oleObj name="Equation" r:id="rId4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6640" imgH="1042200" progId="Equation.DSMT4">
                  <p:embed/>
                </p:oleObj>
              </mc:Choice>
              <mc:Fallback>
                <p:oleObj name="Equation" r:id="rId2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016" imgH="292123" progId="Equation.DSMT4">
                  <p:embed/>
                </p:oleObj>
              </mc:Choice>
              <mc:Fallback>
                <p:oleObj name="Equation" r:id="rId4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510" imgH="292123" progId="Equation.DSMT4">
                  <p:embed/>
                </p:oleObj>
              </mc:Choice>
              <mc:Fallback>
                <p:oleObj name="Equation" r:id="rId6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1042200" progId="Equation.DSMT4">
                  <p:embed/>
                </p:oleObj>
              </mc:Choice>
              <mc:Fallback>
                <p:oleObj name="Equation" r:id="rId8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4800" imgH="264960" progId="Equation.DSMT4">
                  <p:embed/>
                </p:oleObj>
              </mc:Choice>
              <mc:Fallback>
                <p:oleObj name="Equation" r:id="rId10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01" imgH="292123" progId="Equation.DSMT4">
                  <p:embed/>
                </p:oleObj>
              </mc:Choice>
              <mc:Fallback>
                <p:oleObj name="Equation" r:id="rId12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91280" imgH="264960" progId="Equation.DSMT4">
                  <p:embed/>
                </p:oleObj>
              </mc:Choice>
              <mc:Fallback>
                <p:oleObj name="Equation" r:id="rId14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4782"/>
              </p:ext>
            </p:extLst>
          </p:nvPr>
        </p:nvGraphicFramePr>
        <p:xfrm>
          <a:off x="1295400" y="230059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1880" imgH="886680" progId="Equation.DSMT4">
                  <p:embed/>
                </p:oleObj>
              </mc:Choice>
              <mc:Fallback>
                <p:oleObj name="Equation" r:id="rId2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0059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48235" y="3385174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629" imgH="838292" progId="Equation.DSMT4">
                  <p:embed/>
                </p:oleObj>
              </mc:Choice>
              <mc:Fallback>
                <p:oleObj name="Equation" r:id="rId2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6314" imgH="838292" progId="Equation.DSMT4">
                  <p:embed/>
                </p:oleObj>
              </mc:Choice>
              <mc:Fallback>
                <p:oleObj name="Equation" r:id="rId4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520" imgH="1078560" progId="Equation.DSMT4">
                  <p:embed/>
                </p:oleObj>
              </mc:Choice>
              <mc:Fallback>
                <p:oleObj name="Equation" r:id="rId6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1520" imgH="1078560" progId="Equation.DSMT4">
                  <p:embed/>
                </p:oleObj>
              </mc:Choice>
              <mc:Fallback>
                <p:oleObj name="Equation" r:id="rId8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16" imgH="279446" progId="Equation.DSMT4">
                  <p:embed/>
                </p:oleObj>
              </mc:Choice>
              <mc:Fallback>
                <p:oleObj name="Equation" r:id="rId10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16" imgH="292123" progId="Equation.DSMT4">
                  <p:embed/>
                </p:oleObj>
              </mc:Choice>
              <mc:Fallback>
                <p:oleObj name="Equation" r:id="rId12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781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5.2</vt:lpstr>
      <vt:lpstr>Procedure: Solving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158</cp:revision>
  <dcterms:created xsi:type="dcterms:W3CDTF">2013-04-26T14:43:13Z</dcterms:created>
  <dcterms:modified xsi:type="dcterms:W3CDTF">2024-09-11T19:56:02Z</dcterms:modified>
</cp:coreProperties>
</file>