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60" r:id="rId3"/>
    <p:sldId id="261" r:id="rId4"/>
    <p:sldId id="262" r:id="rId5"/>
    <p:sldId id="263" r:id="rId6"/>
    <p:sldId id="264" r:id="rId7"/>
    <p:sldId id="265" r:id="rId8"/>
    <p:sldId id="266" r:id="rId9"/>
    <p:sldId id="267" r:id="rId10"/>
    <p:sldId id="273" r:id="rId11"/>
    <p:sldId id="268" r:id="rId12"/>
    <p:sldId id="276" r:id="rId13"/>
    <p:sldId id="269" r:id="rId14"/>
    <p:sldId id="274" r:id="rId15"/>
    <p:sldId id="2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111" d="100"/>
          <a:sy n="111" d="100"/>
        </p:scale>
        <p:origin x="167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image" Target="../media/image21.emf"/><Relationship Id="rId7" Type="http://schemas.openxmlformats.org/officeDocument/2006/relationships/image" Target="../media/image23.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oleObject" Target="../embeddings/oleObject32.bin"/><Relationship Id="rId5" Type="http://schemas.openxmlformats.org/officeDocument/2006/relationships/image" Target="../media/image22.emf"/><Relationship Id="rId4" Type="http://schemas.openxmlformats.org/officeDocument/2006/relationships/oleObject" Target="../embeddings/oleObject31.bin"/><Relationship Id="rId9"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image" Target="../media/image20.wmf"/><Relationship Id="rId7" Type="http://schemas.openxmlformats.org/officeDocument/2006/relationships/image" Target="../media/image26.wmf"/><Relationship Id="rId2"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36.bin"/><Relationship Id="rId5" Type="http://schemas.openxmlformats.org/officeDocument/2006/relationships/image" Target="../media/image25.wmf"/><Relationship Id="rId4" Type="http://schemas.openxmlformats.org/officeDocument/2006/relationships/oleObject" Target="../embeddings/oleObject35.bin"/><Relationship Id="rId9" Type="http://schemas.openxmlformats.org/officeDocument/2006/relationships/image" Target="../media/image27.wmf"/></Relationships>
</file>

<file path=ppt/slides/_rels/slide12.x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5" Type="http://schemas.openxmlformats.org/officeDocument/2006/relationships/image" Target="../media/image29.wmf"/><Relationship Id="rId4" Type="http://schemas.openxmlformats.org/officeDocument/2006/relationships/oleObject" Target="../embeddings/oleObject39.bin"/></Relationships>
</file>

<file path=ppt/slides/_rels/slide13.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oleObject" Target="../embeddings/oleObject41.bin"/><Relationship Id="rId1" Type="http://schemas.openxmlformats.org/officeDocument/2006/relationships/slideLayout" Target="../slideLayouts/slideLayout2.xml"/><Relationship Id="rId5" Type="http://schemas.openxmlformats.org/officeDocument/2006/relationships/image" Target="../media/image32.wmf"/><Relationship Id="rId4" Type="http://schemas.openxmlformats.org/officeDocument/2006/relationships/oleObject" Target="../embeddings/oleObject42.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2.e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5.wmf"/><Relationship Id="rId4" Type="http://schemas.openxmlformats.org/officeDocument/2006/relationships/oleObject" Target="../embeddings/oleObject6.bin"/><Relationship Id="rId9"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8.emf"/><Relationship Id="rId7" Type="http://schemas.openxmlformats.org/officeDocument/2006/relationships/image" Target="../media/image4.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5" Type="http://schemas.openxmlformats.org/officeDocument/2006/relationships/image" Target="../media/image9.wmf"/><Relationship Id="rId4" Type="http://schemas.openxmlformats.org/officeDocument/2006/relationships/oleObject" Target="../embeddings/oleObject10.bin"/><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0.wmf"/><Relationship Id="rId7" Type="http://schemas.openxmlformats.org/officeDocument/2006/relationships/image" Target="../media/image4.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11.wmf"/><Relationship Id="rId4" Type="http://schemas.openxmlformats.org/officeDocument/2006/relationships/oleObject" Target="../embeddings/oleObject14.bin"/><Relationship Id="rId9"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image" Target="../media/image12.wmf"/><Relationship Id="rId7" Type="http://schemas.openxmlformats.org/officeDocument/2006/relationships/image" Target="../media/image4.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13.wmf"/><Relationship Id="rId4" Type="http://schemas.openxmlformats.org/officeDocument/2006/relationships/oleObject" Target="../embeddings/oleObject18.bin"/><Relationship Id="rId9"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5.wmf"/><Relationship Id="rId3" Type="http://schemas.openxmlformats.org/officeDocument/2006/relationships/image" Target="../media/image14.emf"/><Relationship Id="rId7" Type="http://schemas.openxmlformats.org/officeDocument/2006/relationships/image" Target="../media/image16.wmf"/><Relationship Id="rId12" Type="http://schemas.openxmlformats.org/officeDocument/2006/relationships/oleObject" Target="../embeddings/oleObject26.bin"/><Relationship Id="rId17" Type="http://schemas.openxmlformats.org/officeDocument/2006/relationships/image" Target="../media/image19.wmf"/><Relationship Id="rId2" Type="http://schemas.openxmlformats.org/officeDocument/2006/relationships/oleObject" Target="../embeddings/oleObject21.bin"/><Relationship Id="rId16"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4.wmf"/><Relationship Id="rId5" Type="http://schemas.openxmlformats.org/officeDocument/2006/relationships/image" Target="../media/image15.wmf"/><Relationship Id="rId15" Type="http://schemas.openxmlformats.org/officeDocument/2006/relationships/image" Target="../media/image1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17.wmf"/><Relationship Id="rId14" Type="http://schemas.openxmlformats.org/officeDocument/2006/relationships/oleObject" Target="../embeddings/oleObject27.bin"/></Relationships>
</file>

<file path=ppt/slides/_rels/slide8.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2949018"/>
              </p:ext>
            </p:extLst>
          </p:nvPr>
        </p:nvGraphicFramePr>
        <p:xfrm>
          <a:off x="6375400" y="3136900"/>
          <a:ext cx="533400" cy="304800"/>
        </p:xfrm>
        <a:graphic>
          <a:graphicData uri="http://schemas.openxmlformats.org/presentationml/2006/ole">
            <mc:AlternateContent xmlns:mc="http://schemas.openxmlformats.org/markup-compatibility/2006">
              <mc:Choice xmlns:v="urn:schemas-microsoft-com:vml" Requires="v">
                <p:oleObj name="Equation" r:id="rId2" imgW="520920" imgH="292320" progId="Equation.DSMT4">
                  <p:embed/>
                </p:oleObj>
              </mc:Choice>
              <mc:Fallback>
                <p:oleObj name="Equation" r:id="rId2" imgW="520920" imgH="292320" progId="Equation.DSMT4">
                  <p:embed/>
                  <p:pic>
                    <p:nvPicPr>
                      <p:cNvPr id="0" name="Picture 2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5400" y="3136900"/>
                        <a:ext cx="533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18628161"/>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name="Equation" r:id="rId4" imgW="1462680" imgH="264960" progId="Equation.DSMT4">
                  <p:embed/>
                </p:oleObj>
              </mc:Choice>
              <mc:Fallback>
                <p:oleObj name="Equation" r:id="rId4" imgW="1462680" imgH="264960" progId="Equation.DSMT4">
                  <p:embed/>
                  <p:pic>
                    <p:nvPicPr>
                      <p:cNvPr id="0" name="Picture 24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name="Equation" r:id="rId6" imgW="4914720" imgH="317160" progId="Equation.DSMT4">
                  <p:embed/>
                </p:oleObj>
              </mc:Choice>
              <mc:Fallback>
                <p:oleObj name="Equation" r:id="rId6" imgW="4914720" imgH="317160" progId="Equation.DSMT4">
                  <p:embed/>
                  <p:pic>
                    <p:nvPicPr>
                      <p:cNvPr id="0" name="Picture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name="Equation" r:id="rId8" imgW="5079960" imgH="1739880" progId="Equation.DSMT4">
                  <p:embed/>
                </p:oleObj>
              </mc:Choice>
              <mc:Fallback>
                <p:oleObj name="Equation" r:id="rId8" imgW="5079960" imgH="1739880" progId="Equation.DSMT4">
                  <p:embed/>
                  <p:pic>
                    <p:nvPicPr>
                      <p:cNvPr id="0" name="Picture 24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89472" y="1252369"/>
            <a:ext cx="8229600" cy="3754874"/>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lnSpc>
                <a:spcPct val="150000"/>
              </a:lnSpc>
              <a:spcBef>
                <a:spcPts val="0"/>
              </a:spcBef>
              <a:buFont typeface="+mj-lt"/>
              <a:buAutoNum type="alphaLcPeriod"/>
            </a:pPr>
            <a:r>
              <a:rPr lang="en-US" i="0" dirty="0">
                <a:solidFill>
                  <a:schemeClr val="tx1"/>
                </a:solidFill>
              </a:rPr>
              <a:t> </a:t>
            </a:r>
          </a:p>
          <a:p>
            <a:pPr marL="514350" indent="-514350">
              <a:lnSpc>
                <a:spcPct val="150000"/>
              </a:lnSpc>
              <a:spcBef>
                <a:spcPts val="0"/>
              </a:spcBef>
              <a:buFont typeface="+mj-lt"/>
              <a:buAutoNum type="alphaLcPeriod"/>
            </a:pPr>
            <a:r>
              <a:rPr lang="en-US" dirty="0">
                <a:solidFill>
                  <a:schemeClr val="tx1"/>
                </a:solidFill>
              </a:rPr>
              <a:t> </a:t>
            </a:r>
          </a:p>
          <a:p>
            <a:pPr marL="514350" indent="-514350">
              <a:lnSpc>
                <a:spcPct val="150000"/>
              </a:lnSpc>
              <a:spcBef>
                <a:spcPts val="0"/>
              </a:spcBef>
              <a:buFont typeface="+mj-lt"/>
              <a:buAutoNum type="alphaLcPeriod"/>
            </a:pPr>
            <a:r>
              <a:rPr lang="en-US" dirty="0">
                <a:solidFill>
                  <a:schemeClr val="tx1"/>
                </a:solidFill>
              </a:rPr>
              <a:t> </a:t>
            </a:r>
          </a:p>
          <a:p>
            <a:pPr>
              <a:spcBef>
                <a:spcPts val="0"/>
              </a:spcBef>
            </a:pPr>
            <a:endParaRPr lang="en-US" dirty="0">
              <a:solidFill>
                <a:schemeClr val="tx1"/>
              </a:solidFill>
            </a:endParaRP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5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3718572675"/>
              </p:ext>
            </p:extLst>
          </p:nvPr>
        </p:nvGraphicFramePr>
        <p:xfrm>
          <a:off x="1050022" y="2896299"/>
          <a:ext cx="381000" cy="292100"/>
        </p:xfrm>
        <a:graphic>
          <a:graphicData uri="http://schemas.openxmlformats.org/presentationml/2006/ole">
            <mc:AlternateContent xmlns:mc="http://schemas.openxmlformats.org/markup-compatibility/2006">
              <mc:Choice xmlns:v="urn:schemas-microsoft-com:vml" Requires="v">
                <p:oleObj name="Equation" r:id="rId4" imgW="380880" imgH="291960" progId="Equation.DSMT4">
                  <p:embed/>
                </p:oleObj>
              </mc:Choice>
              <mc:Fallback>
                <p:oleObj name="Equation" r:id="rId4" imgW="380880" imgH="291960" progId="Equation.DSMT4">
                  <p:embed/>
                  <p:pic>
                    <p:nvPicPr>
                      <p:cNvPr id="0" name="Picture 57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022" y="289629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916731594"/>
              </p:ext>
            </p:extLst>
          </p:nvPr>
        </p:nvGraphicFramePr>
        <p:xfrm>
          <a:off x="1084277" y="3448995"/>
          <a:ext cx="876300" cy="292100"/>
        </p:xfrm>
        <a:graphic>
          <a:graphicData uri="http://schemas.openxmlformats.org/presentationml/2006/ole">
            <mc:AlternateContent xmlns:mc="http://schemas.openxmlformats.org/markup-compatibility/2006">
              <mc:Choice xmlns:v="urn:schemas-microsoft-com:vml" Requires="v">
                <p:oleObj name="Equation" r:id="rId6" imgW="876240" imgH="291960" progId="Equation.DSMT4">
                  <p:embed/>
                </p:oleObj>
              </mc:Choice>
              <mc:Fallback>
                <p:oleObj name="Equation" r:id="rId6" imgW="876240" imgH="291960" progId="Equation.DSMT4">
                  <p:embed/>
                  <p:pic>
                    <p:nvPicPr>
                      <p:cNvPr id="0" name="Picture 57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84277" y="3448995"/>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1767741380"/>
              </p:ext>
            </p:extLst>
          </p:nvPr>
        </p:nvGraphicFramePr>
        <p:xfrm>
          <a:off x="1066800" y="4001845"/>
          <a:ext cx="1130300" cy="469900"/>
        </p:xfrm>
        <a:graphic>
          <a:graphicData uri="http://schemas.openxmlformats.org/presentationml/2006/ole">
            <mc:AlternateContent xmlns:mc="http://schemas.openxmlformats.org/markup-compatibility/2006">
              <mc:Choice xmlns:v="urn:schemas-microsoft-com:vml" Requires="v">
                <p:oleObj name="Equation" r:id="rId8" imgW="1130040" imgH="469800" progId="Equation.DSMT4">
                  <p:embed/>
                </p:oleObj>
              </mc:Choice>
              <mc:Fallback>
                <p:oleObj name="Equation" r:id="rId8" imgW="1130040" imgH="469800" progId="Equation.DSMT4">
                  <p:embed/>
                  <p:pic>
                    <p:nvPicPr>
                      <p:cNvPr id="0" name="Picture 57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66800" y="4001845"/>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a:spcBef>
                <a:spcPts val="0"/>
              </a:spcBef>
            </a:pPr>
            <a:r>
              <a:rPr lang="en-US" b="1" dirty="0">
                <a:solidFill>
                  <a:schemeClr val="tx1"/>
                </a:solidFill>
              </a:rPr>
              <a:t>Solution</a:t>
            </a:r>
          </a:p>
          <a:p>
            <a:pPr marL="533400" indent="-533400">
              <a:buFont typeface="Courier New" pitchFamily="49" charset="0"/>
              <a:buNone/>
              <a:tabLst>
                <a:tab pos="3409950" algn="l"/>
              </a:tabLst>
            </a:pPr>
            <a:r>
              <a:rPr lang="en-US" b="1" dirty="0">
                <a:solidFill>
                  <a:schemeClr val="tx1"/>
                </a:solidFill>
              </a:rPr>
              <a:t>  </a:t>
            </a:r>
            <a:r>
              <a:rPr lang="en-US" b="1" i="0" dirty="0">
                <a:solidFill>
                  <a:schemeClr val="tx1"/>
                </a:solidFill>
              </a:rPr>
              <a:t>Algebraic Expression	Possible English Phrase </a:t>
            </a:r>
          </a:p>
          <a:p>
            <a:pPr marL="533400" indent="-533400">
              <a:lnSpc>
                <a:spcPct val="150000"/>
              </a:lnSpc>
              <a:buFont typeface="+mj-lt"/>
              <a:buAutoNum type="alphaLcPeriod"/>
              <a:tabLst>
                <a:tab pos="3409950" algn="l"/>
              </a:tabLst>
            </a:pPr>
            <a:r>
              <a:rPr lang="en-US" dirty="0">
                <a:solidFill>
                  <a:schemeClr val="tx1"/>
                </a:solidFill>
              </a:rPr>
              <a:t> </a:t>
            </a:r>
          </a:p>
          <a:p>
            <a:pPr marL="533400" indent="-533400">
              <a:lnSpc>
                <a:spcPct val="150000"/>
              </a:lnSpc>
              <a:buFont typeface="+mj-lt"/>
              <a:buAutoNum type="alphaLcPeriod"/>
              <a:tabLst>
                <a:tab pos="3409950" algn="l"/>
              </a:tabLst>
            </a:pPr>
            <a:r>
              <a:rPr lang="en-US" dirty="0">
                <a:solidFill>
                  <a:schemeClr val="tx1"/>
                </a:solidFill>
              </a:rPr>
              <a:t> </a:t>
            </a:r>
            <a:endParaRPr lang="en-US" dirty="0"/>
          </a:p>
          <a:p>
            <a:pPr marL="514350" indent="-514350">
              <a:lnSpc>
                <a:spcPct val="150000"/>
              </a:lnSpc>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2479752246"/>
              </p:ext>
            </p:extLst>
          </p:nvPr>
        </p:nvGraphicFramePr>
        <p:xfrm>
          <a:off x="1216510" y="4009592"/>
          <a:ext cx="1130300" cy="469900"/>
        </p:xfrm>
        <a:graphic>
          <a:graphicData uri="http://schemas.openxmlformats.org/presentationml/2006/ole">
            <mc:AlternateContent xmlns:mc="http://schemas.openxmlformats.org/markup-compatibility/2006">
              <mc:Choice xmlns:v="urn:schemas-microsoft-com:vml" Requires="v">
                <p:oleObj name="Equation" r:id="rId2" imgW="1130040" imgH="469800" progId="Equation.DSMT4">
                  <p:embed/>
                </p:oleObj>
              </mc:Choice>
              <mc:Fallback>
                <p:oleObj name="Equation" r:id="rId2" imgW="11300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6510" y="4009592"/>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789381" y="3801931"/>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
        <p:nvSpPr>
          <p:cNvPr id="6" name="TextBox 5">
            <a:extLst>
              <a:ext uri="{FF2B5EF4-FFF2-40B4-BE49-F238E27FC236}">
                <a16:creationId xmlns:a16="http://schemas.microsoft.com/office/drawing/2014/main" id="{4E0A15A4-384F-4BA1-1037-BD595CA9C89D}"/>
              </a:ext>
            </a:extLst>
          </p:cNvPr>
          <p:cNvSpPr txBox="1"/>
          <p:nvPr/>
        </p:nvSpPr>
        <p:spPr>
          <a:xfrm>
            <a:off x="3767867" y="2386404"/>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7" name="TextBox 6">
            <a:extLst>
              <a:ext uri="{FF2B5EF4-FFF2-40B4-BE49-F238E27FC236}">
                <a16:creationId xmlns:a16="http://schemas.microsoft.com/office/drawing/2014/main" id="{9C876D80-5718-DC7D-95BE-ACB0B578B0F9}"/>
              </a:ext>
            </a:extLst>
          </p:cNvPr>
          <p:cNvSpPr txBox="1"/>
          <p:nvPr/>
        </p:nvSpPr>
        <p:spPr>
          <a:xfrm>
            <a:off x="3789381" y="3244911"/>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 name="Object 4">
            <a:extLst>
              <a:ext uri="{FF2B5EF4-FFF2-40B4-BE49-F238E27FC236}">
                <a16:creationId xmlns:a16="http://schemas.microsoft.com/office/drawing/2014/main" id="{36824552-C7AC-8453-5C36-122223E7B0DF}"/>
              </a:ext>
            </a:extLst>
          </p:cNvPr>
          <p:cNvGraphicFramePr>
            <a:graphicFrameLocks noChangeAspect="1"/>
          </p:cNvGraphicFramePr>
          <p:nvPr>
            <p:extLst>
              <p:ext uri="{D42A27DB-BD31-4B8C-83A1-F6EECF244321}">
                <p14:modId xmlns:p14="http://schemas.microsoft.com/office/powerpoint/2010/main" val="1751905918"/>
              </p:ext>
            </p:extLst>
          </p:nvPr>
        </p:nvGraphicFramePr>
        <p:xfrm>
          <a:off x="1232199" y="2622086"/>
          <a:ext cx="381000" cy="292100"/>
        </p:xfrm>
        <a:graphic>
          <a:graphicData uri="http://schemas.openxmlformats.org/presentationml/2006/ole">
            <mc:AlternateContent xmlns:mc="http://schemas.openxmlformats.org/markup-compatibility/2006">
              <mc:Choice xmlns:v="urn:schemas-microsoft-com:vml" Requires="v">
                <p:oleObj name="Equation" r:id="rId4" imgW="380880" imgH="291960" progId="Equation.DSMT4">
                  <p:embed/>
                </p:oleObj>
              </mc:Choice>
              <mc:Fallback>
                <p:oleObj name="Equation" r:id="rId4" imgW="380880" imgH="291960" progId="Equation.DSMT4">
                  <p:embed/>
                  <p:pic>
                    <p:nvPicPr>
                      <p:cNvPr id="819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32199" y="2622086"/>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a:extLst>
              <a:ext uri="{FF2B5EF4-FFF2-40B4-BE49-F238E27FC236}">
                <a16:creationId xmlns:a16="http://schemas.microsoft.com/office/drawing/2014/main" id="{D9627F6E-5526-02DF-1CAC-3BB804E2B28D}"/>
              </a:ext>
            </a:extLst>
          </p:cNvPr>
          <p:cNvGraphicFramePr>
            <a:graphicFrameLocks noChangeAspect="1"/>
          </p:cNvGraphicFramePr>
          <p:nvPr>
            <p:extLst>
              <p:ext uri="{D42A27DB-BD31-4B8C-83A1-F6EECF244321}">
                <p14:modId xmlns:p14="http://schemas.microsoft.com/office/powerpoint/2010/main" val="3372840527"/>
              </p:ext>
            </p:extLst>
          </p:nvPr>
        </p:nvGraphicFramePr>
        <p:xfrm>
          <a:off x="1220993" y="3372597"/>
          <a:ext cx="876300" cy="292100"/>
        </p:xfrm>
        <a:graphic>
          <a:graphicData uri="http://schemas.openxmlformats.org/presentationml/2006/ole">
            <mc:AlternateContent xmlns:mc="http://schemas.openxmlformats.org/markup-compatibility/2006">
              <mc:Choice xmlns:v="urn:schemas-microsoft-com:vml" Requires="v">
                <p:oleObj name="Equation" r:id="rId6" imgW="876240" imgH="291960" progId="Equation.DSMT4">
                  <p:embed/>
                </p:oleObj>
              </mc:Choice>
              <mc:Fallback>
                <p:oleObj name="Equation" r:id="rId6" imgW="876240" imgH="291960" progId="Equation.DSMT4">
                  <p:embed/>
                  <p:pic>
                    <p:nvPicPr>
                      <p:cNvPr id="819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20993" y="3372597"/>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104936725"/>
              </p:ext>
            </p:extLst>
          </p:nvPr>
        </p:nvGraphicFramePr>
        <p:xfrm>
          <a:off x="997117" y="3145715"/>
          <a:ext cx="1941513" cy="301625"/>
        </p:xfrm>
        <a:graphic>
          <a:graphicData uri="http://schemas.openxmlformats.org/presentationml/2006/ole">
            <mc:AlternateContent xmlns:mc="http://schemas.openxmlformats.org/markup-compatibility/2006">
              <mc:Choice xmlns:v="urn:schemas-microsoft-com:vml" Requires="v">
                <p:oleObj name="Equation" r:id="rId2" imgW="1930320" imgH="291960" progId="Equation.DSMT4">
                  <p:embed/>
                </p:oleObj>
              </mc:Choice>
              <mc:Fallback>
                <p:oleObj name="Equation" r:id="rId2" imgW="1930320" imgH="291960" progId="Equation.DSMT4">
                  <p:embed/>
                  <p:pic>
                    <p:nvPicPr>
                      <p:cNvPr id="0" name="Picture 49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7117" y="3145715"/>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name="Equation" r:id="rId4" imgW="2476440" imgH="469800" progId="Equation.DSMT4">
                  <p:embed/>
                </p:oleObj>
              </mc:Choice>
              <mc:Fallback>
                <p:oleObj name="Equation" r:id="rId4" imgW="2476440" imgH="469800" progId="Equation.DSMT4">
                  <p:embed/>
                  <p:pic>
                    <p:nvPicPr>
                      <p:cNvPr id="0" name="Picture 4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(cont.)</a:t>
            </a:r>
            <a:endParaRPr lang="en-US" sz="3200" dirty="0">
              <a:solidFill>
                <a:schemeClr val="accent1"/>
              </a:solidFill>
            </a:endParaRPr>
          </a:p>
        </p:txBody>
      </p:sp>
      <p:sp>
        <p:nvSpPr>
          <p:cNvPr id="15363" name="Rectangle 3"/>
          <p:cNvSpPr>
            <a:spLocks noGrp="1"/>
          </p:cNvSpPr>
          <p:nvPr>
            <p:ph idx="1"/>
          </p:nvPr>
        </p:nvSpPr>
        <p:spPr>
          <a:xfrm>
            <a:off x="457200" y="1280160"/>
            <a:ext cx="8229600" cy="3108543"/>
          </a:xfrm>
          <a:prstGeom prst="rect">
            <a:avLst/>
          </a:prstGeom>
        </p:spPr>
        <p:txBody>
          <a:bodyPr>
            <a:spAutoFit/>
          </a:bodyPr>
          <a:lstStyle/>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charset="2"/>
                <a:cs typeface="Symbol"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7"/>
          <p:cNvSpPr>
            <a:spLocks noGrp="1"/>
          </p:cNvSpPr>
          <p:nvPr>
            <p:ph idx="1"/>
          </p:nvPr>
        </p:nvSpPr>
        <p:spPr>
          <a:xfrm>
            <a:off x="457200" y="1280160"/>
            <a:ext cx="8229600" cy="3139440"/>
          </a:xfrm>
          <a:noFill/>
          <a:ln w="28575">
            <a:solidFill>
              <a:srgbClr val="FF0000"/>
            </a:solidFill>
          </a:ln>
        </p:spPr>
        <p:txBody>
          <a:bodyPr>
            <a:normAutofit/>
          </a:bodyPr>
          <a:lstStyle/>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247329159"/>
              </p:ext>
            </p:extLst>
          </p:nvPr>
        </p:nvGraphicFramePr>
        <p:xfrm>
          <a:off x="1160631" y="3148555"/>
          <a:ext cx="4025900" cy="2349500"/>
        </p:xfrm>
        <a:graphic>
          <a:graphicData uri="http://schemas.openxmlformats.org/presentationml/2006/ole">
            <mc:AlternateContent xmlns:mc="http://schemas.openxmlformats.org/markup-compatibility/2006">
              <mc:Choice xmlns:v="urn:schemas-microsoft-com:vml" Requires="v">
                <p:oleObj name="Equation" r:id="rId2" imgW="4013640" imgH="2340360" progId="Equation.DSMT4">
                  <p:embed/>
                </p:oleObj>
              </mc:Choice>
              <mc:Fallback>
                <p:oleObj name="Equation" r:id="rId2" imgW="4013640" imgH="234036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0631" y="3148555"/>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3654812684"/>
              </p:ext>
            </p:extLst>
          </p:nvPr>
        </p:nvGraphicFramePr>
        <p:xfrm>
          <a:off x="6462881" y="4183605"/>
          <a:ext cx="647700" cy="279400"/>
        </p:xfrm>
        <a:graphic>
          <a:graphicData uri="http://schemas.openxmlformats.org/presentationml/2006/ole">
            <mc:AlternateContent xmlns:mc="http://schemas.openxmlformats.org/markup-compatibility/2006">
              <mc:Choice xmlns:v="urn:schemas-microsoft-com:vml" Requires="v">
                <p:oleObj name="Equation" r:id="rId4" imgW="639720" imgH="264960" progId="Equation.DSMT4">
                  <p:embed/>
                </p:oleObj>
              </mc:Choice>
              <mc:Fallback>
                <p:oleObj name="Equation" r:id="rId4" imgW="639720" imgH="264960"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2881" y="4183605"/>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510988" y="310164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extLst>
              <p:ext uri="{D42A27DB-BD31-4B8C-83A1-F6EECF244321}">
                <p14:modId xmlns:p14="http://schemas.microsoft.com/office/powerpoint/2010/main" val="2597689769"/>
              </p:ext>
            </p:extLst>
          </p:nvPr>
        </p:nvGraphicFramePr>
        <p:xfrm>
          <a:off x="1795631" y="2373855"/>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5631" y="2373855"/>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2582938730"/>
              </p:ext>
            </p:extLst>
          </p:nvPr>
        </p:nvGraphicFramePr>
        <p:xfrm>
          <a:off x="5986631" y="2221455"/>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86631" y="2221455"/>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Content Placeholder 3">
            <a:extLst>
              <a:ext uri="{FF2B5EF4-FFF2-40B4-BE49-F238E27FC236}">
                <a16:creationId xmlns:a16="http://schemas.microsoft.com/office/drawing/2014/main" id="{31F5C1CA-7D34-8CCC-C8A4-E938A0C2E148}"/>
              </a:ext>
            </a:extLst>
          </p:cNvPr>
          <p:cNvSpPr>
            <a:spLocks noGrp="1"/>
          </p:cNvSpPr>
          <p:nvPr>
            <p:ph idx="1"/>
          </p:nvPr>
        </p:nvSpPr>
        <p:spPr>
          <a:xfrm>
            <a:off x="457200" y="1280160"/>
            <a:ext cx="8229600" cy="954107"/>
          </a:xfrm>
          <a:prstGeom prst="rect">
            <a:avLst/>
          </a:prstGeom>
        </p:spPr>
        <p:txBody>
          <a:bodyPr>
            <a:spAutoFit/>
          </a:bodyPr>
          <a:lstStyle/>
          <a:p>
            <a:pPr>
              <a:spcBef>
                <a:spcPts val="0"/>
              </a:spcBef>
            </a:pPr>
            <a:r>
              <a:rPr lang="en-US" dirty="0">
                <a:solidFill>
                  <a:schemeClr val="tx1"/>
                </a:solidFill>
              </a:rPr>
              <a:t>Change each phrase into its equivalent algebraic expression.</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2" imgW="2146300" imgH="368300" progId="Equation.DSMT4">
                  <p:embed/>
                </p:oleObj>
              </mc:Choice>
              <mc:Fallback>
                <p:oleObj name="Equation" r:id="rId2" imgW="2146300" imgH="36830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4" imgW="1600200" imgH="800100" progId="Equation.DSMT4">
                  <p:embed/>
                </p:oleObj>
              </mc:Choice>
              <mc:Fallback>
                <p:oleObj name="Equation" r:id="rId4" imgW="1600200" imgH="800100"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780855526"/>
              </p:ext>
            </p:extLst>
          </p:nvPr>
        </p:nvGraphicFramePr>
        <p:xfrm>
          <a:off x="1047750" y="2333625"/>
          <a:ext cx="4073525" cy="1789113"/>
        </p:xfrm>
        <a:graphic>
          <a:graphicData uri="http://schemas.openxmlformats.org/presentationml/2006/ole">
            <mc:AlternateContent xmlns:mc="http://schemas.openxmlformats.org/markup-compatibility/2006">
              <mc:Choice xmlns:v="urn:schemas-microsoft-com:vml" Requires="v">
                <p:oleObj name="Equation" r:id="rId6" imgW="4063680" imgH="1777680" progId="Equation.DSMT4">
                  <p:embed/>
                </p:oleObj>
              </mc:Choice>
              <mc:Fallback>
                <p:oleObj name="Equation" r:id="rId6" imgW="4063680" imgH="1777680" progId="Equation.DSMT4">
                  <p:embed/>
                  <p:pic>
                    <p:nvPicPr>
                      <p:cNvPr id="0" name="Picture 418"/>
                      <p:cNvPicPr>
                        <a:picLocks noChangeAspect="1" noChangeArrowheads="1"/>
                      </p:cNvPicPr>
                      <p:nvPr/>
                    </p:nvPicPr>
                    <p:blipFill>
                      <a:blip r:embed="rId7"/>
                      <a:srcRect/>
                      <a:stretch>
                        <a:fillRect/>
                      </a:stretch>
                    </p:blipFill>
                    <p:spPr bwMode="auto">
                      <a:xfrm>
                        <a:off x="1047750" y="2333625"/>
                        <a:ext cx="4073525" cy="1789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name="Equation" r:id="rId2" imgW="4415760" imgH="2340360" progId="Equation.DSMT4">
                  <p:embed/>
                </p:oleObj>
              </mc:Choice>
              <mc:Fallback>
                <p:oleObj name="Equation" r:id="rId2" imgW="4415760" imgH="2340360" progId="Equation.DSMT4">
                  <p:embed/>
                  <p:pic>
                    <p:nvPicPr>
                      <p:cNvPr id="0" name="Picture 4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name="Equation" r:id="rId4" imgW="1091726" imgH="469696" progId="Equation.DSMT4">
                  <p:embed/>
                </p:oleObj>
              </mc:Choice>
              <mc:Fallback>
                <p:oleObj name="Equation" r:id="rId4" imgW="1091726" imgH="469696"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1275942709"/>
              </p:ext>
            </p:extLst>
          </p:nvPr>
        </p:nvGraphicFramePr>
        <p:xfrm>
          <a:off x="1016000" y="2309813"/>
          <a:ext cx="4572000" cy="2243137"/>
        </p:xfrm>
        <a:graphic>
          <a:graphicData uri="http://schemas.openxmlformats.org/presentationml/2006/ole">
            <mc:AlternateContent xmlns:mc="http://schemas.openxmlformats.org/markup-compatibility/2006">
              <mc:Choice xmlns:v="urn:schemas-microsoft-com:vml" Requires="v">
                <p:oleObj name="Equation" r:id="rId2" imgW="4559040" imgH="2234880" progId="Equation.DSMT4">
                  <p:embed/>
                </p:oleObj>
              </mc:Choice>
              <mc:Fallback>
                <p:oleObj name="Equation" r:id="rId2" imgW="4559040" imgH="2234880" progId="Equation.DSMT4">
                  <p:embed/>
                  <p:pic>
                    <p:nvPicPr>
                      <p:cNvPr id="0" name="Picture 422"/>
                      <p:cNvPicPr>
                        <a:picLocks noChangeAspect="1" noChangeArrowheads="1"/>
                      </p:cNvPicPr>
                      <p:nvPr/>
                    </p:nvPicPr>
                    <p:blipFill>
                      <a:blip r:embed="rId3"/>
                      <a:srcRect/>
                      <a:stretch>
                        <a:fillRect/>
                      </a:stretch>
                    </p:blipFill>
                    <p:spPr bwMode="auto">
                      <a:xfrm>
                        <a:off x="1016000" y="2309813"/>
                        <a:ext cx="4572000" cy="2243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name="Equation" r:id="rId4" imgW="825500" imgH="279400" progId="Equation.DSMT4">
                  <p:embed/>
                </p:oleObj>
              </mc:Choice>
              <mc:Fallback>
                <p:oleObj name="Equation" r:id="rId4" imgW="825500" imgH="279400" progId="Equation.DSMT4">
                  <p:embed/>
                  <p:pic>
                    <p:nvPicPr>
                      <p:cNvPr id="0" name="Picture 4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2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1803726218"/>
              </p:ext>
            </p:extLst>
          </p:nvPr>
        </p:nvGraphicFramePr>
        <p:xfrm>
          <a:off x="1046163" y="2276475"/>
          <a:ext cx="5256212" cy="3562350"/>
        </p:xfrm>
        <a:graphic>
          <a:graphicData uri="http://schemas.openxmlformats.org/presentationml/2006/ole">
            <mc:AlternateContent xmlns:mc="http://schemas.openxmlformats.org/markup-compatibility/2006">
              <mc:Choice xmlns:v="urn:schemas-microsoft-com:vml" Requires="v">
                <p:oleObj name="Equation" r:id="rId2" imgW="5244840" imgH="3555720" progId="Equation.DSMT4">
                  <p:embed/>
                </p:oleObj>
              </mc:Choice>
              <mc:Fallback>
                <p:oleObj name="Equation" r:id="rId2" imgW="5244840" imgH="3555720" progId="Equation.DSMT4">
                  <p:embed/>
                  <p:pic>
                    <p:nvPicPr>
                      <p:cNvPr id="0" name="Picture 416"/>
                      <p:cNvPicPr>
                        <a:picLocks noChangeAspect="1" noChangeArrowheads="1"/>
                      </p:cNvPicPr>
                      <p:nvPr/>
                    </p:nvPicPr>
                    <p:blipFill>
                      <a:blip r:embed="rId3"/>
                      <a:srcRect/>
                      <a:stretch>
                        <a:fillRect/>
                      </a:stretch>
                    </p:blipFill>
                    <p:spPr bwMode="auto">
                      <a:xfrm>
                        <a:off x="1046163" y="2276475"/>
                        <a:ext cx="5256212" cy="3562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nvGraphicFramePr>
        <p:xfrm>
          <a:off x="6311900" y="3720306"/>
          <a:ext cx="863600" cy="292100"/>
        </p:xfrm>
        <a:graphic>
          <a:graphicData uri="http://schemas.openxmlformats.org/presentationml/2006/ole">
            <mc:AlternateContent xmlns:mc="http://schemas.openxmlformats.org/markup-compatibility/2006">
              <mc:Choice xmlns:v="urn:schemas-microsoft-com:vml" Requires="v">
                <p:oleObj name="Equation" r:id="rId4" imgW="863225" imgH="291973" progId="Equation.DSMT4">
                  <p:embed/>
                </p:oleObj>
              </mc:Choice>
              <mc:Fallback>
                <p:oleObj name="Equation" r:id="rId4" imgW="863225" imgH="291973" progId="Equation.DSMT4">
                  <p:embed/>
                  <p:pic>
                    <p:nvPicPr>
                      <p:cNvPr id="0" name="Picture 4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11900" y="3720306"/>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6" imgW="2146300" imgH="368300" progId="Equation.DSMT4">
                  <p:embed/>
                </p:oleObj>
              </mc:Choice>
              <mc:Fallback>
                <p:oleObj name="Equation" r:id="rId6" imgW="2146300" imgH="368300" progId="Equation.DSMT4">
                  <p:embed/>
                  <p:pic>
                    <p:nvPicPr>
                      <p:cNvPr id="0" name="Picture 4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8" imgW="1600200" imgH="800100" progId="Equation.DSMT4">
                  <p:embed/>
                </p:oleObj>
              </mc:Choice>
              <mc:Fallback>
                <p:oleObj name="Equation" r:id="rId8" imgW="1600200" imgH="800100" progId="Equation.DSMT4">
                  <p:embed/>
                  <p:pic>
                    <p:nvPicPr>
                      <p:cNvPr id="0" name="Picture 4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name="Equation" r:id="rId2" imgW="255960" imgH="886680" progId="Equation.DSMT4">
                  <p:embed/>
                </p:oleObj>
              </mc:Choice>
              <mc:Fallback>
                <p:oleObj name="Equation" r:id="rId2" imgW="255960" imgH="886680" progId="Equation.DSMT4">
                  <p:embed/>
                  <p:pic>
                    <p:nvPicPr>
                      <p:cNvPr id="0" name="Picture 7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614372528"/>
              </p:ext>
            </p:extLst>
          </p:nvPr>
        </p:nvGraphicFramePr>
        <p:xfrm>
          <a:off x="1027511" y="2271305"/>
          <a:ext cx="5003532" cy="1382520"/>
        </p:xfrm>
        <a:graphic>
          <a:graphicData uri="http://schemas.openxmlformats.org/presentationml/2006/ole">
            <mc:AlternateContent xmlns:mc="http://schemas.openxmlformats.org/markup-compatibility/2006">
              <mc:Choice xmlns:v="urn:schemas-microsoft-com:vml" Requires="v">
                <p:oleObj name="Equation" r:id="rId4" imgW="4940280" imgH="1346040" progId="Equation.DSMT4">
                  <p:embed/>
                </p:oleObj>
              </mc:Choice>
              <mc:Fallback>
                <p:oleObj name="Equation" r:id="rId4" imgW="4940280" imgH="1346040" progId="Equation.DSMT4">
                  <p:embed/>
                  <p:pic>
                    <p:nvPicPr>
                      <p:cNvPr id="0" name="Picture 791"/>
                      <p:cNvPicPr>
                        <a:picLocks noChangeAspect="1" noChangeArrowheads="1"/>
                      </p:cNvPicPr>
                      <p:nvPr/>
                    </p:nvPicPr>
                    <p:blipFill>
                      <a:blip r:embed="rId5"/>
                      <a:srcRect/>
                      <a:stretch>
                        <a:fillRect/>
                      </a:stretch>
                    </p:blipFill>
                    <p:spPr bwMode="auto">
                      <a:xfrm>
                        <a:off x="1027511" y="2271305"/>
                        <a:ext cx="5003532" cy="1382520"/>
                      </a:xfrm>
                      <a:prstGeom prst="rect">
                        <a:avLst/>
                      </a:prstGeom>
                      <a:noFill/>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3958288824"/>
              </p:ext>
            </p:extLst>
          </p:nvPr>
        </p:nvGraphicFramePr>
        <p:xfrm>
          <a:off x="1052643" y="4838346"/>
          <a:ext cx="4978400" cy="889000"/>
        </p:xfrm>
        <a:graphic>
          <a:graphicData uri="http://schemas.openxmlformats.org/presentationml/2006/ole">
            <mc:AlternateContent xmlns:mc="http://schemas.openxmlformats.org/markup-compatibility/2006">
              <mc:Choice xmlns:v="urn:schemas-microsoft-com:vml" Requires="v">
                <p:oleObj name="Equation" r:id="rId6" imgW="4978080" imgH="888840" progId="Equation.DSMT4">
                  <p:embed/>
                </p:oleObj>
              </mc:Choice>
              <mc:Fallback>
                <p:oleObj name="Equation" r:id="rId6" imgW="4978080" imgH="888840" progId="Equation.DSMT4">
                  <p:embed/>
                  <p:pic>
                    <p:nvPicPr>
                      <p:cNvPr id="0" name="Picture 792"/>
                      <p:cNvPicPr>
                        <a:picLocks noChangeAspect="1" noChangeArrowheads="1"/>
                      </p:cNvPicPr>
                      <p:nvPr/>
                    </p:nvPicPr>
                    <p:blipFill>
                      <a:blip r:embed="rId7"/>
                      <a:srcRect/>
                      <a:stretch>
                        <a:fillRect/>
                      </a:stretch>
                    </p:blipFill>
                    <p:spPr bwMode="auto">
                      <a:xfrm>
                        <a:off x="1052643" y="4838346"/>
                        <a:ext cx="4978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name="Equation" r:id="rId8" imgW="317225" imgH="380670" progId="Equation.DSMT4">
                  <p:embed/>
                </p:oleObj>
              </mc:Choice>
              <mc:Fallback>
                <p:oleObj name="Equation" r:id="rId8" imgW="317225" imgH="380670" progId="Equation.DSMT4">
                  <p:embed/>
                  <p:pic>
                    <p:nvPicPr>
                      <p:cNvPr id="0" name="Picture 79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name="Equation" r:id="rId10" imgW="2146300" imgH="368300" progId="Equation.DSMT4">
                  <p:embed/>
                </p:oleObj>
              </mc:Choice>
              <mc:Fallback>
                <p:oleObj name="Equation" r:id="rId10" imgW="2146300" imgH="368300" progId="Equation.DSMT4">
                  <p:embed/>
                  <p:pic>
                    <p:nvPicPr>
                      <p:cNvPr id="0" name="Picture 79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name="Equation" r:id="rId12" imgW="1600200" imgH="800100" progId="Equation.DSMT4">
                  <p:embed/>
                </p:oleObj>
              </mc:Choice>
              <mc:Fallback>
                <p:oleObj name="Equation" r:id="rId12" imgW="1600200" imgH="800100" progId="Equation.DSMT4">
                  <p:embed/>
                  <p:pic>
                    <p:nvPicPr>
                      <p:cNvPr id="0" name="Picture 79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name="Equation" r:id="rId14" imgW="330057" imgH="380835" progId="Equation.DSMT4">
                  <p:embed/>
                </p:oleObj>
              </mc:Choice>
              <mc:Fallback>
                <p:oleObj name="Equation" r:id="rId14" imgW="330057" imgH="380835" progId="Equation.DSMT4">
                  <p:embed/>
                  <p:pic>
                    <p:nvPicPr>
                      <p:cNvPr id="0" name="Picture 79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868781964"/>
              </p:ext>
            </p:extLst>
          </p:nvPr>
        </p:nvGraphicFramePr>
        <p:xfrm>
          <a:off x="1085327" y="3820403"/>
          <a:ext cx="4914900" cy="889000"/>
        </p:xfrm>
        <a:graphic>
          <a:graphicData uri="http://schemas.openxmlformats.org/presentationml/2006/ole">
            <mc:AlternateContent xmlns:mc="http://schemas.openxmlformats.org/markup-compatibility/2006">
              <mc:Choice xmlns:v="urn:schemas-microsoft-com:vml" Requires="v">
                <p:oleObj name="Equation" r:id="rId16" imgW="4914720" imgH="888840" progId="Equation.DSMT4">
                  <p:embed/>
                </p:oleObj>
              </mc:Choice>
              <mc:Fallback>
                <p:oleObj name="Equation" r:id="rId16" imgW="4914720" imgH="888840" progId="Equation.DSMT4">
                  <p:embed/>
                  <p:pic>
                    <p:nvPicPr>
                      <p:cNvPr id="0" name="Picture 797"/>
                      <p:cNvPicPr>
                        <a:picLocks noChangeAspect="1" noChangeArrowheads="1"/>
                      </p:cNvPicPr>
                      <p:nvPr/>
                    </p:nvPicPr>
                    <p:blipFill>
                      <a:blip r:embed="rId17"/>
                      <a:srcRect/>
                      <a:stretch>
                        <a:fillRect/>
                      </a:stretch>
                    </p:blipFill>
                    <p:spPr bwMode="auto">
                      <a:xfrm>
                        <a:off x="1085327" y="3820403"/>
                        <a:ext cx="4914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Attention!</a:t>
            </a:r>
          </a:p>
        </p:txBody>
      </p:sp>
      <p:sp>
        <p:nvSpPr>
          <p:cNvPr id="12291" name="Rectangle 3"/>
          <p:cNvSpPr>
            <a:spLocks noGrp="1"/>
          </p:cNvSpPr>
          <p:nvPr>
            <p:ph idx="1"/>
          </p:nvPr>
        </p:nvSpPr>
        <p:spPr>
          <a:xfrm>
            <a:off x="457200" y="1280160"/>
            <a:ext cx="8229600" cy="3596640"/>
          </a:xfrm>
          <a:prstGeom prst="rect">
            <a:avLst/>
          </a:prstGeom>
          <a:ln w="28575">
            <a:solidFill>
              <a:srgbClr val="FF0000"/>
            </a:solidFill>
          </a:ln>
        </p:spPr>
        <p:txBody>
          <a:bodyPr>
            <a:noAutofit/>
          </a:bodyPr>
          <a:lstStyle/>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1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Attention! (cont.)</a:t>
            </a: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1047</TotalTime>
  <Words>540</Words>
  <Application>Microsoft Office PowerPoint</Application>
  <PresentationFormat>On-screen Show (4:3)</PresentationFormat>
  <Paragraphs>71</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Calibri</vt:lpstr>
      <vt:lpstr>Courier New</vt:lpstr>
      <vt:lpstr>Symbol</vt:lpstr>
      <vt:lpstr>Office Theme</vt:lpstr>
      <vt:lpstr>Equation</vt:lpstr>
      <vt:lpstr>Section 2.2</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Attention!</vt:lpstr>
      <vt:lpstr>Attention! (cont.)</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Note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Jolie Even</cp:lastModifiedBy>
  <cp:revision>139</cp:revision>
  <dcterms:created xsi:type="dcterms:W3CDTF">2013-04-26T14:43:13Z</dcterms:created>
  <dcterms:modified xsi:type="dcterms:W3CDTF">2024-09-11T19:16:10Z</dcterms:modified>
</cp:coreProperties>
</file>