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310" r:id="rId3"/>
    <p:sldId id="324" r:id="rId4"/>
    <p:sldId id="259" r:id="rId5"/>
    <p:sldId id="300" r:id="rId6"/>
    <p:sldId id="301" r:id="rId7"/>
    <p:sldId id="303" r:id="rId8"/>
    <p:sldId id="304" r:id="rId9"/>
    <p:sldId id="325" r:id="rId10"/>
    <p:sldId id="306" r:id="rId11"/>
    <p:sldId id="307" r:id="rId12"/>
    <p:sldId id="308" r:id="rId13"/>
    <p:sldId id="323" r:id="rId14"/>
    <p:sldId id="311" r:id="rId15"/>
    <p:sldId id="312" r:id="rId16"/>
    <p:sldId id="315" r:id="rId17"/>
    <p:sldId id="313" r:id="rId18"/>
    <p:sldId id="326" r:id="rId19"/>
    <p:sldId id="316" r:id="rId20"/>
    <p:sldId id="317" r:id="rId21"/>
    <p:sldId id="318" r:id="rId22"/>
    <p:sldId id="319" r:id="rId23"/>
    <p:sldId id="327" r:id="rId24"/>
    <p:sldId id="32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0000"/>
    <a:srgbClr val="1F497D"/>
    <a:srgbClr val="0000FF"/>
    <a:srgbClr val="008000"/>
    <a:srgbClr val="9900FF"/>
    <a:srgbClr val="000099"/>
    <a:srgbClr val="FF00F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23" autoAdjust="0"/>
    <p:restoredTop sz="94709" autoAdjust="0"/>
  </p:normalViewPr>
  <p:slideViewPr>
    <p:cSldViewPr>
      <p:cViewPr varScale="1">
        <p:scale>
          <a:sx n="111" d="100"/>
          <a:sy n="111" d="100"/>
        </p:scale>
        <p:origin x="1212"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9/12/2024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5379849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FFB10E-5553-4063-83BD-16EE0EEA8BFB}" type="datetimeFigureOut">
              <a:rPr lang="en-US" smtClean="0"/>
              <a:pPr/>
              <a:t>9/12/2024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A3D22C-E4CC-468E-BC3F-6A440B8D5313}" type="slidenum">
              <a:rPr lang="en-US" smtClean="0"/>
              <a:pPr/>
              <a:t>‹#›</a:t>
            </a:fld>
            <a:endParaRPr lang="en-US" dirty="0"/>
          </a:p>
        </p:txBody>
      </p:sp>
    </p:spTree>
    <p:extLst>
      <p:ext uri="{BB962C8B-B14F-4D97-AF65-F5344CB8AC3E}">
        <p14:creationId xmlns:p14="http://schemas.microsoft.com/office/powerpoint/2010/main" val="1835456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1"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22"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23"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24"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5" name="Picture 2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35.bin"/><Relationship Id="rId13" Type="http://schemas.openxmlformats.org/officeDocument/2006/relationships/image" Target="../media/image36.wmf"/><Relationship Id="rId3" Type="http://schemas.openxmlformats.org/officeDocument/2006/relationships/image" Target="../media/image23.wmf"/><Relationship Id="rId7" Type="http://schemas.openxmlformats.org/officeDocument/2006/relationships/image" Target="../media/image33.wmf"/><Relationship Id="rId12" Type="http://schemas.openxmlformats.org/officeDocument/2006/relationships/oleObject" Target="../embeddings/oleObject37.bin"/><Relationship Id="rId2"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35.wmf"/><Relationship Id="rId5" Type="http://schemas.openxmlformats.org/officeDocument/2006/relationships/image" Target="../media/image32.wmf"/><Relationship Id="rId10" Type="http://schemas.openxmlformats.org/officeDocument/2006/relationships/oleObject" Target="../embeddings/oleObject36.bin"/><Relationship Id="rId4" Type="http://schemas.openxmlformats.org/officeDocument/2006/relationships/oleObject" Target="../embeddings/oleObject33.bin"/><Relationship Id="rId9" Type="http://schemas.openxmlformats.org/officeDocument/2006/relationships/image" Target="../media/image34.wmf"/></Relationships>
</file>

<file path=ppt/slides/_rels/slide11.x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oleObject" Target="../embeddings/oleObject38.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3" Type="http://schemas.openxmlformats.org/officeDocument/2006/relationships/image" Target="../media/image43.wmf"/><Relationship Id="rId18" Type="http://schemas.openxmlformats.org/officeDocument/2006/relationships/oleObject" Target="../embeddings/oleObject47.bin"/><Relationship Id="rId26" Type="http://schemas.openxmlformats.org/officeDocument/2006/relationships/oleObject" Target="../embeddings/oleObject51.bin"/><Relationship Id="rId3" Type="http://schemas.openxmlformats.org/officeDocument/2006/relationships/image" Target="../media/image38.wmf"/><Relationship Id="rId21" Type="http://schemas.openxmlformats.org/officeDocument/2006/relationships/image" Target="../media/image47.wmf"/><Relationship Id="rId34" Type="http://schemas.openxmlformats.org/officeDocument/2006/relationships/oleObject" Target="../embeddings/oleObject55.bin"/><Relationship Id="rId7" Type="http://schemas.openxmlformats.org/officeDocument/2006/relationships/image" Target="../media/image40.wmf"/><Relationship Id="rId12" Type="http://schemas.openxmlformats.org/officeDocument/2006/relationships/oleObject" Target="../embeddings/oleObject44.bin"/><Relationship Id="rId17" Type="http://schemas.openxmlformats.org/officeDocument/2006/relationships/image" Target="../media/image45.wmf"/><Relationship Id="rId25" Type="http://schemas.openxmlformats.org/officeDocument/2006/relationships/image" Target="../media/image49.wmf"/><Relationship Id="rId33" Type="http://schemas.openxmlformats.org/officeDocument/2006/relationships/image" Target="../media/image53.wmf"/><Relationship Id="rId2" Type="http://schemas.openxmlformats.org/officeDocument/2006/relationships/oleObject" Target="../embeddings/oleObject39.bin"/><Relationship Id="rId16" Type="http://schemas.openxmlformats.org/officeDocument/2006/relationships/oleObject" Target="../embeddings/oleObject46.bin"/><Relationship Id="rId20" Type="http://schemas.openxmlformats.org/officeDocument/2006/relationships/oleObject" Target="../embeddings/oleObject48.bin"/><Relationship Id="rId29" Type="http://schemas.openxmlformats.org/officeDocument/2006/relationships/image" Target="../media/image51.wmf"/><Relationship Id="rId1" Type="http://schemas.openxmlformats.org/officeDocument/2006/relationships/slideLayout" Target="../slideLayouts/slideLayout2.xml"/><Relationship Id="rId6" Type="http://schemas.openxmlformats.org/officeDocument/2006/relationships/oleObject" Target="../embeddings/oleObject41.bin"/><Relationship Id="rId11" Type="http://schemas.openxmlformats.org/officeDocument/2006/relationships/image" Target="../media/image42.wmf"/><Relationship Id="rId24" Type="http://schemas.openxmlformats.org/officeDocument/2006/relationships/oleObject" Target="../embeddings/oleObject50.bin"/><Relationship Id="rId32" Type="http://schemas.openxmlformats.org/officeDocument/2006/relationships/oleObject" Target="../embeddings/oleObject54.bin"/><Relationship Id="rId5" Type="http://schemas.openxmlformats.org/officeDocument/2006/relationships/image" Target="../media/image39.wmf"/><Relationship Id="rId15" Type="http://schemas.openxmlformats.org/officeDocument/2006/relationships/image" Target="../media/image44.wmf"/><Relationship Id="rId23" Type="http://schemas.openxmlformats.org/officeDocument/2006/relationships/image" Target="../media/image48.wmf"/><Relationship Id="rId28" Type="http://schemas.openxmlformats.org/officeDocument/2006/relationships/oleObject" Target="../embeddings/oleObject52.bin"/><Relationship Id="rId10" Type="http://schemas.openxmlformats.org/officeDocument/2006/relationships/oleObject" Target="../embeddings/oleObject43.bin"/><Relationship Id="rId19" Type="http://schemas.openxmlformats.org/officeDocument/2006/relationships/image" Target="../media/image46.wmf"/><Relationship Id="rId31" Type="http://schemas.openxmlformats.org/officeDocument/2006/relationships/image" Target="../media/image52.wmf"/><Relationship Id="rId4" Type="http://schemas.openxmlformats.org/officeDocument/2006/relationships/oleObject" Target="../embeddings/oleObject40.bin"/><Relationship Id="rId9" Type="http://schemas.openxmlformats.org/officeDocument/2006/relationships/image" Target="../media/image41.wmf"/><Relationship Id="rId14" Type="http://schemas.openxmlformats.org/officeDocument/2006/relationships/oleObject" Target="../embeddings/oleObject45.bin"/><Relationship Id="rId22" Type="http://schemas.openxmlformats.org/officeDocument/2006/relationships/oleObject" Target="../embeddings/oleObject49.bin"/><Relationship Id="rId27" Type="http://schemas.openxmlformats.org/officeDocument/2006/relationships/image" Target="../media/image50.wmf"/><Relationship Id="rId30" Type="http://schemas.openxmlformats.org/officeDocument/2006/relationships/oleObject" Target="../embeddings/oleObject53.bin"/><Relationship Id="rId35" Type="http://schemas.openxmlformats.org/officeDocument/2006/relationships/image" Target="../media/image54.wmf"/><Relationship Id="rId8" Type="http://schemas.openxmlformats.org/officeDocument/2006/relationships/oleObject" Target="../embeddings/oleObject42.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56.bin"/><Relationship Id="rId2" Type="http://schemas.openxmlformats.org/officeDocument/2006/relationships/image" Target="../media/image55.png"/><Relationship Id="rId1" Type="http://schemas.openxmlformats.org/officeDocument/2006/relationships/slideLayout" Target="../slideLayouts/slideLayout2.xml"/><Relationship Id="rId6" Type="http://schemas.openxmlformats.org/officeDocument/2006/relationships/image" Target="../media/image56.wmf"/><Relationship Id="rId5" Type="http://schemas.openxmlformats.org/officeDocument/2006/relationships/oleObject" Target="../embeddings/oleObject57.bin"/><Relationship Id="rId4" Type="http://schemas.openxmlformats.org/officeDocument/2006/relationships/image" Target="../media/image55.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61.bin"/><Relationship Id="rId13" Type="http://schemas.openxmlformats.org/officeDocument/2006/relationships/image" Target="../media/image62.wmf"/><Relationship Id="rId3" Type="http://schemas.openxmlformats.org/officeDocument/2006/relationships/image" Target="../media/image57.wmf"/><Relationship Id="rId7" Type="http://schemas.openxmlformats.org/officeDocument/2006/relationships/image" Target="../media/image59.wmf"/><Relationship Id="rId12" Type="http://schemas.openxmlformats.org/officeDocument/2006/relationships/oleObject" Target="../embeddings/oleObject63.bin"/><Relationship Id="rId2" Type="http://schemas.openxmlformats.org/officeDocument/2006/relationships/oleObject" Target="../embeddings/oleObject58.bin"/><Relationship Id="rId1" Type="http://schemas.openxmlformats.org/officeDocument/2006/relationships/slideLayout" Target="../slideLayouts/slideLayout2.xml"/><Relationship Id="rId6" Type="http://schemas.openxmlformats.org/officeDocument/2006/relationships/oleObject" Target="../embeddings/oleObject60.bin"/><Relationship Id="rId11" Type="http://schemas.openxmlformats.org/officeDocument/2006/relationships/image" Target="../media/image61.wmf"/><Relationship Id="rId5" Type="http://schemas.openxmlformats.org/officeDocument/2006/relationships/image" Target="../media/image58.wmf"/><Relationship Id="rId15" Type="http://schemas.openxmlformats.org/officeDocument/2006/relationships/image" Target="../media/image63.wmf"/><Relationship Id="rId10" Type="http://schemas.openxmlformats.org/officeDocument/2006/relationships/oleObject" Target="../embeddings/oleObject62.bin"/><Relationship Id="rId4" Type="http://schemas.openxmlformats.org/officeDocument/2006/relationships/oleObject" Target="../embeddings/oleObject59.bin"/><Relationship Id="rId9" Type="http://schemas.openxmlformats.org/officeDocument/2006/relationships/image" Target="../media/image60.wmf"/><Relationship Id="rId14" Type="http://schemas.openxmlformats.org/officeDocument/2006/relationships/oleObject" Target="../embeddings/oleObject64.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67.bin"/><Relationship Id="rId13" Type="http://schemas.openxmlformats.org/officeDocument/2006/relationships/image" Target="../media/image67.wmf"/><Relationship Id="rId3" Type="http://schemas.openxmlformats.org/officeDocument/2006/relationships/image" Target="../media/image61.wmf"/><Relationship Id="rId7" Type="http://schemas.openxmlformats.org/officeDocument/2006/relationships/image" Target="../media/image65.wmf"/><Relationship Id="rId12" Type="http://schemas.openxmlformats.org/officeDocument/2006/relationships/oleObject" Target="../embeddings/oleObject68.bin"/><Relationship Id="rId17" Type="http://schemas.openxmlformats.org/officeDocument/2006/relationships/image" Target="../media/image69.wmf"/><Relationship Id="rId2" Type="http://schemas.openxmlformats.org/officeDocument/2006/relationships/oleObject" Target="../embeddings/oleObject62.bin"/><Relationship Id="rId16" Type="http://schemas.openxmlformats.org/officeDocument/2006/relationships/oleObject" Target="../embeddings/oleObject70.bin"/><Relationship Id="rId1" Type="http://schemas.openxmlformats.org/officeDocument/2006/relationships/slideLayout" Target="../slideLayouts/slideLayout2.xml"/><Relationship Id="rId6" Type="http://schemas.openxmlformats.org/officeDocument/2006/relationships/oleObject" Target="../embeddings/oleObject66.bin"/><Relationship Id="rId11" Type="http://schemas.openxmlformats.org/officeDocument/2006/relationships/image" Target="../media/image62.wmf"/><Relationship Id="rId5" Type="http://schemas.openxmlformats.org/officeDocument/2006/relationships/image" Target="../media/image64.wmf"/><Relationship Id="rId15" Type="http://schemas.openxmlformats.org/officeDocument/2006/relationships/image" Target="../media/image68.wmf"/><Relationship Id="rId10" Type="http://schemas.openxmlformats.org/officeDocument/2006/relationships/oleObject" Target="../embeddings/oleObject63.bin"/><Relationship Id="rId4" Type="http://schemas.openxmlformats.org/officeDocument/2006/relationships/oleObject" Target="../embeddings/oleObject65.bin"/><Relationship Id="rId9" Type="http://schemas.openxmlformats.org/officeDocument/2006/relationships/image" Target="../media/image66.wmf"/><Relationship Id="rId14" Type="http://schemas.openxmlformats.org/officeDocument/2006/relationships/oleObject" Target="../embeddings/oleObject69.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73.bin"/><Relationship Id="rId3" Type="http://schemas.openxmlformats.org/officeDocument/2006/relationships/image" Target="../media/image63.wmf"/><Relationship Id="rId7" Type="http://schemas.openxmlformats.org/officeDocument/2006/relationships/image" Target="../media/image71.wmf"/><Relationship Id="rId2" Type="http://schemas.openxmlformats.org/officeDocument/2006/relationships/oleObject" Target="../embeddings/oleObject64.bin"/><Relationship Id="rId1" Type="http://schemas.openxmlformats.org/officeDocument/2006/relationships/slideLayout" Target="../slideLayouts/slideLayout2.xml"/><Relationship Id="rId6" Type="http://schemas.openxmlformats.org/officeDocument/2006/relationships/oleObject" Target="../embeddings/oleObject72.bin"/><Relationship Id="rId11" Type="http://schemas.openxmlformats.org/officeDocument/2006/relationships/image" Target="../media/image73.wmf"/><Relationship Id="rId5" Type="http://schemas.openxmlformats.org/officeDocument/2006/relationships/image" Target="../media/image70.wmf"/><Relationship Id="rId10" Type="http://schemas.openxmlformats.org/officeDocument/2006/relationships/oleObject" Target="../embeddings/oleObject74.bin"/><Relationship Id="rId4" Type="http://schemas.openxmlformats.org/officeDocument/2006/relationships/oleObject" Target="../embeddings/oleObject71.bin"/><Relationship Id="rId9" Type="http://schemas.openxmlformats.org/officeDocument/2006/relationships/image" Target="../media/image72.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78.bin"/><Relationship Id="rId3" Type="http://schemas.openxmlformats.org/officeDocument/2006/relationships/image" Target="../media/image74.wmf"/><Relationship Id="rId7" Type="http://schemas.openxmlformats.org/officeDocument/2006/relationships/image" Target="../media/image76.wmf"/><Relationship Id="rId2" Type="http://schemas.openxmlformats.org/officeDocument/2006/relationships/oleObject" Target="../embeddings/oleObject75.bin"/><Relationship Id="rId1" Type="http://schemas.openxmlformats.org/officeDocument/2006/relationships/slideLayout" Target="../slideLayouts/slideLayout2.xml"/><Relationship Id="rId6" Type="http://schemas.openxmlformats.org/officeDocument/2006/relationships/oleObject" Target="../embeddings/oleObject77.bin"/><Relationship Id="rId5" Type="http://schemas.openxmlformats.org/officeDocument/2006/relationships/image" Target="../media/image75.wmf"/><Relationship Id="rId4" Type="http://schemas.openxmlformats.org/officeDocument/2006/relationships/oleObject" Target="../embeddings/oleObject76.bin"/><Relationship Id="rId9" Type="http://schemas.openxmlformats.org/officeDocument/2006/relationships/image" Target="../media/image77.wmf"/></Relationships>
</file>

<file path=ppt/slides/_rels/slide18.xml.rels><?xml version="1.0" encoding="UTF-8" standalone="yes"?>
<Relationships xmlns="http://schemas.openxmlformats.org/package/2006/relationships"><Relationship Id="rId3" Type="http://schemas.openxmlformats.org/officeDocument/2006/relationships/image" Target="../media/image74.wmf"/><Relationship Id="rId7" Type="http://schemas.openxmlformats.org/officeDocument/2006/relationships/image" Target="../media/image79.wmf"/><Relationship Id="rId2" Type="http://schemas.openxmlformats.org/officeDocument/2006/relationships/oleObject" Target="../embeddings/oleObject79.bin"/><Relationship Id="rId1" Type="http://schemas.openxmlformats.org/officeDocument/2006/relationships/slideLayout" Target="../slideLayouts/slideLayout2.xml"/><Relationship Id="rId6" Type="http://schemas.openxmlformats.org/officeDocument/2006/relationships/oleObject" Target="../embeddings/oleObject81.bin"/><Relationship Id="rId5" Type="http://schemas.openxmlformats.org/officeDocument/2006/relationships/image" Target="../media/image78.wmf"/><Relationship Id="rId4" Type="http://schemas.openxmlformats.org/officeDocument/2006/relationships/oleObject" Target="../embeddings/oleObject80.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84.bin"/><Relationship Id="rId13" Type="http://schemas.openxmlformats.org/officeDocument/2006/relationships/image" Target="../media/image84.wmf"/><Relationship Id="rId3" Type="http://schemas.openxmlformats.org/officeDocument/2006/relationships/image" Target="../media/image75.wmf"/><Relationship Id="rId7" Type="http://schemas.openxmlformats.org/officeDocument/2006/relationships/image" Target="../media/image81.wmf"/><Relationship Id="rId12" Type="http://schemas.openxmlformats.org/officeDocument/2006/relationships/oleObject" Target="../embeddings/oleObject86.bin"/><Relationship Id="rId2"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oleObject" Target="../embeddings/oleObject83.bin"/><Relationship Id="rId11" Type="http://schemas.openxmlformats.org/officeDocument/2006/relationships/image" Target="../media/image83.wmf"/><Relationship Id="rId5" Type="http://schemas.openxmlformats.org/officeDocument/2006/relationships/image" Target="../media/image80.wmf"/><Relationship Id="rId10" Type="http://schemas.openxmlformats.org/officeDocument/2006/relationships/oleObject" Target="../embeddings/oleObject85.bin"/><Relationship Id="rId4" Type="http://schemas.openxmlformats.org/officeDocument/2006/relationships/oleObject" Target="../embeddings/oleObject82.bin"/><Relationship Id="rId9" Type="http://schemas.openxmlformats.org/officeDocument/2006/relationships/image" Target="../media/image82.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6.wmf"/><Relationship Id="rId7" Type="http://schemas.openxmlformats.org/officeDocument/2006/relationships/image" Target="../media/image86.wmf"/><Relationship Id="rId2" Type="http://schemas.openxmlformats.org/officeDocument/2006/relationships/oleObject" Target="../embeddings/oleObject77.bin"/><Relationship Id="rId1" Type="http://schemas.openxmlformats.org/officeDocument/2006/relationships/slideLayout" Target="../slideLayouts/slideLayout2.xml"/><Relationship Id="rId6" Type="http://schemas.openxmlformats.org/officeDocument/2006/relationships/oleObject" Target="../embeddings/oleObject88.bin"/><Relationship Id="rId5" Type="http://schemas.openxmlformats.org/officeDocument/2006/relationships/image" Target="../media/image85.wmf"/><Relationship Id="rId4" Type="http://schemas.openxmlformats.org/officeDocument/2006/relationships/oleObject" Target="../embeddings/oleObject87.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91.bin"/><Relationship Id="rId13" Type="http://schemas.openxmlformats.org/officeDocument/2006/relationships/image" Target="../media/image91.wmf"/><Relationship Id="rId3" Type="http://schemas.openxmlformats.org/officeDocument/2006/relationships/image" Target="../media/image77.wmf"/><Relationship Id="rId7" Type="http://schemas.openxmlformats.org/officeDocument/2006/relationships/image" Target="../media/image88.wmf"/><Relationship Id="rId12" Type="http://schemas.openxmlformats.org/officeDocument/2006/relationships/oleObject" Target="../embeddings/oleObject93.bin"/><Relationship Id="rId2" Type="http://schemas.openxmlformats.org/officeDocument/2006/relationships/oleObject" Target="../embeddings/oleObject78.bin"/><Relationship Id="rId1" Type="http://schemas.openxmlformats.org/officeDocument/2006/relationships/slideLayout" Target="../slideLayouts/slideLayout2.xml"/><Relationship Id="rId6" Type="http://schemas.openxmlformats.org/officeDocument/2006/relationships/oleObject" Target="../embeddings/oleObject90.bin"/><Relationship Id="rId11" Type="http://schemas.openxmlformats.org/officeDocument/2006/relationships/image" Target="../media/image90.wmf"/><Relationship Id="rId5" Type="http://schemas.openxmlformats.org/officeDocument/2006/relationships/image" Target="../media/image87.wmf"/><Relationship Id="rId15" Type="http://schemas.openxmlformats.org/officeDocument/2006/relationships/image" Target="../media/image92.wmf"/><Relationship Id="rId10" Type="http://schemas.openxmlformats.org/officeDocument/2006/relationships/oleObject" Target="../embeddings/oleObject92.bin"/><Relationship Id="rId4" Type="http://schemas.openxmlformats.org/officeDocument/2006/relationships/oleObject" Target="../embeddings/oleObject89.bin"/><Relationship Id="rId9" Type="http://schemas.openxmlformats.org/officeDocument/2006/relationships/image" Target="../media/image89.wmf"/><Relationship Id="rId14" Type="http://schemas.openxmlformats.org/officeDocument/2006/relationships/oleObject" Target="../embeddings/oleObject94.bin"/></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98.bin"/><Relationship Id="rId3" Type="http://schemas.openxmlformats.org/officeDocument/2006/relationships/image" Target="../media/image93.wmf"/><Relationship Id="rId7" Type="http://schemas.openxmlformats.org/officeDocument/2006/relationships/image" Target="../media/image95.wmf"/><Relationship Id="rId2" Type="http://schemas.openxmlformats.org/officeDocument/2006/relationships/oleObject" Target="../embeddings/oleObject95.bin"/><Relationship Id="rId1" Type="http://schemas.openxmlformats.org/officeDocument/2006/relationships/slideLayout" Target="../slideLayouts/slideLayout2.xml"/><Relationship Id="rId6" Type="http://schemas.openxmlformats.org/officeDocument/2006/relationships/oleObject" Target="../embeddings/oleObject97.bin"/><Relationship Id="rId11" Type="http://schemas.openxmlformats.org/officeDocument/2006/relationships/image" Target="../media/image97.wmf"/><Relationship Id="rId5" Type="http://schemas.openxmlformats.org/officeDocument/2006/relationships/image" Target="../media/image94.wmf"/><Relationship Id="rId10" Type="http://schemas.openxmlformats.org/officeDocument/2006/relationships/oleObject" Target="../embeddings/oleObject99.bin"/><Relationship Id="rId4" Type="http://schemas.openxmlformats.org/officeDocument/2006/relationships/oleObject" Target="../embeddings/oleObject96.bin"/><Relationship Id="rId9" Type="http://schemas.openxmlformats.org/officeDocument/2006/relationships/image" Target="../media/image96.wmf"/></Relationships>
</file>

<file path=ppt/slides/_rels/slide23.xml.rels><?xml version="1.0" encoding="UTF-8" standalone="yes"?>
<Relationships xmlns="http://schemas.openxmlformats.org/package/2006/relationships"><Relationship Id="rId3" Type="http://schemas.openxmlformats.org/officeDocument/2006/relationships/image" Target="../media/image98.wmf"/><Relationship Id="rId2" Type="http://schemas.openxmlformats.org/officeDocument/2006/relationships/oleObject" Target="../embeddings/oleObject100.bin"/><Relationship Id="rId1" Type="http://schemas.openxmlformats.org/officeDocument/2006/relationships/slideLayout" Target="../slideLayouts/slideLayout2.xml"/><Relationship Id="rId5" Type="http://schemas.openxmlformats.org/officeDocument/2006/relationships/image" Target="../media/image99.wmf"/><Relationship Id="rId4" Type="http://schemas.openxmlformats.org/officeDocument/2006/relationships/oleObject" Target="../embeddings/oleObject101.bin"/></Relationships>
</file>

<file path=ppt/slides/_rels/slide24.xml.rels><?xml version="1.0" encoding="UTF-8" standalone="yes"?>
<Relationships xmlns="http://schemas.openxmlformats.org/package/2006/relationships"><Relationship Id="rId3" Type="http://schemas.openxmlformats.org/officeDocument/2006/relationships/image" Target="../media/image100.wmf"/><Relationship Id="rId2" Type="http://schemas.openxmlformats.org/officeDocument/2006/relationships/oleObject" Target="../embeddings/oleObject102.bin"/><Relationship Id="rId1" Type="http://schemas.openxmlformats.org/officeDocument/2006/relationships/slideLayout" Target="../slideLayouts/slideLayout2.xml"/><Relationship Id="rId5" Type="http://schemas.openxmlformats.org/officeDocument/2006/relationships/image" Target="../media/image101.wmf"/><Relationship Id="rId4" Type="http://schemas.openxmlformats.org/officeDocument/2006/relationships/oleObject" Target="../embeddings/oleObject103.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6.wmf"/><Relationship Id="rId12" Type="http://schemas.openxmlformats.org/officeDocument/2006/relationships/oleObject" Target="../embeddings/oleObject8.bin"/><Relationship Id="rId17" Type="http://schemas.openxmlformats.org/officeDocument/2006/relationships/image" Target="../media/image11.wmf"/><Relationship Id="rId2" Type="http://schemas.openxmlformats.org/officeDocument/2006/relationships/oleObject" Target="../embeddings/oleObject3.bin"/><Relationship Id="rId16"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oleObject" Target="../embeddings/oleObject5.bin"/><Relationship Id="rId11" Type="http://schemas.openxmlformats.org/officeDocument/2006/relationships/image" Target="../media/image8.wmf"/><Relationship Id="rId5" Type="http://schemas.openxmlformats.org/officeDocument/2006/relationships/image" Target="../media/image5.wmf"/><Relationship Id="rId15" Type="http://schemas.openxmlformats.org/officeDocument/2006/relationships/image" Target="../media/image10.wmf"/><Relationship Id="rId10" Type="http://schemas.openxmlformats.org/officeDocument/2006/relationships/oleObject" Target="../embeddings/oleObject7.bin"/><Relationship Id="rId4" Type="http://schemas.openxmlformats.org/officeDocument/2006/relationships/oleObject" Target="../embeddings/oleObject4.bin"/><Relationship Id="rId9" Type="http://schemas.openxmlformats.org/officeDocument/2006/relationships/image" Target="../media/image7.wmf"/><Relationship Id="rId14" Type="http://schemas.openxmlformats.org/officeDocument/2006/relationships/oleObject" Target="../embeddings/oleObject9.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5.wmf"/><Relationship Id="rId18" Type="http://schemas.openxmlformats.org/officeDocument/2006/relationships/oleObject" Target="../embeddings/oleObject18.bin"/><Relationship Id="rId3" Type="http://schemas.openxmlformats.org/officeDocument/2006/relationships/image" Target="../media/image10.wmf"/><Relationship Id="rId21" Type="http://schemas.openxmlformats.org/officeDocument/2006/relationships/image" Target="../media/image19.wmf"/><Relationship Id="rId7" Type="http://schemas.openxmlformats.org/officeDocument/2006/relationships/image" Target="../media/image12.wmf"/><Relationship Id="rId12" Type="http://schemas.openxmlformats.org/officeDocument/2006/relationships/oleObject" Target="../embeddings/oleObject15.bin"/><Relationship Id="rId17" Type="http://schemas.openxmlformats.org/officeDocument/2006/relationships/image" Target="../media/image17.wmf"/><Relationship Id="rId2" Type="http://schemas.openxmlformats.org/officeDocument/2006/relationships/oleObject" Target="../embeddings/oleObject11.bin"/><Relationship Id="rId16" Type="http://schemas.openxmlformats.org/officeDocument/2006/relationships/oleObject" Target="../embeddings/oleObject17.bin"/><Relationship Id="rId20" Type="http://schemas.openxmlformats.org/officeDocument/2006/relationships/oleObject" Target="../embeddings/oleObject19.bin"/><Relationship Id="rId1" Type="http://schemas.openxmlformats.org/officeDocument/2006/relationships/slideLayout" Target="../slideLayouts/slideLayout2.xml"/><Relationship Id="rId6" Type="http://schemas.openxmlformats.org/officeDocument/2006/relationships/oleObject" Target="../embeddings/oleObject12.bin"/><Relationship Id="rId11" Type="http://schemas.openxmlformats.org/officeDocument/2006/relationships/image" Target="../media/image14.wmf"/><Relationship Id="rId5" Type="http://schemas.openxmlformats.org/officeDocument/2006/relationships/image" Target="../media/image11.wmf"/><Relationship Id="rId15" Type="http://schemas.openxmlformats.org/officeDocument/2006/relationships/image" Target="../media/image16.wmf"/><Relationship Id="rId10" Type="http://schemas.openxmlformats.org/officeDocument/2006/relationships/oleObject" Target="../embeddings/oleObject14.bin"/><Relationship Id="rId19" Type="http://schemas.openxmlformats.org/officeDocument/2006/relationships/image" Target="../media/image18.wmf"/><Relationship Id="rId4" Type="http://schemas.openxmlformats.org/officeDocument/2006/relationships/oleObject" Target="../embeddings/oleObject10.bin"/><Relationship Id="rId9" Type="http://schemas.openxmlformats.org/officeDocument/2006/relationships/image" Target="../media/image13.wmf"/><Relationship Id="rId14" Type="http://schemas.openxmlformats.org/officeDocument/2006/relationships/oleObject" Target="../embeddings/oleObject16.bin"/></Relationships>
</file>

<file path=ppt/slides/_rels/slide7.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oleObject" Target="../embeddings/oleObject20.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5" Type="http://schemas.openxmlformats.org/officeDocument/2006/relationships/image" Target="../media/image22.wmf"/><Relationship Id="rId4" Type="http://schemas.openxmlformats.org/officeDocument/2006/relationships/oleObject" Target="../embeddings/oleObject22.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image" Target="../media/image27.wmf"/><Relationship Id="rId18" Type="http://schemas.openxmlformats.org/officeDocument/2006/relationships/oleObject" Target="../embeddings/oleObject31.bin"/><Relationship Id="rId3" Type="http://schemas.openxmlformats.org/officeDocument/2006/relationships/image" Target="../media/image21.wmf"/><Relationship Id="rId21" Type="http://schemas.openxmlformats.org/officeDocument/2006/relationships/image" Target="../media/image31.wmf"/><Relationship Id="rId7" Type="http://schemas.openxmlformats.org/officeDocument/2006/relationships/image" Target="../media/image25.wmf"/><Relationship Id="rId12" Type="http://schemas.openxmlformats.org/officeDocument/2006/relationships/oleObject" Target="../embeddings/oleObject28.bin"/><Relationship Id="rId17" Type="http://schemas.openxmlformats.org/officeDocument/2006/relationships/image" Target="../media/image29.wmf"/><Relationship Id="rId2" Type="http://schemas.openxmlformats.org/officeDocument/2006/relationships/oleObject" Target="../embeddings/oleObject24.bin"/><Relationship Id="rId16" Type="http://schemas.openxmlformats.org/officeDocument/2006/relationships/oleObject" Target="../embeddings/oleObject30.bin"/><Relationship Id="rId20"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2.wmf"/><Relationship Id="rId5" Type="http://schemas.openxmlformats.org/officeDocument/2006/relationships/image" Target="../media/image24.wmf"/><Relationship Id="rId15" Type="http://schemas.openxmlformats.org/officeDocument/2006/relationships/image" Target="../media/image28.wmf"/><Relationship Id="rId10" Type="http://schemas.openxmlformats.org/officeDocument/2006/relationships/oleObject" Target="../embeddings/oleObject22.bin"/><Relationship Id="rId19" Type="http://schemas.openxmlformats.org/officeDocument/2006/relationships/image" Target="../media/image30.wmf"/><Relationship Id="rId4" Type="http://schemas.openxmlformats.org/officeDocument/2006/relationships/oleObject" Target="../embeddings/oleObject25.bin"/><Relationship Id="rId9" Type="http://schemas.openxmlformats.org/officeDocument/2006/relationships/image" Target="../media/image26.wmf"/><Relationship Id="rId14" Type="http://schemas.openxmlformats.org/officeDocument/2006/relationships/oleObject" Target="../embeddings/oleObject2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11.5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lnSpc>
                <a:spcPct val="90000"/>
              </a:lnSpc>
              <a:buNone/>
              <a:defRPr/>
            </a:pPr>
            <a:r>
              <a:rPr lang="en-US" b="1" i="1" dirty="0">
                <a:solidFill>
                  <a:srgbClr val="1F497D"/>
                </a:solidFill>
              </a:rPr>
              <a:t>Properties of Logarithms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870960"/>
          </a:xfrm>
        </p:spPr>
        <p:txBody>
          <a:bodyPr/>
          <a:lstStyle/>
          <a:p>
            <a:r>
              <a:rPr lang="en-US" dirty="0"/>
              <a:t> </a:t>
            </a:r>
          </a:p>
        </p:txBody>
      </p:sp>
      <p:sp>
        <p:nvSpPr>
          <p:cNvPr id="3" name="Title 2"/>
          <p:cNvSpPr>
            <a:spLocks noGrp="1"/>
          </p:cNvSpPr>
          <p:nvPr>
            <p:ph type="title"/>
          </p:nvPr>
        </p:nvSpPr>
        <p:spPr/>
        <p:txBody>
          <a:bodyPr/>
          <a:lstStyle/>
          <a:p>
            <a:r>
              <a:rPr lang="en-US" dirty="0"/>
              <a:t>Example 2: Using the Quotient Rule of Logarithms (cont.)</a:t>
            </a:r>
          </a:p>
        </p:txBody>
      </p:sp>
      <p:graphicFrame>
        <p:nvGraphicFramePr>
          <p:cNvPr id="92162" name="Object 2"/>
          <p:cNvGraphicFramePr>
            <a:graphicFrameLocks noChangeAspect="1"/>
          </p:cNvGraphicFramePr>
          <p:nvPr/>
        </p:nvGraphicFramePr>
        <p:xfrm>
          <a:off x="457200" y="1143000"/>
          <a:ext cx="1600200" cy="838200"/>
        </p:xfrm>
        <a:graphic>
          <a:graphicData uri="http://schemas.openxmlformats.org/presentationml/2006/ole">
            <mc:AlternateContent xmlns:mc="http://schemas.openxmlformats.org/markup-compatibility/2006">
              <mc:Choice xmlns:v="urn:schemas-microsoft-com:vml" Requires="v">
                <p:oleObj name="Equation" r:id="rId2" imgW="1600200" imgH="838080" progId="Equation.DSMT4">
                  <p:embed/>
                </p:oleObj>
              </mc:Choice>
              <mc:Fallback>
                <p:oleObj name="Equation" r:id="rId2" imgW="16002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5" name="Object 5"/>
          <p:cNvGraphicFramePr>
            <a:graphicFrameLocks noChangeAspect="1"/>
          </p:cNvGraphicFramePr>
          <p:nvPr>
            <p:extLst>
              <p:ext uri="{D42A27DB-BD31-4B8C-83A1-F6EECF244321}">
                <p14:modId xmlns:p14="http://schemas.microsoft.com/office/powerpoint/2010/main" val="183556661"/>
              </p:ext>
            </p:extLst>
          </p:nvPr>
        </p:nvGraphicFramePr>
        <p:xfrm>
          <a:off x="2209800" y="1371600"/>
          <a:ext cx="2501900" cy="431800"/>
        </p:xfrm>
        <a:graphic>
          <a:graphicData uri="http://schemas.openxmlformats.org/presentationml/2006/ole">
            <mc:AlternateContent xmlns:mc="http://schemas.openxmlformats.org/markup-compatibility/2006">
              <mc:Choice xmlns:v="urn:schemas-microsoft-com:vml" Requires="v">
                <p:oleObj name="Equation" r:id="rId4" imgW="2501640" imgH="431640" progId="Equation.DSMT4">
                  <p:embed/>
                </p:oleObj>
              </mc:Choice>
              <mc:Fallback>
                <p:oleObj name="Equation" r:id="rId4" imgW="2501640" imgH="43164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1371600"/>
                        <a:ext cx="2501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6" name="Object 6"/>
          <p:cNvGraphicFramePr>
            <a:graphicFrameLocks noChangeAspect="1"/>
          </p:cNvGraphicFramePr>
          <p:nvPr>
            <p:extLst>
              <p:ext uri="{D42A27DB-BD31-4B8C-83A1-F6EECF244321}">
                <p14:modId xmlns:p14="http://schemas.microsoft.com/office/powerpoint/2010/main" val="6638328"/>
              </p:ext>
            </p:extLst>
          </p:nvPr>
        </p:nvGraphicFramePr>
        <p:xfrm>
          <a:off x="2201411" y="2049011"/>
          <a:ext cx="2895600" cy="469900"/>
        </p:xfrm>
        <a:graphic>
          <a:graphicData uri="http://schemas.openxmlformats.org/presentationml/2006/ole">
            <mc:AlternateContent xmlns:mc="http://schemas.openxmlformats.org/markup-compatibility/2006">
              <mc:Choice xmlns:v="urn:schemas-microsoft-com:vml" Requires="v">
                <p:oleObj name="Equation" r:id="rId6" imgW="2895480" imgH="469800" progId="Equation.DSMT4">
                  <p:embed/>
                </p:oleObj>
              </mc:Choice>
              <mc:Fallback>
                <p:oleObj name="Equation" r:id="rId6" imgW="2895480" imgH="4698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1411" y="2049011"/>
                        <a:ext cx="2895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7" name="Object 7"/>
          <p:cNvGraphicFramePr>
            <a:graphicFrameLocks noChangeAspect="1"/>
          </p:cNvGraphicFramePr>
          <p:nvPr>
            <p:extLst>
              <p:ext uri="{D42A27DB-BD31-4B8C-83A1-F6EECF244321}">
                <p14:modId xmlns:p14="http://schemas.microsoft.com/office/powerpoint/2010/main" val="3448632589"/>
              </p:ext>
            </p:extLst>
          </p:nvPr>
        </p:nvGraphicFramePr>
        <p:xfrm>
          <a:off x="2201411" y="2641833"/>
          <a:ext cx="3517900" cy="431800"/>
        </p:xfrm>
        <a:graphic>
          <a:graphicData uri="http://schemas.openxmlformats.org/presentationml/2006/ole">
            <mc:AlternateContent xmlns:mc="http://schemas.openxmlformats.org/markup-compatibility/2006">
              <mc:Choice xmlns:v="urn:schemas-microsoft-com:vml" Requires="v">
                <p:oleObj name="Equation" r:id="rId8" imgW="3517560" imgH="431640" progId="Equation.DSMT4">
                  <p:embed/>
                </p:oleObj>
              </mc:Choice>
              <mc:Fallback>
                <p:oleObj name="Equation" r:id="rId8" imgW="3517560" imgH="43164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1411" y="2641833"/>
                        <a:ext cx="3517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8" name="Object 8"/>
          <p:cNvGraphicFramePr>
            <a:graphicFrameLocks noChangeAspect="1"/>
          </p:cNvGraphicFramePr>
          <p:nvPr>
            <p:extLst>
              <p:ext uri="{D42A27DB-BD31-4B8C-83A1-F6EECF244321}">
                <p14:modId xmlns:p14="http://schemas.microsoft.com/office/powerpoint/2010/main" val="4280025044"/>
              </p:ext>
            </p:extLst>
          </p:nvPr>
        </p:nvGraphicFramePr>
        <p:xfrm>
          <a:off x="2209800" y="3272522"/>
          <a:ext cx="3848100" cy="292100"/>
        </p:xfrm>
        <a:graphic>
          <a:graphicData uri="http://schemas.openxmlformats.org/presentationml/2006/ole">
            <mc:AlternateContent xmlns:mc="http://schemas.openxmlformats.org/markup-compatibility/2006">
              <mc:Choice xmlns:v="urn:schemas-microsoft-com:vml" Requires="v">
                <p:oleObj name="Equation" r:id="rId10" imgW="3848040" imgH="291960" progId="Equation.DSMT4">
                  <p:embed/>
                </p:oleObj>
              </mc:Choice>
              <mc:Fallback>
                <p:oleObj name="Equation" r:id="rId10" imgW="3848040" imgH="29196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09800" y="3272522"/>
                        <a:ext cx="384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9" name="Object 9"/>
          <p:cNvGraphicFramePr>
            <a:graphicFrameLocks noChangeAspect="1"/>
          </p:cNvGraphicFramePr>
          <p:nvPr>
            <p:extLst>
              <p:ext uri="{D42A27DB-BD31-4B8C-83A1-F6EECF244321}">
                <p14:modId xmlns:p14="http://schemas.microsoft.com/office/powerpoint/2010/main" val="3041664008"/>
              </p:ext>
            </p:extLst>
          </p:nvPr>
        </p:nvGraphicFramePr>
        <p:xfrm>
          <a:off x="6087611" y="3280911"/>
          <a:ext cx="1282700" cy="292100"/>
        </p:xfrm>
        <a:graphic>
          <a:graphicData uri="http://schemas.openxmlformats.org/presentationml/2006/ole">
            <mc:AlternateContent xmlns:mc="http://schemas.openxmlformats.org/markup-compatibility/2006">
              <mc:Choice xmlns:v="urn:schemas-microsoft-com:vml" Requires="v">
                <p:oleObj name="Equation" r:id="rId12" imgW="1282680" imgH="291960" progId="Equation.DSMT4">
                  <p:embed/>
                </p:oleObj>
              </mc:Choice>
              <mc:Fallback>
                <p:oleObj name="Equation" r:id="rId12" imgW="1282680" imgH="29196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087611" y="3280911"/>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6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1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1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6425" cy="2677656"/>
          </a:xfrm>
          <a:prstGeom prst="rect">
            <a:avLst/>
          </a:prstGeom>
          <a:solidFill>
            <a:schemeClr val="accent3"/>
          </a:solidFill>
          <a:ln w="28575">
            <a:solidFill>
              <a:srgbClr val="000000"/>
            </a:solidFill>
          </a:ln>
        </p:spPr>
        <p:txBody>
          <a:bodyPr>
            <a:spAutoFit/>
          </a:bodyPr>
          <a:lstStyle/>
          <a:p>
            <a:r>
              <a:rPr lang="en-US" sz="2800" dirty="0">
                <a:solidFill>
                  <a:srgbClr val="000000"/>
                </a:solidFill>
              </a:rPr>
              <a:t>For </a:t>
            </a:r>
            <a:r>
              <a:rPr lang="en-US" sz="2800" i="1" dirty="0">
                <a:solidFill>
                  <a:srgbClr val="000000"/>
                </a:solidFill>
              </a:rPr>
              <a:t>b</a:t>
            </a:r>
            <a:r>
              <a:rPr lang="en-US" sz="2800" dirty="0">
                <a:solidFill>
                  <a:srgbClr val="000000"/>
                </a:solidFill>
              </a:rPr>
              <a:t> &gt; 0, </a:t>
            </a:r>
            <a:r>
              <a:rPr lang="en-US" sz="2800" i="1" dirty="0">
                <a:solidFill>
                  <a:srgbClr val="000000"/>
                </a:solidFill>
              </a:rPr>
              <a:t>b</a:t>
            </a:r>
            <a:r>
              <a:rPr lang="en-US" sz="2800" dirty="0">
                <a:solidFill>
                  <a:srgbClr val="000000"/>
                </a:solidFill>
              </a:rPr>
              <a:t> ≠ 1, </a:t>
            </a:r>
            <a:r>
              <a:rPr lang="en-US" sz="2800" i="1" dirty="0">
                <a:solidFill>
                  <a:srgbClr val="000000"/>
                </a:solidFill>
              </a:rPr>
              <a:t>x </a:t>
            </a:r>
            <a:r>
              <a:rPr lang="en-US" sz="2800" dirty="0">
                <a:solidFill>
                  <a:srgbClr val="000000"/>
                </a:solidFill>
              </a:rPr>
              <a:t>&gt; 0, and any real number </a:t>
            </a:r>
            <a:r>
              <a:rPr lang="en-US" sz="2800" i="1" dirty="0">
                <a:solidFill>
                  <a:srgbClr val="000000"/>
                </a:solidFill>
              </a:rPr>
              <a:t>r</a:t>
            </a:r>
            <a:r>
              <a:rPr lang="en-US" sz="2800" dirty="0">
                <a:solidFill>
                  <a:srgbClr val="000000"/>
                </a:solidFill>
              </a:rPr>
              <a:t>, </a:t>
            </a:r>
          </a:p>
          <a:p>
            <a:endParaRPr lang="en-US" sz="2800" dirty="0">
              <a:solidFill>
                <a:srgbClr val="000000"/>
              </a:solidFill>
            </a:endParaRPr>
          </a:p>
          <a:p>
            <a:endParaRPr lang="en-US" sz="2800" dirty="0">
              <a:solidFill>
                <a:srgbClr val="000000"/>
              </a:solidFill>
            </a:endParaRPr>
          </a:p>
          <a:p>
            <a:r>
              <a:rPr lang="en-US" sz="2800" dirty="0">
                <a:solidFill>
                  <a:srgbClr val="000000"/>
                </a:solidFill>
              </a:rPr>
              <a:t>In words, the logarithm of a number raised to a power is equal to the product of the exponent and the logarithm of the number.  </a:t>
            </a:r>
            <a:endParaRPr lang="en-US" sz="2700" dirty="0">
              <a:solidFill>
                <a:srgbClr val="000000"/>
              </a:solidFill>
            </a:endParaRPr>
          </a:p>
        </p:txBody>
      </p:sp>
      <p:sp>
        <p:nvSpPr>
          <p:cNvPr id="5" name="Rectangle 2"/>
          <p:cNvSpPr>
            <a:spLocks noGrp="1"/>
          </p:cNvSpPr>
          <p:nvPr>
            <p:ph type="title"/>
          </p:nvPr>
        </p:nvSpPr>
        <p:spPr>
          <a:xfrm>
            <a:off x="457200" y="182880"/>
            <a:ext cx="8229600" cy="914400"/>
          </a:xfrm>
          <a:prstGeom prst="rect">
            <a:avLst/>
          </a:prstGeom>
        </p:spPr>
        <p:txBody>
          <a:bodyPr>
            <a:normAutofit/>
          </a:bodyPr>
          <a:lstStyle/>
          <a:p>
            <a:r>
              <a:rPr lang="en-US" dirty="0"/>
              <a:t>Properties: Power Rule for Logarithms </a:t>
            </a:r>
          </a:p>
        </p:txBody>
      </p:sp>
      <p:graphicFrame>
        <p:nvGraphicFramePr>
          <p:cNvPr id="6" name="Object 1"/>
          <p:cNvGraphicFramePr>
            <a:graphicFrameLocks noChangeAspect="1"/>
          </p:cNvGraphicFramePr>
          <p:nvPr>
            <p:extLst>
              <p:ext uri="{D42A27DB-BD31-4B8C-83A1-F6EECF244321}">
                <p14:modId xmlns:p14="http://schemas.microsoft.com/office/powerpoint/2010/main" val="2094698017"/>
              </p:ext>
            </p:extLst>
          </p:nvPr>
        </p:nvGraphicFramePr>
        <p:xfrm>
          <a:off x="3124200" y="1981200"/>
          <a:ext cx="2451100" cy="469900"/>
        </p:xfrm>
        <a:graphic>
          <a:graphicData uri="http://schemas.openxmlformats.org/presentationml/2006/ole">
            <mc:AlternateContent xmlns:mc="http://schemas.openxmlformats.org/markup-compatibility/2006">
              <mc:Choice xmlns:v="urn:schemas-microsoft-com:vml" Requires="v">
                <p:oleObj name="Equation" r:id="rId2" imgW="2450880" imgH="469800" progId="Equation.DSMT4">
                  <p:embed/>
                </p:oleObj>
              </mc:Choice>
              <mc:Fallback>
                <p:oleObj name="Equation" r:id="rId2" imgW="245088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1981200"/>
                        <a:ext cx="2451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Simplify each expression using the power rule. </a:t>
            </a:r>
          </a:p>
          <a:p>
            <a:endParaRPr lang="en-US" dirty="0"/>
          </a:p>
          <a:p>
            <a:r>
              <a:rPr lang="en-US" b="1" dirty="0"/>
              <a:t>Solution </a:t>
            </a:r>
            <a:endParaRPr lang="en-US" dirty="0"/>
          </a:p>
        </p:txBody>
      </p:sp>
      <p:sp>
        <p:nvSpPr>
          <p:cNvPr id="3" name="Title 2"/>
          <p:cNvSpPr>
            <a:spLocks noGrp="1"/>
          </p:cNvSpPr>
          <p:nvPr>
            <p:ph type="title"/>
          </p:nvPr>
        </p:nvSpPr>
        <p:spPr/>
        <p:txBody>
          <a:bodyPr/>
          <a:lstStyle/>
          <a:p>
            <a:r>
              <a:rPr lang="en-US" dirty="0"/>
              <a:t>Example 3: Using the Power Rule </a:t>
            </a:r>
          </a:p>
        </p:txBody>
      </p:sp>
      <p:graphicFrame>
        <p:nvGraphicFramePr>
          <p:cNvPr id="94210" name="Object 2"/>
          <p:cNvGraphicFramePr>
            <a:graphicFrameLocks noChangeAspect="1"/>
          </p:cNvGraphicFramePr>
          <p:nvPr/>
        </p:nvGraphicFramePr>
        <p:xfrm>
          <a:off x="533400" y="1752600"/>
          <a:ext cx="1651000" cy="508000"/>
        </p:xfrm>
        <a:graphic>
          <a:graphicData uri="http://schemas.openxmlformats.org/presentationml/2006/ole">
            <mc:AlternateContent xmlns:mc="http://schemas.openxmlformats.org/markup-compatibility/2006">
              <mc:Choice xmlns:v="urn:schemas-microsoft-com:vml" Requires="v">
                <p:oleObj name="Equation" r:id="rId2" imgW="1650960" imgH="507960" progId="Equation.DSMT4">
                  <p:embed/>
                </p:oleObj>
              </mc:Choice>
              <mc:Fallback>
                <p:oleObj name="Equation" r:id="rId2" imgW="1650960" imgH="5079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752600"/>
                        <a:ext cx="1651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2" name="Object 4"/>
          <p:cNvGraphicFramePr>
            <a:graphicFrameLocks noChangeAspect="1"/>
          </p:cNvGraphicFramePr>
          <p:nvPr>
            <p:extLst>
              <p:ext uri="{D42A27DB-BD31-4B8C-83A1-F6EECF244321}">
                <p14:modId xmlns:p14="http://schemas.microsoft.com/office/powerpoint/2010/main" val="2009669084"/>
              </p:ext>
            </p:extLst>
          </p:nvPr>
        </p:nvGraphicFramePr>
        <p:xfrm>
          <a:off x="552450" y="3881438"/>
          <a:ext cx="1358900" cy="431800"/>
        </p:xfrm>
        <a:graphic>
          <a:graphicData uri="http://schemas.openxmlformats.org/presentationml/2006/ole">
            <mc:AlternateContent xmlns:mc="http://schemas.openxmlformats.org/markup-compatibility/2006">
              <mc:Choice xmlns:v="urn:schemas-microsoft-com:vml" Requires="v">
                <p:oleObj name="Equation" r:id="rId4" imgW="1358640" imgH="431640" progId="Equation.DSMT4">
                  <p:embed/>
                </p:oleObj>
              </mc:Choice>
              <mc:Fallback>
                <p:oleObj name="Equation" r:id="rId4" imgW="1358640" imgH="431640" progId="Equation.DSMT4">
                  <p:embed/>
                  <p:pic>
                    <p:nvPicPr>
                      <p:cNvPr id="0" name="Picture 4"/>
                      <p:cNvPicPr>
                        <a:picLocks noChangeAspect="1" noChangeArrowheads="1"/>
                      </p:cNvPicPr>
                      <p:nvPr/>
                    </p:nvPicPr>
                    <p:blipFill>
                      <a:blip r:embed="rId5"/>
                      <a:srcRect/>
                      <a:stretch>
                        <a:fillRect/>
                      </a:stretch>
                    </p:blipFill>
                    <p:spPr bwMode="auto">
                      <a:xfrm>
                        <a:off x="552450" y="3881438"/>
                        <a:ext cx="1358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5" name="Object 7"/>
          <p:cNvGraphicFramePr>
            <a:graphicFrameLocks noChangeAspect="1"/>
          </p:cNvGraphicFramePr>
          <p:nvPr/>
        </p:nvGraphicFramePr>
        <p:xfrm>
          <a:off x="2167855" y="2785844"/>
          <a:ext cx="1320800" cy="711200"/>
        </p:xfrm>
        <a:graphic>
          <a:graphicData uri="http://schemas.openxmlformats.org/presentationml/2006/ole">
            <mc:AlternateContent xmlns:mc="http://schemas.openxmlformats.org/markup-compatibility/2006">
              <mc:Choice xmlns:v="urn:schemas-microsoft-com:vml" Requires="v">
                <p:oleObj name="Equation" r:id="rId6" imgW="1320480" imgH="711000" progId="Equation.DSMT4">
                  <p:embed/>
                </p:oleObj>
              </mc:Choice>
              <mc:Fallback>
                <p:oleObj name="Equation" r:id="rId6" imgW="1320480" imgH="71100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67855" y="2785844"/>
                        <a:ext cx="13208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6" name="Object 8"/>
          <p:cNvGraphicFramePr>
            <a:graphicFrameLocks noChangeAspect="1"/>
          </p:cNvGraphicFramePr>
          <p:nvPr/>
        </p:nvGraphicFramePr>
        <p:xfrm>
          <a:off x="3513589" y="2836411"/>
          <a:ext cx="1536700" cy="838200"/>
        </p:xfrm>
        <a:graphic>
          <a:graphicData uri="http://schemas.openxmlformats.org/presentationml/2006/ole">
            <mc:AlternateContent xmlns:mc="http://schemas.openxmlformats.org/markup-compatibility/2006">
              <mc:Choice xmlns:v="urn:schemas-microsoft-com:vml" Requires="v">
                <p:oleObj name="Equation" r:id="rId8" imgW="1536480" imgH="838080" progId="Equation.DSMT4">
                  <p:embed/>
                </p:oleObj>
              </mc:Choice>
              <mc:Fallback>
                <p:oleObj name="Equation" r:id="rId8" imgW="1536480" imgH="83808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3589" y="2836411"/>
                        <a:ext cx="153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7" name="Object 9"/>
          <p:cNvGraphicFramePr>
            <a:graphicFrameLocks noChangeAspect="1"/>
          </p:cNvGraphicFramePr>
          <p:nvPr/>
        </p:nvGraphicFramePr>
        <p:xfrm>
          <a:off x="5105400" y="2836411"/>
          <a:ext cx="1765300" cy="838200"/>
        </p:xfrm>
        <a:graphic>
          <a:graphicData uri="http://schemas.openxmlformats.org/presentationml/2006/ole">
            <mc:AlternateContent xmlns:mc="http://schemas.openxmlformats.org/markup-compatibility/2006">
              <mc:Choice xmlns:v="urn:schemas-microsoft-com:vml" Requires="v">
                <p:oleObj name="Equation" r:id="rId10" imgW="1765080" imgH="838080" progId="Equation.DSMT4">
                  <p:embed/>
                </p:oleObj>
              </mc:Choice>
              <mc:Fallback>
                <p:oleObj name="Equation" r:id="rId10" imgW="1765080" imgH="83808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05400" y="2836411"/>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8" name="Object 10"/>
          <p:cNvGraphicFramePr>
            <a:graphicFrameLocks noChangeAspect="1"/>
          </p:cNvGraphicFramePr>
          <p:nvPr/>
        </p:nvGraphicFramePr>
        <p:xfrm>
          <a:off x="6917422" y="3124433"/>
          <a:ext cx="1282700" cy="292100"/>
        </p:xfrm>
        <a:graphic>
          <a:graphicData uri="http://schemas.openxmlformats.org/presentationml/2006/ole">
            <mc:AlternateContent xmlns:mc="http://schemas.openxmlformats.org/markup-compatibility/2006">
              <mc:Choice xmlns:v="urn:schemas-microsoft-com:vml" Requires="v">
                <p:oleObj name="Equation" r:id="rId12" imgW="1282680" imgH="291960" progId="Equation.DSMT4">
                  <p:embed/>
                </p:oleObj>
              </mc:Choice>
              <mc:Fallback>
                <p:oleObj name="Equation" r:id="rId12" imgW="1282680" imgH="29196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917422" y="3124433"/>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0" name="Object 12"/>
          <p:cNvGraphicFramePr>
            <a:graphicFrameLocks noChangeAspect="1"/>
          </p:cNvGraphicFramePr>
          <p:nvPr>
            <p:extLst>
              <p:ext uri="{D42A27DB-BD31-4B8C-83A1-F6EECF244321}">
                <p14:modId xmlns:p14="http://schemas.microsoft.com/office/powerpoint/2010/main" val="3617420671"/>
              </p:ext>
            </p:extLst>
          </p:nvPr>
        </p:nvGraphicFramePr>
        <p:xfrm>
          <a:off x="1981200" y="3878044"/>
          <a:ext cx="1282700" cy="469900"/>
        </p:xfrm>
        <a:graphic>
          <a:graphicData uri="http://schemas.openxmlformats.org/presentationml/2006/ole">
            <mc:AlternateContent xmlns:mc="http://schemas.openxmlformats.org/markup-compatibility/2006">
              <mc:Choice xmlns:v="urn:schemas-microsoft-com:vml" Requires="v">
                <p:oleObj name="Equation" r:id="rId14" imgW="1282680" imgH="469800" progId="Equation.DSMT4">
                  <p:embed/>
                </p:oleObj>
              </mc:Choice>
              <mc:Fallback>
                <p:oleObj name="Equation" r:id="rId14" imgW="1282680" imgH="469800" progId="Equation.DSMT4">
                  <p:embed/>
                  <p:pic>
                    <p:nvPicPr>
                      <p:cNvPr id="0" name="Picture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81200" y="3878044"/>
                        <a:ext cx="128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1" name="Object 13"/>
          <p:cNvGraphicFramePr>
            <a:graphicFrameLocks noChangeAspect="1"/>
          </p:cNvGraphicFramePr>
          <p:nvPr>
            <p:extLst>
              <p:ext uri="{D42A27DB-BD31-4B8C-83A1-F6EECF244321}">
                <p14:modId xmlns:p14="http://schemas.microsoft.com/office/powerpoint/2010/main" val="3258277173"/>
              </p:ext>
            </p:extLst>
          </p:nvPr>
        </p:nvGraphicFramePr>
        <p:xfrm>
          <a:off x="3310156" y="3929077"/>
          <a:ext cx="1485900" cy="431800"/>
        </p:xfrm>
        <a:graphic>
          <a:graphicData uri="http://schemas.openxmlformats.org/presentationml/2006/ole">
            <mc:AlternateContent xmlns:mc="http://schemas.openxmlformats.org/markup-compatibility/2006">
              <mc:Choice xmlns:v="urn:schemas-microsoft-com:vml" Requires="v">
                <p:oleObj name="Equation" r:id="rId16" imgW="1485720" imgH="431640" progId="Equation.DSMT4">
                  <p:embed/>
                </p:oleObj>
              </mc:Choice>
              <mc:Fallback>
                <p:oleObj name="Equation" r:id="rId16" imgW="1485720" imgH="431640" progId="Equation.DSMT4">
                  <p:embed/>
                  <p:pic>
                    <p:nvPicPr>
                      <p:cNvPr id="0" name="Picture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310156" y="3929077"/>
                        <a:ext cx="1485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2" name="Object 14"/>
          <p:cNvGraphicFramePr>
            <a:graphicFrameLocks noChangeAspect="1"/>
          </p:cNvGraphicFramePr>
          <p:nvPr>
            <p:extLst>
              <p:ext uri="{D42A27DB-BD31-4B8C-83A1-F6EECF244321}">
                <p14:modId xmlns:p14="http://schemas.microsoft.com/office/powerpoint/2010/main" val="2150396189"/>
              </p:ext>
            </p:extLst>
          </p:nvPr>
        </p:nvGraphicFramePr>
        <p:xfrm>
          <a:off x="4842545" y="3894822"/>
          <a:ext cx="1714500" cy="469900"/>
        </p:xfrm>
        <a:graphic>
          <a:graphicData uri="http://schemas.openxmlformats.org/presentationml/2006/ole">
            <mc:AlternateContent xmlns:mc="http://schemas.openxmlformats.org/markup-compatibility/2006">
              <mc:Choice xmlns:v="urn:schemas-microsoft-com:vml" Requires="v">
                <p:oleObj name="Equation" r:id="rId18" imgW="1714320" imgH="469800" progId="Equation.DSMT4">
                  <p:embed/>
                </p:oleObj>
              </mc:Choice>
              <mc:Fallback>
                <p:oleObj name="Equation" r:id="rId18" imgW="1714320" imgH="469800" progId="Equation.DSMT4">
                  <p:embed/>
                  <p:pic>
                    <p:nvPicPr>
                      <p:cNvPr id="0" name="Picture 1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842545" y="3894822"/>
                        <a:ext cx="1714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3" name="Object 15"/>
          <p:cNvGraphicFramePr>
            <a:graphicFrameLocks noChangeAspect="1"/>
          </p:cNvGraphicFramePr>
          <p:nvPr>
            <p:extLst>
              <p:ext uri="{D42A27DB-BD31-4B8C-83A1-F6EECF244321}">
                <p14:modId xmlns:p14="http://schemas.microsoft.com/office/powerpoint/2010/main" val="90800394"/>
              </p:ext>
            </p:extLst>
          </p:nvPr>
        </p:nvGraphicFramePr>
        <p:xfrm>
          <a:off x="6586756" y="3979411"/>
          <a:ext cx="1295400" cy="292100"/>
        </p:xfrm>
        <a:graphic>
          <a:graphicData uri="http://schemas.openxmlformats.org/presentationml/2006/ole">
            <mc:AlternateContent xmlns:mc="http://schemas.openxmlformats.org/markup-compatibility/2006">
              <mc:Choice xmlns:v="urn:schemas-microsoft-com:vml" Requires="v">
                <p:oleObj name="Equation" r:id="rId20" imgW="1295280" imgH="291960" progId="Equation.DSMT4">
                  <p:embed/>
                </p:oleObj>
              </mc:Choice>
              <mc:Fallback>
                <p:oleObj name="Equation" r:id="rId20" imgW="1295280" imgH="291960" progId="Equation.DSMT4">
                  <p:embed/>
                  <p:pic>
                    <p:nvPicPr>
                      <p:cNvPr id="0" name="Picture 1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586756" y="3979411"/>
                        <a:ext cx="1295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4">
            <a:extLst>
              <a:ext uri="{FF2B5EF4-FFF2-40B4-BE49-F238E27FC236}">
                <a16:creationId xmlns:a16="http://schemas.microsoft.com/office/drawing/2014/main" id="{C9F2BB0D-3D85-D5A0-E5FD-CA21BD5318C6}"/>
              </a:ext>
            </a:extLst>
          </p:cNvPr>
          <p:cNvGraphicFramePr>
            <a:graphicFrameLocks noChangeAspect="1"/>
          </p:cNvGraphicFramePr>
          <p:nvPr>
            <p:extLst>
              <p:ext uri="{D42A27DB-BD31-4B8C-83A1-F6EECF244321}">
                <p14:modId xmlns:p14="http://schemas.microsoft.com/office/powerpoint/2010/main" val="2486947185"/>
              </p:ext>
            </p:extLst>
          </p:nvPr>
        </p:nvGraphicFramePr>
        <p:xfrm>
          <a:off x="3653289" y="1828800"/>
          <a:ext cx="1397000" cy="431800"/>
        </p:xfrm>
        <a:graphic>
          <a:graphicData uri="http://schemas.openxmlformats.org/presentationml/2006/ole">
            <mc:AlternateContent xmlns:mc="http://schemas.openxmlformats.org/markup-compatibility/2006">
              <mc:Choice xmlns:v="urn:schemas-microsoft-com:vml" Requires="v">
                <p:oleObj name="Equation" r:id="rId22" imgW="1396800" imgH="431640" progId="Equation.DSMT4">
                  <p:embed/>
                </p:oleObj>
              </mc:Choice>
              <mc:Fallback>
                <p:oleObj name="Equation" r:id="rId22" imgW="1396800" imgH="431640" progId="Equation.DSMT4">
                  <p:embed/>
                  <p:pic>
                    <p:nvPicPr>
                      <p:cNvPr id="94212" name="Object 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653289" y="1828800"/>
                        <a:ext cx="1397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4">
            <a:extLst>
              <a:ext uri="{FF2B5EF4-FFF2-40B4-BE49-F238E27FC236}">
                <a16:creationId xmlns:a16="http://schemas.microsoft.com/office/drawing/2014/main" id="{59200005-1A19-7816-4359-7B48269A2DE2}"/>
              </a:ext>
            </a:extLst>
          </p:cNvPr>
          <p:cNvGraphicFramePr>
            <a:graphicFrameLocks noChangeAspect="1"/>
          </p:cNvGraphicFramePr>
          <p:nvPr>
            <p:extLst>
              <p:ext uri="{D42A27DB-BD31-4B8C-83A1-F6EECF244321}">
                <p14:modId xmlns:p14="http://schemas.microsoft.com/office/powerpoint/2010/main" val="2585573749"/>
              </p:ext>
            </p:extLst>
          </p:nvPr>
        </p:nvGraphicFramePr>
        <p:xfrm>
          <a:off x="6442978" y="1828800"/>
          <a:ext cx="1549400" cy="431800"/>
        </p:xfrm>
        <a:graphic>
          <a:graphicData uri="http://schemas.openxmlformats.org/presentationml/2006/ole">
            <mc:AlternateContent xmlns:mc="http://schemas.openxmlformats.org/markup-compatibility/2006">
              <mc:Choice xmlns:v="urn:schemas-microsoft-com:vml" Requires="v">
                <p:oleObj name="Equation" r:id="rId24" imgW="1549080" imgH="431640" progId="Equation.DSMT4">
                  <p:embed/>
                </p:oleObj>
              </mc:Choice>
              <mc:Fallback>
                <p:oleObj name="Equation" r:id="rId24" imgW="1549080" imgH="431640" progId="Equation.DSMT4">
                  <p:embed/>
                  <p:pic>
                    <p:nvPicPr>
                      <p:cNvPr id="4" name="Object 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442978" y="1828800"/>
                        <a:ext cx="1549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2">
            <a:extLst>
              <a:ext uri="{FF2B5EF4-FFF2-40B4-BE49-F238E27FC236}">
                <a16:creationId xmlns:a16="http://schemas.microsoft.com/office/drawing/2014/main" id="{5669A6BD-6065-C5C7-9112-C5CFF91515F1}"/>
              </a:ext>
            </a:extLst>
          </p:cNvPr>
          <p:cNvGraphicFramePr>
            <a:graphicFrameLocks noChangeAspect="1"/>
          </p:cNvGraphicFramePr>
          <p:nvPr>
            <p:extLst>
              <p:ext uri="{D42A27DB-BD31-4B8C-83A1-F6EECF244321}">
                <p14:modId xmlns:p14="http://schemas.microsoft.com/office/powerpoint/2010/main" val="2123636317"/>
              </p:ext>
            </p:extLst>
          </p:nvPr>
        </p:nvGraphicFramePr>
        <p:xfrm>
          <a:off x="491921" y="2961570"/>
          <a:ext cx="1651000" cy="508000"/>
        </p:xfrm>
        <a:graphic>
          <a:graphicData uri="http://schemas.openxmlformats.org/presentationml/2006/ole">
            <mc:AlternateContent xmlns:mc="http://schemas.openxmlformats.org/markup-compatibility/2006">
              <mc:Choice xmlns:v="urn:schemas-microsoft-com:vml" Requires="v">
                <p:oleObj name="Equation" r:id="rId2" imgW="1650960" imgH="507960" progId="Equation.DSMT4">
                  <p:embed/>
                </p:oleObj>
              </mc:Choice>
              <mc:Fallback>
                <p:oleObj name="Equation" r:id="rId2" imgW="1650960" imgH="507960" progId="Equation.DSMT4">
                  <p:embed/>
                  <p:pic>
                    <p:nvPicPr>
                      <p:cNvPr id="9421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1921" y="2961570"/>
                        <a:ext cx="1651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a:extLst>
              <a:ext uri="{FF2B5EF4-FFF2-40B4-BE49-F238E27FC236}">
                <a16:creationId xmlns:a16="http://schemas.microsoft.com/office/drawing/2014/main" id="{A272325D-9E05-B60F-A7BC-778D762C0D15}"/>
              </a:ext>
            </a:extLst>
          </p:cNvPr>
          <p:cNvGraphicFramePr>
            <a:graphicFrameLocks noChangeAspect="1"/>
          </p:cNvGraphicFramePr>
          <p:nvPr>
            <p:extLst>
              <p:ext uri="{D42A27DB-BD31-4B8C-83A1-F6EECF244321}">
                <p14:modId xmlns:p14="http://schemas.microsoft.com/office/powerpoint/2010/main" val="4048143167"/>
              </p:ext>
            </p:extLst>
          </p:nvPr>
        </p:nvGraphicFramePr>
        <p:xfrm>
          <a:off x="520700" y="4643438"/>
          <a:ext cx="1574800" cy="431800"/>
        </p:xfrm>
        <a:graphic>
          <a:graphicData uri="http://schemas.openxmlformats.org/presentationml/2006/ole">
            <mc:AlternateContent xmlns:mc="http://schemas.openxmlformats.org/markup-compatibility/2006">
              <mc:Choice xmlns:v="urn:schemas-microsoft-com:vml" Requires="v">
                <p:oleObj name="Equation" r:id="rId26" imgW="1574640" imgH="431640" progId="Equation.DSMT4">
                  <p:embed/>
                </p:oleObj>
              </mc:Choice>
              <mc:Fallback>
                <p:oleObj name="Equation" r:id="rId26" imgW="1574640" imgH="431640" progId="Equation.DSMT4">
                  <p:embed/>
                  <p:pic>
                    <p:nvPicPr>
                      <p:cNvPr id="4" name="Object 4"/>
                      <p:cNvPicPr>
                        <a:picLocks noChangeAspect="1" noChangeArrowheads="1"/>
                      </p:cNvPicPr>
                      <p:nvPr/>
                    </p:nvPicPr>
                    <p:blipFill>
                      <a:blip r:embed="rId27"/>
                      <a:srcRect/>
                      <a:stretch>
                        <a:fillRect/>
                      </a:stretch>
                    </p:blipFill>
                    <p:spPr bwMode="auto">
                      <a:xfrm>
                        <a:off x="520700" y="4643438"/>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5">
            <a:extLst>
              <a:ext uri="{FF2B5EF4-FFF2-40B4-BE49-F238E27FC236}">
                <a16:creationId xmlns:a16="http://schemas.microsoft.com/office/drawing/2014/main" id="{12D6F0E1-EF3F-E304-F5C0-276D2866FE87}"/>
              </a:ext>
            </a:extLst>
          </p:cNvPr>
          <p:cNvGraphicFramePr>
            <a:graphicFrameLocks noChangeAspect="1"/>
          </p:cNvGraphicFramePr>
          <p:nvPr>
            <p:extLst>
              <p:ext uri="{D42A27DB-BD31-4B8C-83A1-F6EECF244321}">
                <p14:modId xmlns:p14="http://schemas.microsoft.com/office/powerpoint/2010/main" val="3437984429"/>
              </p:ext>
            </p:extLst>
          </p:nvPr>
        </p:nvGraphicFramePr>
        <p:xfrm>
          <a:off x="2133600" y="4618722"/>
          <a:ext cx="1282700" cy="469900"/>
        </p:xfrm>
        <a:graphic>
          <a:graphicData uri="http://schemas.openxmlformats.org/presentationml/2006/ole">
            <mc:AlternateContent xmlns:mc="http://schemas.openxmlformats.org/markup-compatibility/2006">
              <mc:Choice xmlns:v="urn:schemas-microsoft-com:vml" Requires="v">
                <p:oleObj name="Equation" r:id="rId28" imgW="1282680" imgH="469800" progId="Equation.DSMT4">
                  <p:embed/>
                </p:oleObj>
              </mc:Choice>
              <mc:Fallback>
                <p:oleObj name="Equation" r:id="rId28" imgW="1282680" imgH="469800" progId="Equation.DSMT4">
                  <p:embed/>
                  <p:pic>
                    <p:nvPicPr>
                      <p:cNvPr id="95237" name="Object 5"/>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2133600" y="4618722"/>
                        <a:ext cx="128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6">
            <a:extLst>
              <a:ext uri="{FF2B5EF4-FFF2-40B4-BE49-F238E27FC236}">
                <a16:creationId xmlns:a16="http://schemas.microsoft.com/office/drawing/2014/main" id="{67B65C2F-3ABF-ABAC-C093-4F8BCF5E4957}"/>
              </a:ext>
            </a:extLst>
          </p:cNvPr>
          <p:cNvGraphicFramePr>
            <a:graphicFrameLocks noChangeAspect="1"/>
          </p:cNvGraphicFramePr>
          <p:nvPr>
            <p:extLst>
              <p:ext uri="{D42A27DB-BD31-4B8C-83A1-F6EECF244321}">
                <p14:modId xmlns:p14="http://schemas.microsoft.com/office/powerpoint/2010/main" val="3791279313"/>
              </p:ext>
            </p:extLst>
          </p:nvPr>
        </p:nvGraphicFramePr>
        <p:xfrm>
          <a:off x="3470945" y="4643889"/>
          <a:ext cx="1485900" cy="431800"/>
        </p:xfrm>
        <a:graphic>
          <a:graphicData uri="http://schemas.openxmlformats.org/presentationml/2006/ole">
            <mc:AlternateContent xmlns:mc="http://schemas.openxmlformats.org/markup-compatibility/2006">
              <mc:Choice xmlns:v="urn:schemas-microsoft-com:vml" Requires="v">
                <p:oleObj name="Equation" r:id="rId30" imgW="1485720" imgH="431640" progId="Equation.DSMT4">
                  <p:embed/>
                </p:oleObj>
              </mc:Choice>
              <mc:Fallback>
                <p:oleObj name="Equation" r:id="rId30" imgW="1485720" imgH="431640" progId="Equation.DSMT4">
                  <p:embed/>
                  <p:pic>
                    <p:nvPicPr>
                      <p:cNvPr id="95238" name="Object 6"/>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470945" y="4643889"/>
                        <a:ext cx="1485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7">
            <a:extLst>
              <a:ext uri="{FF2B5EF4-FFF2-40B4-BE49-F238E27FC236}">
                <a16:creationId xmlns:a16="http://schemas.microsoft.com/office/drawing/2014/main" id="{66E117DC-56FD-B377-534F-8910F79BC6CE}"/>
              </a:ext>
            </a:extLst>
          </p:cNvPr>
          <p:cNvGraphicFramePr>
            <a:graphicFrameLocks noChangeAspect="1"/>
          </p:cNvGraphicFramePr>
          <p:nvPr>
            <p:extLst>
              <p:ext uri="{D42A27DB-BD31-4B8C-83A1-F6EECF244321}">
                <p14:modId xmlns:p14="http://schemas.microsoft.com/office/powerpoint/2010/main" val="2348410493"/>
              </p:ext>
            </p:extLst>
          </p:nvPr>
        </p:nvGraphicFramePr>
        <p:xfrm>
          <a:off x="4986556" y="4635500"/>
          <a:ext cx="1714500" cy="469900"/>
        </p:xfrm>
        <a:graphic>
          <a:graphicData uri="http://schemas.openxmlformats.org/presentationml/2006/ole">
            <mc:AlternateContent xmlns:mc="http://schemas.openxmlformats.org/markup-compatibility/2006">
              <mc:Choice xmlns:v="urn:schemas-microsoft-com:vml" Requires="v">
                <p:oleObj name="Equation" r:id="rId32" imgW="1714320" imgH="469800" progId="Equation.DSMT4">
                  <p:embed/>
                </p:oleObj>
              </mc:Choice>
              <mc:Fallback>
                <p:oleObj name="Equation" r:id="rId32" imgW="1714320" imgH="469800" progId="Equation.DSMT4">
                  <p:embed/>
                  <p:pic>
                    <p:nvPicPr>
                      <p:cNvPr id="95239" name="Object 7"/>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986556" y="4635500"/>
                        <a:ext cx="1714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8">
            <a:extLst>
              <a:ext uri="{FF2B5EF4-FFF2-40B4-BE49-F238E27FC236}">
                <a16:creationId xmlns:a16="http://schemas.microsoft.com/office/drawing/2014/main" id="{1AA5C0E2-8F55-98BC-2B89-FEC110B0E307}"/>
              </a:ext>
            </a:extLst>
          </p:cNvPr>
          <p:cNvGraphicFramePr>
            <a:graphicFrameLocks noChangeAspect="1"/>
          </p:cNvGraphicFramePr>
          <p:nvPr>
            <p:extLst>
              <p:ext uri="{D42A27DB-BD31-4B8C-83A1-F6EECF244321}">
                <p14:modId xmlns:p14="http://schemas.microsoft.com/office/powerpoint/2010/main" val="729952454"/>
              </p:ext>
            </p:extLst>
          </p:nvPr>
        </p:nvGraphicFramePr>
        <p:xfrm>
          <a:off x="6798578" y="4711700"/>
          <a:ext cx="1270000" cy="292100"/>
        </p:xfrm>
        <a:graphic>
          <a:graphicData uri="http://schemas.openxmlformats.org/presentationml/2006/ole">
            <mc:AlternateContent xmlns:mc="http://schemas.openxmlformats.org/markup-compatibility/2006">
              <mc:Choice xmlns:v="urn:schemas-microsoft-com:vml" Requires="v">
                <p:oleObj name="Equation" r:id="rId34" imgW="1269720" imgH="291960" progId="Equation.DSMT4">
                  <p:embed/>
                </p:oleObj>
              </mc:Choice>
              <mc:Fallback>
                <p:oleObj name="Equation" r:id="rId34" imgW="1269720" imgH="291960" progId="Equation.DSMT4">
                  <p:embed/>
                  <p:pic>
                    <p:nvPicPr>
                      <p:cNvPr id="95240" name="Object 8"/>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6798578" y="47117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42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42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42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42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42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42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42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42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42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Content Placeholder 1"/>
              <p:cNvSpPr>
                <a:spLocks noGrp="1"/>
              </p:cNvSpPr>
              <p:nvPr>
                <p:ph idx="1"/>
              </p:nvPr>
            </p:nvSpPr>
            <p:spPr>
              <a:xfrm>
                <a:off x="457200" y="1280160"/>
                <a:ext cx="8229600" cy="4663440"/>
              </a:xfrm>
              <a:solidFill>
                <a:schemeClr val="accent3"/>
              </a:solidFill>
              <a:ln w="28575">
                <a:solidFill>
                  <a:srgbClr val="000000"/>
                </a:solidFill>
              </a:ln>
            </p:spPr>
            <p:txBody>
              <a:bodyPr>
                <a:noAutofit/>
              </a:bodyPr>
              <a:lstStyle/>
              <a:p>
                <a:r>
                  <a:rPr lang="en-US" dirty="0">
                    <a:solidFill>
                      <a:srgbClr val="000000"/>
                    </a:solidFill>
                  </a:rPr>
                  <a:t>For </a:t>
                </a:r>
                <a:r>
                  <a:rPr lang="en-US" i="1" dirty="0">
                    <a:solidFill>
                      <a:srgbClr val="000000"/>
                    </a:solidFill>
                  </a:rPr>
                  <a:t>b</a:t>
                </a:r>
                <a:r>
                  <a:rPr lang="en-US" dirty="0">
                    <a:solidFill>
                      <a:srgbClr val="000000"/>
                    </a:solidFill>
                  </a:rPr>
                  <a:t> &gt; 0, </a:t>
                </a:r>
                <a:r>
                  <a:rPr lang="en-US" i="1" dirty="0">
                    <a:solidFill>
                      <a:srgbClr val="000000"/>
                    </a:solidFill>
                  </a:rPr>
                  <a:t>b</a:t>
                </a:r>
                <a:r>
                  <a:rPr lang="en-US" dirty="0">
                    <a:solidFill>
                      <a:srgbClr val="000000"/>
                    </a:solidFill>
                  </a:rPr>
                  <a:t> </a:t>
                </a:r>
                <a14:m>
                  <m:oMath xmlns:m="http://schemas.openxmlformats.org/officeDocument/2006/math">
                    <m:r>
                      <a:rPr lang="en-US" i="1" dirty="0" smtClean="0">
                        <a:solidFill>
                          <a:srgbClr val="000000"/>
                        </a:solidFill>
                        <a:latin typeface="Cambria Math" panose="02040503050406030204" pitchFamily="18" charset="0"/>
                      </a:rPr>
                      <m:t>≠</m:t>
                    </m:r>
                  </m:oMath>
                </a14:m>
                <a:r>
                  <a:rPr lang="en-US" dirty="0">
                    <a:solidFill>
                      <a:srgbClr val="000000"/>
                    </a:solidFill>
                  </a:rPr>
                  <a:t> 1, </a:t>
                </a:r>
                <a:r>
                  <a:rPr lang="en-US" i="1" dirty="0">
                    <a:solidFill>
                      <a:srgbClr val="000000"/>
                    </a:solidFill>
                  </a:rPr>
                  <a:t>x</a:t>
                </a:r>
                <a:r>
                  <a:rPr lang="en-US" dirty="0">
                    <a:solidFill>
                      <a:srgbClr val="000000"/>
                    </a:solidFill>
                  </a:rPr>
                  <a:t>, </a:t>
                </a:r>
                <a:r>
                  <a:rPr lang="en-US" i="1" dirty="0">
                    <a:solidFill>
                      <a:srgbClr val="000000"/>
                    </a:solidFill>
                  </a:rPr>
                  <a:t>y</a:t>
                </a:r>
                <a:r>
                  <a:rPr lang="en-US" dirty="0">
                    <a:solidFill>
                      <a:srgbClr val="000000"/>
                    </a:solidFill>
                  </a:rPr>
                  <a:t> &gt; 0, and any real number </a:t>
                </a:r>
                <a:r>
                  <a:rPr lang="en-US" i="1" dirty="0">
                    <a:solidFill>
                      <a:srgbClr val="000000"/>
                    </a:solidFill>
                  </a:rPr>
                  <a:t>r</a:t>
                </a:r>
                <a:r>
                  <a:rPr lang="en-US" dirty="0">
                    <a:solidFill>
                      <a:srgbClr val="000000"/>
                    </a:solidFill>
                  </a:rPr>
                  <a:t>,</a:t>
                </a:r>
              </a:p>
              <a:p>
                <a:endParaRPr lang="en-US" b="1" dirty="0">
                  <a:solidFill>
                    <a:srgbClr val="000000"/>
                  </a:solidFill>
                </a:endParaRPr>
              </a:p>
            </p:txBody>
          </p:sp>
        </mc:Choice>
        <mc:Fallback xmlns="">
          <p:sp>
            <p:nvSpPr>
              <p:cNvPr id="2" name="Content Placeholder 1"/>
              <p:cNvSpPr>
                <a:spLocks noGrp="1" noRot="1" noChangeAspect="1" noMove="1" noResize="1" noEditPoints="1" noAdjustHandles="1" noChangeArrowheads="1" noChangeShapeType="1" noTextEdit="1"/>
              </p:cNvSpPr>
              <p:nvPr>
                <p:ph idx="1"/>
              </p:nvPr>
            </p:nvSpPr>
            <p:spPr>
              <a:xfrm>
                <a:off x="457200" y="1280160"/>
                <a:ext cx="8229600" cy="4663440"/>
              </a:xfrm>
              <a:blipFill>
                <a:blip r:embed="rId2"/>
                <a:stretch>
                  <a:fillRect l="-1328" t="-909"/>
                </a:stretch>
              </a:blipFill>
              <a:ln w="28575">
                <a:solidFill>
                  <a:srgbClr val="000000"/>
                </a:solidFill>
              </a:ln>
            </p:spPr>
            <p:txBody>
              <a:bodyPr/>
              <a:lstStyle/>
              <a:p>
                <a:r>
                  <a:rPr lang="en-IN">
                    <a:noFill/>
                  </a:rPr>
                  <a:t> </a:t>
                </a:r>
              </a:p>
            </p:txBody>
          </p:sp>
        </mc:Fallback>
      </mc:AlternateContent>
      <p:sp>
        <p:nvSpPr>
          <p:cNvPr id="3" name="Title 2"/>
          <p:cNvSpPr>
            <a:spLocks noGrp="1"/>
          </p:cNvSpPr>
          <p:nvPr>
            <p:ph type="title"/>
          </p:nvPr>
        </p:nvSpPr>
        <p:spPr/>
        <p:txBody>
          <a:bodyPr/>
          <a:lstStyle/>
          <a:p>
            <a:r>
              <a:rPr lang="en-US" dirty="0"/>
              <a:t>Properties: Summary of Properties of Logarithms</a:t>
            </a:r>
          </a:p>
        </p:txBody>
      </p:sp>
      <p:graphicFrame>
        <p:nvGraphicFramePr>
          <p:cNvPr id="96260" name="Object 4"/>
          <p:cNvGraphicFramePr>
            <a:graphicFrameLocks noChangeAspect="1"/>
          </p:cNvGraphicFramePr>
          <p:nvPr>
            <p:extLst>
              <p:ext uri="{D42A27DB-BD31-4B8C-83A1-F6EECF244321}">
                <p14:modId xmlns:p14="http://schemas.microsoft.com/office/powerpoint/2010/main" val="793317002"/>
              </p:ext>
            </p:extLst>
          </p:nvPr>
        </p:nvGraphicFramePr>
        <p:xfrm>
          <a:off x="641350" y="1828800"/>
          <a:ext cx="6134100" cy="2374900"/>
        </p:xfrm>
        <a:graphic>
          <a:graphicData uri="http://schemas.openxmlformats.org/presentationml/2006/ole">
            <mc:AlternateContent xmlns:mc="http://schemas.openxmlformats.org/markup-compatibility/2006">
              <mc:Choice xmlns:v="urn:schemas-microsoft-com:vml" Requires="v">
                <p:oleObj name="Equation" r:id="rId3" imgW="6134040" imgH="2374560" progId="Equation.DSMT4">
                  <p:embed/>
                </p:oleObj>
              </mc:Choice>
              <mc:Fallback>
                <p:oleObj name="Equation" r:id="rId3" imgW="6134040" imgH="2374560" progId="Equation.DSMT4">
                  <p:embed/>
                  <p:pic>
                    <p:nvPicPr>
                      <p:cNvPr id="96260" name="Object 4"/>
                      <p:cNvPicPr>
                        <a:picLocks noChangeAspect="1" noChangeArrowheads="1"/>
                      </p:cNvPicPr>
                      <p:nvPr/>
                    </p:nvPicPr>
                    <p:blipFill>
                      <a:blip r:embed="rId4"/>
                      <a:srcRect/>
                      <a:stretch>
                        <a:fillRect/>
                      </a:stretch>
                    </p:blipFill>
                    <p:spPr bwMode="auto">
                      <a:xfrm>
                        <a:off x="641350" y="1828800"/>
                        <a:ext cx="6134100" cy="237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4">
            <a:extLst>
              <a:ext uri="{FF2B5EF4-FFF2-40B4-BE49-F238E27FC236}">
                <a16:creationId xmlns:a16="http://schemas.microsoft.com/office/drawing/2014/main" id="{2D70447D-B907-8C79-B7AD-F5DB398E7303}"/>
              </a:ext>
            </a:extLst>
          </p:cNvPr>
          <p:cNvGraphicFramePr>
            <a:graphicFrameLocks noChangeAspect="1"/>
          </p:cNvGraphicFramePr>
          <p:nvPr>
            <p:extLst>
              <p:ext uri="{D42A27DB-BD31-4B8C-83A1-F6EECF244321}">
                <p14:modId xmlns:p14="http://schemas.microsoft.com/office/powerpoint/2010/main" val="1418232147"/>
              </p:ext>
            </p:extLst>
          </p:nvPr>
        </p:nvGraphicFramePr>
        <p:xfrm>
          <a:off x="635000" y="4168775"/>
          <a:ext cx="6375400" cy="1397000"/>
        </p:xfrm>
        <a:graphic>
          <a:graphicData uri="http://schemas.openxmlformats.org/presentationml/2006/ole">
            <mc:AlternateContent xmlns:mc="http://schemas.openxmlformats.org/markup-compatibility/2006">
              <mc:Choice xmlns:v="urn:schemas-microsoft-com:vml" Requires="v">
                <p:oleObj name="Equation" r:id="rId5" imgW="6375240" imgH="1396800" progId="Equation.DSMT4">
                  <p:embed/>
                </p:oleObj>
              </mc:Choice>
              <mc:Fallback>
                <p:oleObj name="Equation" r:id="rId5" imgW="6375240" imgH="1396800" progId="Equation.DSMT4">
                  <p:embed/>
                  <p:pic>
                    <p:nvPicPr>
                      <p:cNvPr id="96260" name="Object 4"/>
                      <p:cNvPicPr>
                        <a:picLocks noChangeAspect="1" noChangeArrowheads="1"/>
                      </p:cNvPicPr>
                      <p:nvPr/>
                    </p:nvPicPr>
                    <p:blipFill>
                      <a:blip r:embed="rId6"/>
                      <a:srcRect/>
                      <a:stretch>
                        <a:fillRect/>
                      </a:stretch>
                    </p:blipFill>
                    <p:spPr bwMode="auto">
                      <a:xfrm>
                        <a:off x="635000" y="4168775"/>
                        <a:ext cx="6375400" cy="139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038093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Use the properties of logarithms to expand each expression as much as possible.</a:t>
            </a:r>
          </a:p>
          <a:p>
            <a:endParaRPr lang="en-US" dirty="0"/>
          </a:p>
          <a:p>
            <a:endParaRPr lang="en-US" b="1" dirty="0"/>
          </a:p>
          <a:p>
            <a:endParaRPr lang="en-US" b="1" dirty="0"/>
          </a:p>
          <a:p>
            <a:r>
              <a:rPr lang="en-US" b="1" dirty="0"/>
              <a:t>Solution</a:t>
            </a:r>
          </a:p>
          <a:p>
            <a:r>
              <a:rPr lang="en-US" dirty="0"/>
              <a:t>a.</a:t>
            </a:r>
          </a:p>
        </p:txBody>
      </p:sp>
      <p:sp>
        <p:nvSpPr>
          <p:cNvPr id="3" name="Title 2"/>
          <p:cNvSpPr>
            <a:spLocks noGrp="1"/>
          </p:cNvSpPr>
          <p:nvPr>
            <p:ph type="title"/>
          </p:nvPr>
        </p:nvSpPr>
        <p:spPr/>
        <p:txBody>
          <a:bodyPr/>
          <a:lstStyle/>
          <a:p>
            <a:r>
              <a:rPr lang="en-US" dirty="0"/>
              <a:t>Example 4: Using the Properties of Logarithms to Expand Expressions</a:t>
            </a:r>
          </a:p>
        </p:txBody>
      </p:sp>
      <p:graphicFrame>
        <p:nvGraphicFramePr>
          <p:cNvPr id="97282" name="Object 2"/>
          <p:cNvGraphicFramePr>
            <a:graphicFrameLocks noChangeAspect="1"/>
          </p:cNvGraphicFramePr>
          <p:nvPr/>
        </p:nvGraphicFramePr>
        <p:xfrm>
          <a:off x="525011" y="2226578"/>
          <a:ext cx="1587500" cy="469900"/>
        </p:xfrm>
        <a:graphic>
          <a:graphicData uri="http://schemas.openxmlformats.org/presentationml/2006/ole">
            <mc:AlternateContent xmlns:mc="http://schemas.openxmlformats.org/markup-compatibility/2006">
              <mc:Choice xmlns:v="urn:schemas-microsoft-com:vml" Requires="v">
                <p:oleObj name="Equation" r:id="rId2" imgW="1587240" imgH="469800" progId="Equation.DSMT4">
                  <p:embed/>
                </p:oleObj>
              </mc:Choice>
              <mc:Fallback>
                <p:oleObj name="Equation" r:id="rId2" imgW="158724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011" y="2226578"/>
                        <a:ext cx="1587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7284" name="Object 4"/>
          <p:cNvGraphicFramePr>
            <a:graphicFrameLocks noChangeAspect="1"/>
          </p:cNvGraphicFramePr>
          <p:nvPr>
            <p:extLst>
              <p:ext uri="{D42A27DB-BD31-4B8C-83A1-F6EECF244321}">
                <p14:modId xmlns:p14="http://schemas.microsoft.com/office/powerpoint/2010/main" val="2606007531"/>
              </p:ext>
            </p:extLst>
          </p:nvPr>
        </p:nvGraphicFramePr>
        <p:xfrm>
          <a:off x="990600" y="4343400"/>
          <a:ext cx="1104900" cy="469900"/>
        </p:xfrm>
        <a:graphic>
          <a:graphicData uri="http://schemas.openxmlformats.org/presentationml/2006/ole">
            <mc:AlternateContent xmlns:mc="http://schemas.openxmlformats.org/markup-compatibility/2006">
              <mc:Choice xmlns:v="urn:schemas-microsoft-com:vml" Requires="v">
                <p:oleObj name="Equation" r:id="rId4" imgW="1104840" imgH="469800" progId="Equation.DSMT4">
                  <p:embed/>
                </p:oleObj>
              </mc:Choice>
              <mc:Fallback>
                <p:oleObj name="Equation" r:id="rId4" imgW="110484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343400"/>
                        <a:ext cx="110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7285" name="Object 5"/>
          <p:cNvGraphicFramePr>
            <a:graphicFrameLocks noChangeAspect="1"/>
          </p:cNvGraphicFramePr>
          <p:nvPr>
            <p:extLst>
              <p:ext uri="{D42A27DB-BD31-4B8C-83A1-F6EECF244321}">
                <p14:modId xmlns:p14="http://schemas.microsoft.com/office/powerpoint/2010/main" val="1794214614"/>
              </p:ext>
            </p:extLst>
          </p:nvPr>
        </p:nvGraphicFramePr>
        <p:xfrm>
          <a:off x="2158767" y="4335011"/>
          <a:ext cx="2286000" cy="469900"/>
        </p:xfrm>
        <a:graphic>
          <a:graphicData uri="http://schemas.openxmlformats.org/presentationml/2006/ole">
            <mc:AlternateContent xmlns:mc="http://schemas.openxmlformats.org/markup-compatibility/2006">
              <mc:Choice xmlns:v="urn:schemas-microsoft-com:vml" Requires="v">
                <p:oleObj name="Equation" r:id="rId6" imgW="2286000" imgH="469800" progId="Equation.DSMT4">
                  <p:embed/>
                </p:oleObj>
              </mc:Choice>
              <mc:Fallback>
                <p:oleObj name="Equation" r:id="rId6" imgW="228600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58767" y="4335011"/>
                        <a:ext cx="2286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7286" name="Object 6"/>
          <p:cNvGraphicFramePr>
            <a:graphicFrameLocks noChangeAspect="1"/>
          </p:cNvGraphicFramePr>
          <p:nvPr>
            <p:extLst>
              <p:ext uri="{D42A27DB-BD31-4B8C-83A1-F6EECF244321}">
                <p14:modId xmlns:p14="http://schemas.microsoft.com/office/powerpoint/2010/main" val="2161284946"/>
              </p:ext>
            </p:extLst>
          </p:nvPr>
        </p:nvGraphicFramePr>
        <p:xfrm>
          <a:off x="2176244" y="4893578"/>
          <a:ext cx="2362200" cy="431800"/>
        </p:xfrm>
        <a:graphic>
          <a:graphicData uri="http://schemas.openxmlformats.org/presentationml/2006/ole">
            <mc:AlternateContent xmlns:mc="http://schemas.openxmlformats.org/markup-compatibility/2006">
              <mc:Choice xmlns:v="urn:schemas-microsoft-com:vml" Requires="v">
                <p:oleObj name="Equation" r:id="rId8" imgW="2361960" imgH="431640" progId="Equation.DSMT4">
                  <p:embed/>
                </p:oleObj>
              </mc:Choice>
              <mc:Fallback>
                <p:oleObj name="Equation" r:id="rId8" imgW="2361960" imgH="43164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76244" y="4893578"/>
                        <a:ext cx="23622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5022909" y="4392398"/>
            <a:ext cx="1530291" cy="400110"/>
          </a:xfrm>
          <a:prstGeom prst="rect">
            <a:avLst/>
          </a:prstGeom>
        </p:spPr>
        <p:txBody>
          <a:bodyPr wrap="none">
            <a:spAutoFit/>
          </a:bodyPr>
          <a:lstStyle/>
          <a:p>
            <a:r>
              <a:rPr lang="en-US" sz="2000" dirty="0">
                <a:solidFill>
                  <a:srgbClr val="008080"/>
                </a:solidFill>
              </a:rPr>
              <a:t>Product rule </a:t>
            </a:r>
          </a:p>
        </p:txBody>
      </p:sp>
      <p:sp>
        <p:nvSpPr>
          <p:cNvPr id="9" name="Rectangle 8"/>
          <p:cNvSpPr/>
          <p:nvPr/>
        </p:nvSpPr>
        <p:spPr>
          <a:xfrm>
            <a:off x="5029200" y="4933890"/>
            <a:ext cx="1372107" cy="400110"/>
          </a:xfrm>
          <a:prstGeom prst="rect">
            <a:avLst/>
          </a:prstGeom>
        </p:spPr>
        <p:txBody>
          <a:bodyPr wrap="none">
            <a:spAutoFit/>
          </a:bodyPr>
          <a:lstStyle/>
          <a:p>
            <a:r>
              <a:rPr lang="en-US" sz="2000" dirty="0">
                <a:solidFill>
                  <a:srgbClr val="008080"/>
                </a:solidFill>
              </a:rPr>
              <a:t>Power rule </a:t>
            </a:r>
          </a:p>
        </p:txBody>
      </p:sp>
      <p:graphicFrame>
        <p:nvGraphicFramePr>
          <p:cNvPr id="4" name="Object 2">
            <a:extLst>
              <a:ext uri="{FF2B5EF4-FFF2-40B4-BE49-F238E27FC236}">
                <a16:creationId xmlns:a16="http://schemas.microsoft.com/office/drawing/2014/main" id="{C0B1D8BF-C12A-EC54-D889-A7B15D5035CB}"/>
              </a:ext>
            </a:extLst>
          </p:cNvPr>
          <p:cNvGraphicFramePr>
            <a:graphicFrameLocks noChangeAspect="1"/>
          </p:cNvGraphicFramePr>
          <p:nvPr>
            <p:extLst>
              <p:ext uri="{D42A27DB-BD31-4B8C-83A1-F6EECF244321}">
                <p14:modId xmlns:p14="http://schemas.microsoft.com/office/powerpoint/2010/main" val="1079838597"/>
              </p:ext>
            </p:extLst>
          </p:nvPr>
        </p:nvGraphicFramePr>
        <p:xfrm>
          <a:off x="5239236" y="2023110"/>
          <a:ext cx="1663700" cy="876300"/>
        </p:xfrm>
        <a:graphic>
          <a:graphicData uri="http://schemas.openxmlformats.org/presentationml/2006/ole">
            <mc:AlternateContent xmlns:mc="http://schemas.openxmlformats.org/markup-compatibility/2006">
              <mc:Choice xmlns:v="urn:schemas-microsoft-com:vml" Requires="v">
                <p:oleObj name="Equation" r:id="rId10" imgW="1663560" imgH="876240" progId="Equation.DSMT4">
                  <p:embed/>
                </p:oleObj>
              </mc:Choice>
              <mc:Fallback>
                <p:oleObj name="Equation" r:id="rId10" imgW="1663560" imgH="876240" progId="Equation.DSMT4">
                  <p:embed/>
                  <p:pic>
                    <p:nvPicPr>
                      <p:cNvPr id="98306" name="Object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239236" y="2023110"/>
                        <a:ext cx="1663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5">
            <a:extLst>
              <a:ext uri="{FF2B5EF4-FFF2-40B4-BE49-F238E27FC236}">
                <a16:creationId xmlns:a16="http://schemas.microsoft.com/office/drawing/2014/main" id="{F759AC34-FEEA-A602-313B-F237D34A2853}"/>
              </a:ext>
            </a:extLst>
          </p:cNvPr>
          <p:cNvGraphicFramePr>
            <a:graphicFrameLocks noChangeAspect="1"/>
          </p:cNvGraphicFramePr>
          <p:nvPr>
            <p:extLst>
              <p:ext uri="{D42A27DB-BD31-4B8C-83A1-F6EECF244321}">
                <p14:modId xmlns:p14="http://schemas.microsoft.com/office/powerpoint/2010/main" val="2419954742"/>
              </p:ext>
            </p:extLst>
          </p:nvPr>
        </p:nvGraphicFramePr>
        <p:xfrm>
          <a:off x="543709" y="3124200"/>
          <a:ext cx="1943100" cy="533400"/>
        </p:xfrm>
        <a:graphic>
          <a:graphicData uri="http://schemas.openxmlformats.org/presentationml/2006/ole">
            <mc:AlternateContent xmlns:mc="http://schemas.openxmlformats.org/markup-compatibility/2006">
              <mc:Choice xmlns:v="urn:schemas-microsoft-com:vml" Requires="v">
                <p:oleObj name="Equation" r:id="rId12" imgW="1942920" imgH="533160" progId="Equation.DSMT4">
                  <p:embed/>
                </p:oleObj>
              </mc:Choice>
              <mc:Fallback>
                <p:oleObj name="Equation" r:id="rId12" imgW="1942920" imgH="533160" progId="Equation.DSMT4">
                  <p:embed/>
                  <p:pic>
                    <p:nvPicPr>
                      <p:cNvPr id="99333" name="Object 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3709" y="3124200"/>
                        <a:ext cx="1943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4">
            <a:extLst>
              <a:ext uri="{FF2B5EF4-FFF2-40B4-BE49-F238E27FC236}">
                <a16:creationId xmlns:a16="http://schemas.microsoft.com/office/drawing/2014/main" id="{2A98B21A-4BA3-82F1-A80D-98129609382C}"/>
              </a:ext>
            </a:extLst>
          </p:cNvPr>
          <p:cNvGraphicFramePr>
            <a:graphicFrameLocks noChangeAspect="1"/>
          </p:cNvGraphicFramePr>
          <p:nvPr>
            <p:extLst>
              <p:ext uri="{D42A27DB-BD31-4B8C-83A1-F6EECF244321}">
                <p14:modId xmlns:p14="http://schemas.microsoft.com/office/powerpoint/2010/main" val="4263827243"/>
              </p:ext>
            </p:extLst>
          </p:nvPr>
        </p:nvGraphicFramePr>
        <p:xfrm>
          <a:off x="5195753" y="3116975"/>
          <a:ext cx="1752600" cy="508000"/>
        </p:xfrm>
        <a:graphic>
          <a:graphicData uri="http://schemas.openxmlformats.org/presentationml/2006/ole">
            <mc:AlternateContent xmlns:mc="http://schemas.openxmlformats.org/markup-compatibility/2006">
              <mc:Choice xmlns:v="urn:schemas-microsoft-com:vml" Requires="v">
                <p:oleObj name="Equation" r:id="rId14" imgW="1752480" imgH="507960" progId="Equation.DSMT4">
                  <p:embed/>
                </p:oleObj>
              </mc:Choice>
              <mc:Fallback>
                <p:oleObj name="Equation" r:id="rId14" imgW="1752480" imgH="507960" progId="Equation.DSMT4">
                  <p:embed/>
                  <p:pic>
                    <p:nvPicPr>
                      <p:cNvPr id="100356" name="Object 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195753" y="3116975"/>
                        <a:ext cx="1752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28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28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728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718560"/>
          </a:xfrm>
        </p:spPr>
        <p:txBody>
          <a:bodyPr/>
          <a:lstStyle/>
          <a:p>
            <a:r>
              <a:rPr lang="en-US" dirty="0"/>
              <a:t> </a:t>
            </a:r>
          </a:p>
        </p:txBody>
      </p:sp>
      <p:sp>
        <p:nvSpPr>
          <p:cNvPr id="3" name="Title 2"/>
          <p:cNvSpPr>
            <a:spLocks noGrp="1"/>
          </p:cNvSpPr>
          <p:nvPr>
            <p:ph type="title"/>
          </p:nvPr>
        </p:nvSpPr>
        <p:spPr/>
        <p:txBody>
          <a:bodyPr/>
          <a:lstStyle/>
          <a:p>
            <a:r>
              <a:rPr lang="en-US" dirty="0"/>
              <a:t>Example 4: Using the Properties of Logarithms to Expand Expressions (cont.)</a:t>
            </a:r>
          </a:p>
        </p:txBody>
      </p:sp>
      <p:graphicFrame>
        <p:nvGraphicFramePr>
          <p:cNvPr id="98306" name="Object 2"/>
          <p:cNvGraphicFramePr>
            <a:graphicFrameLocks noChangeAspect="1"/>
          </p:cNvGraphicFramePr>
          <p:nvPr>
            <p:extLst>
              <p:ext uri="{D42A27DB-BD31-4B8C-83A1-F6EECF244321}">
                <p14:modId xmlns:p14="http://schemas.microsoft.com/office/powerpoint/2010/main" val="189715827"/>
              </p:ext>
            </p:extLst>
          </p:nvPr>
        </p:nvGraphicFramePr>
        <p:xfrm>
          <a:off x="525011" y="1219200"/>
          <a:ext cx="1663700" cy="876300"/>
        </p:xfrm>
        <a:graphic>
          <a:graphicData uri="http://schemas.openxmlformats.org/presentationml/2006/ole">
            <mc:AlternateContent xmlns:mc="http://schemas.openxmlformats.org/markup-compatibility/2006">
              <mc:Choice xmlns:v="urn:schemas-microsoft-com:vml" Requires="v">
                <p:oleObj name="Equation" r:id="rId2" imgW="1663560" imgH="876240" progId="Equation.DSMT4">
                  <p:embed/>
                </p:oleObj>
              </mc:Choice>
              <mc:Fallback>
                <p:oleObj name="Equation" r:id="rId2" imgW="1663560" imgH="8762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011" y="1219200"/>
                        <a:ext cx="1663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8309" name="Object 5"/>
          <p:cNvGraphicFramePr>
            <a:graphicFrameLocks noChangeAspect="1"/>
          </p:cNvGraphicFramePr>
          <p:nvPr>
            <p:extLst>
              <p:ext uri="{D42A27DB-BD31-4B8C-83A1-F6EECF244321}">
                <p14:modId xmlns:p14="http://schemas.microsoft.com/office/powerpoint/2010/main" val="2256038007"/>
              </p:ext>
            </p:extLst>
          </p:nvPr>
        </p:nvGraphicFramePr>
        <p:xfrm>
          <a:off x="2362200" y="1447800"/>
          <a:ext cx="2476500" cy="469900"/>
        </p:xfrm>
        <a:graphic>
          <a:graphicData uri="http://schemas.openxmlformats.org/presentationml/2006/ole">
            <mc:AlternateContent xmlns:mc="http://schemas.openxmlformats.org/markup-compatibility/2006">
              <mc:Choice xmlns:v="urn:schemas-microsoft-com:vml" Requires="v">
                <p:oleObj name="Equation" r:id="rId4" imgW="2476440" imgH="469800" progId="Equation.DSMT4">
                  <p:embed/>
                </p:oleObj>
              </mc:Choice>
              <mc:Fallback>
                <p:oleObj name="Equation" r:id="rId4" imgW="2476440" imgH="4698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62200" y="1447800"/>
                        <a:ext cx="2476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8310" name="Object 6"/>
          <p:cNvGraphicFramePr>
            <a:graphicFrameLocks noChangeAspect="1"/>
          </p:cNvGraphicFramePr>
          <p:nvPr>
            <p:extLst>
              <p:ext uri="{D42A27DB-BD31-4B8C-83A1-F6EECF244321}">
                <p14:modId xmlns:p14="http://schemas.microsoft.com/office/powerpoint/2010/main" val="2721747031"/>
              </p:ext>
            </p:extLst>
          </p:nvPr>
        </p:nvGraphicFramePr>
        <p:xfrm>
          <a:off x="2362200" y="2133600"/>
          <a:ext cx="3403600" cy="469900"/>
        </p:xfrm>
        <a:graphic>
          <a:graphicData uri="http://schemas.openxmlformats.org/presentationml/2006/ole">
            <mc:AlternateContent xmlns:mc="http://schemas.openxmlformats.org/markup-compatibility/2006">
              <mc:Choice xmlns:v="urn:schemas-microsoft-com:vml" Requires="v">
                <p:oleObj name="Equation" r:id="rId6" imgW="3403440" imgH="469800" progId="Equation.DSMT4">
                  <p:embed/>
                </p:oleObj>
              </mc:Choice>
              <mc:Fallback>
                <p:oleObj name="Equation" r:id="rId6" imgW="3403440" imgH="4698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62200" y="2133600"/>
                        <a:ext cx="3403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8311" name="Object 7"/>
          <p:cNvGraphicFramePr>
            <a:graphicFrameLocks noChangeAspect="1"/>
          </p:cNvGraphicFramePr>
          <p:nvPr>
            <p:extLst>
              <p:ext uri="{D42A27DB-BD31-4B8C-83A1-F6EECF244321}">
                <p14:modId xmlns:p14="http://schemas.microsoft.com/office/powerpoint/2010/main" val="1096389287"/>
              </p:ext>
            </p:extLst>
          </p:nvPr>
        </p:nvGraphicFramePr>
        <p:xfrm>
          <a:off x="2362200" y="2726422"/>
          <a:ext cx="3454400" cy="431800"/>
        </p:xfrm>
        <a:graphic>
          <a:graphicData uri="http://schemas.openxmlformats.org/presentationml/2006/ole">
            <mc:AlternateContent xmlns:mc="http://schemas.openxmlformats.org/markup-compatibility/2006">
              <mc:Choice xmlns:v="urn:schemas-microsoft-com:vml" Requires="v">
                <p:oleObj name="Equation" r:id="rId8" imgW="3454200" imgH="431640" progId="Equation.DSMT4">
                  <p:embed/>
                </p:oleObj>
              </mc:Choice>
              <mc:Fallback>
                <p:oleObj name="Equation" r:id="rId8" imgW="3454200" imgH="43164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62200" y="2726422"/>
                        <a:ext cx="3454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6089709" y="2193616"/>
            <a:ext cx="1530291" cy="400110"/>
          </a:xfrm>
          <a:prstGeom prst="rect">
            <a:avLst/>
          </a:prstGeom>
        </p:spPr>
        <p:txBody>
          <a:bodyPr wrap="none">
            <a:spAutoFit/>
          </a:bodyPr>
          <a:lstStyle/>
          <a:p>
            <a:r>
              <a:rPr lang="en-US" sz="2000" dirty="0">
                <a:solidFill>
                  <a:srgbClr val="008080"/>
                </a:solidFill>
              </a:rPr>
              <a:t>Product rule </a:t>
            </a:r>
          </a:p>
        </p:txBody>
      </p:sp>
      <p:sp>
        <p:nvSpPr>
          <p:cNvPr id="10" name="Rectangle 9"/>
          <p:cNvSpPr/>
          <p:nvPr/>
        </p:nvSpPr>
        <p:spPr>
          <a:xfrm>
            <a:off x="6096000" y="2743200"/>
            <a:ext cx="1372107" cy="400110"/>
          </a:xfrm>
          <a:prstGeom prst="rect">
            <a:avLst/>
          </a:prstGeom>
        </p:spPr>
        <p:txBody>
          <a:bodyPr wrap="none">
            <a:spAutoFit/>
          </a:bodyPr>
          <a:lstStyle/>
          <a:p>
            <a:r>
              <a:rPr lang="en-US" sz="2000" dirty="0">
                <a:solidFill>
                  <a:srgbClr val="008080"/>
                </a:solidFill>
              </a:rPr>
              <a:t>Power rule </a:t>
            </a:r>
          </a:p>
        </p:txBody>
      </p:sp>
      <p:sp>
        <p:nvSpPr>
          <p:cNvPr id="11" name="Rectangle 10"/>
          <p:cNvSpPr/>
          <p:nvPr/>
        </p:nvSpPr>
        <p:spPr>
          <a:xfrm>
            <a:off x="6096000" y="1504890"/>
            <a:ext cx="1647439" cy="400110"/>
          </a:xfrm>
          <a:prstGeom prst="rect">
            <a:avLst/>
          </a:prstGeom>
        </p:spPr>
        <p:txBody>
          <a:bodyPr wrap="none">
            <a:spAutoFit/>
          </a:bodyPr>
          <a:lstStyle/>
          <a:p>
            <a:r>
              <a:rPr lang="en-US" sz="2000" dirty="0">
                <a:solidFill>
                  <a:srgbClr val="008080"/>
                </a:solidFill>
              </a:rPr>
              <a:t>Quotient rule </a:t>
            </a:r>
          </a:p>
        </p:txBody>
      </p:sp>
      <p:graphicFrame>
        <p:nvGraphicFramePr>
          <p:cNvPr id="4" name="Object 5">
            <a:extLst>
              <a:ext uri="{FF2B5EF4-FFF2-40B4-BE49-F238E27FC236}">
                <a16:creationId xmlns:a16="http://schemas.microsoft.com/office/drawing/2014/main" id="{F8E9D791-4600-D6C2-F84B-89EE4A54685F}"/>
              </a:ext>
            </a:extLst>
          </p:cNvPr>
          <p:cNvGraphicFramePr>
            <a:graphicFrameLocks noChangeAspect="1"/>
          </p:cNvGraphicFramePr>
          <p:nvPr>
            <p:extLst>
              <p:ext uri="{D42A27DB-BD31-4B8C-83A1-F6EECF244321}">
                <p14:modId xmlns:p14="http://schemas.microsoft.com/office/powerpoint/2010/main" val="2116854933"/>
              </p:ext>
            </p:extLst>
          </p:nvPr>
        </p:nvGraphicFramePr>
        <p:xfrm>
          <a:off x="515897" y="3429000"/>
          <a:ext cx="1943100" cy="533400"/>
        </p:xfrm>
        <a:graphic>
          <a:graphicData uri="http://schemas.openxmlformats.org/presentationml/2006/ole">
            <mc:AlternateContent xmlns:mc="http://schemas.openxmlformats.org/markup-compatibility/2006">
              <mc:Choice xmlns:v="urn:schemas-microsoft-com:vml" Requires="v">
                <p:oleObj name="Equation" r:id="rId10" imgW="1942920" imgH="533160" progId="Equation.DSMT4">
                  <p:embed/>
                </p:oleObj>
              </mc:Choice>
              <mc:Fallback>
                <p:oleObj name="Equation" r:id="rId10" imgW="1942920" imgH="533160" progId="Equation.DSMT4">
                  <p:embed/>
                  <p:pic>
                    <p:nvPicPr>
                      <p:cNvPr id="99333"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5897" y="3429000"/>
                        <a:ext cx="1943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7">
            <a:extLst>
              <a:ext uri="{FF2B5EF4-FFF2-40B4-BE49-F238E27FC236}">
                <a16:creationId xmlns:a16="http://schemas.microsoft.com/office/drawing/2014/main" id="{9CB25ECF-8B87-D3A0-EBA4-B82761B95804}"/>
              </a:ext>
            </a:extLst>
          </p:cNvPr>
          <p:cNvGraphicFramePr>
            <a:graphicFrameLocks noChangeAspect="1"/>
          </p:cNvGraphicFramePr>
          <p:nvPr>
            <p:extLst>
              <p:ext uri="{D42A27DB-BD31-4B8C-83A1-F6EECF244321}">
                <p14:modId xmlns:p14="http://schemas.microsoft.com/office/powerpoint/2010/main" val="3659412794"/>
              </p:ext>
            </p:extLst>
          </p:nvPr>
        </p:nvGraphicFramePr>
        <p:xfrm>
          <a:off x="2362200" y="3600390"/>
          <a:ext cx="1663700" cy="431800"/>
        </p:xfrm>
        <a:graphic>
          <a:graphicData uri="http://schemas.openxmlformats.org/presentationml/2006/ole">
            <mc:AlternateContent xmlns:mc="http://schemas.openxmlformats.org/markup-compatibility/2006">
              <mc:Choice xmlns:v="urn:schemas-microsoft-com:vml" Requires="v">
                <p:oleObj name="Equation" r:id="rId12" imgW="1663560" imgH="431640" progId="Equation.DSMT4">
                  <p:embed/>
                </p:oleObj>
              </mc:Choice>
              <mc:Fallback>
                <p:oleObj name="Equation" r:id="rId12" imgW="1663560" imgH="431640" progId="Equation.DSMT4">
                  <p:embed/>
                  <p:pic>
                    <p:nvPicPr>
                      <p:cNvPr id="99335"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62200" y="3600390"/>
                        <a:ext cx="1663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8">
            <a:extLst>
              <a:ext uri="{FF2B5EF4-FFF2-40B4-BE49-F238E27FC236}">
                <a16:creationId xmlns:a16="http://schemas.microsoft.com/office/drawing/2014/main" id="{14E74400-BF64-C02B-AF8C-581176F51C38}"/>
              </a:ext>
            </a:extLst>
          </p:cNvPr>
          <p:cNvGraphicFramePr>
            <a:graphicFrameLocks noChangeAspect="1"/>
          </p:cNvGraphicFramePr>
          <p:nvPr>
            <p:extLst>
              <p:ext uri="{D42A27DB-BD31-4B8C-83A1-F6EECF244321}">
                <p14:modId xmlns:p14="http://schemas.microsoft.com/office/powerpoint/2010/main" val="60635480"/>
              </p:ext>
            </p:extLst>
          </p:nvPr>
        </p:nvGraphicFramePr>
        <p:xfrm>
          <a:off x="2362200" y="4151267"/>
          <a:ext cx="2832100" cy="482600"/>
        </p:xfrm>
        <a:graphic>
          <a:graphicData uri="http://schemas.openxmlformats.org/presentationml/2006/ole">
            <mc:AlternateContent xmlns:mc="http://schemas.openxmlformats.org/markup-compatibility/2006">
              <mc:Choice xmlns:v="urn:schemas-microsoft-com:vml" Requires="v">
                <p:oleObj name="Equation" r:id="rId14" imgW="2831760" imgH="482400" progId="Equation.DSMT4">
                  <p:embed/>
                </p:oleObj>
              </mc:Choice>
              <mc:Fallback>
                <p:oleObj name="Equation" r:id="rId14" imgW="2831760" imgH="482400" progId="Equation.DSMT4">
                  <p:embed/>
                  <p:pic>
                    <p:nvPicPr>
                      <p:cNvPr id="99336"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362200" y="4151267"/>
                        <a:ext cx="2832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9">
            <a:extLst>
              <a:ext uri="{FF2B5EF4-FFF2-40B4-BE49-F238E27FC236}">
                <a16:creationId xmlns:a16="http://schemas.microsoft.com/office/drawing/2014/main" id="{A9714645-0D69-CDE4-A93C-D2A0BF106A46}"/>
              </a:ext>
            </a:extLst>
          </p:cNvPr>
          <p:cNvGraphicFramePr>
            <a:graphicFrameLocks noChangeAspect="1"/>
          </p:cNvGraphicFramePr>
          <p:nvPr>
            <p:extLst>
              <p:ext uri="{D42A27DB-BD31-4B8C-83A1-F6EECF244321}">
                <p14:modId xmlns:p14="http://schemas.microsoft.com/office/powerpoint/2010/main" val="1588677368"/>
              </p:ext>
            </p:extLst>
          </p:nvPr>
        </p:nvGraphicFramePr>
        <p:xfrm>
          <a:off x="2362200" y="4726612"/>
          <a:ext cx="2781300" cy="431800"/>
        </p:xfrm>
        <a:graphic>
          <a:graphicData uri="http://schemas.openxmlformats.org/presentationml/2006/ole">
            <mc:AlternateContent xmlns:mc="http://schemas.openxmlformats.org/markup-compatibility/2006">
              <mc:Choice xmlns:v="urn:schemas-microsoft-com:vml" Requires="v">
                <p:oleObj name="Equation" r:id="rId16" imgW="2781000" imgH="431640" progId="Equation.DSMT4">
                  <p:embed/>
                </p:oleObj>
              </mc:Choice>
              <mc:Fallback>
                <p:oleObj name="Equation" r:id="rId16" imgW="2781000" imgH="431640" progId="Equation.DSMT4">
                  <p:embed/>
                  <p:pic>
                    <p:nvPicPr>
                      <p:cNvPr id="99337"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362200" y="4726612"/>
                        <a:ext cx="2781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a:extLst>
              <a:ext uri="{FF2B5EF4-FFF2-40B4-BE49-F238E27FC236}">
                <a16:creationId xmlns:a16="http://schemas.microsoft.com/office/drawing/2014/main" id="{2F6F8BDD-489A-A618-EB52-42923C70FCA2}"/>
              </a:ext>
            </a:extLst>
          </p:cNvPr>
          <p:cNvSpPr/>
          <p:nvPr/>
        </p:nvSpPr>
        <p:spPr>
          <a:xfrm>
            <a:off x="6096000" y="3654555"/>
            <a:ext cx="1372107" cy="400110"/>
          </a:xfrm>
          <a:prstGeom prst="rect">
            <a:avLst/>
          </a:prstGeom>
        </p:spPr>
        <p:txBody>
          <a:bodyPr wrap="none">
            <a:spAutoFit/>
          </a:bodyPr>
          <a:lstStyle/>
          <a:p>
            <a:r>
              <a:rPr lang="en-US" sz="2000" dirty="0">
                <a:solidFill>
                  <a:srgbClr val="008080"/>
                </a:solidFill>
              </a:rPr>
              <a:t>Power rule </a:t>
            </a:r>
          </a:p>
        </p:txBody>
      </p:sp>
      <p:sp>
        <p:nvSpPr>
          <p:cNvPr id="13" name="Rectangle 12">
            <a:extLst>
              <a:ext uri="{FF2B5EF4-FFF2-40B4-BE49-F238E27FC236}">
                <a16:creationId xmlns:a16="http://schemas.microsoft.com/office/drawing/2014/main" id="{648D84A4-4FDB-F66D-59A8-05BE59C09B35}"/>
              </a:ext>
            </a:extLst>
          </p:cNvPr>
          <p:cNvSpPr/>
          <p:nvPr/>
        </p:nvSpPr>
        <p:spPr>
          <a:xfrm>
            <a:off x="6089708" y="4248442"/>
            <a:ext cx="1530291" cy="400110"/>
          </a:xfrm>
          <a:prstGeom prst="rect">
            <a:avLst/>
          </a:prstGeom>
        </p:spPr>
        <p:txBody>
          <a:bodyPr wrap="none">
            <a:spAutoFit/>
          </a:bodyPr>
          <a:lstStyle/>
          <a:p>
            <a:r>
              <a:rPr lang="en-US" sz="2000" dirty="0">
                <a:solidFill>
                  <a:srgbClr val="008080"/>
                </a:solidFill>
              </a:rPr>
              <a:t>Product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830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83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83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229600" cy="3947160"/>
          </a:xfrm>
        </p:spPr>
        <p:txBody>
          <a:bodyPr/>
          <a:lstStyle/>
          <a:p>
            <a:r>
              <a:rPr lang="en-US" dirty="0"/>
              <a:t> </a:t>
            </a:r>
          </a:p>
        </p:txBody>
      </p:sp>
      <p:sp>
        <p:nvSpPr>
          <p:cNvPr id="3" name="Title 2"/>
          <p:cNvSpPr>
            <a:spLocks noGrp="1"/>
          </p:cNvSpPr>
          <p:nvPr>
            <p:ph type="title"/>
          </p:nvPr>
        </p:nvSpPr>
        <p:spPr/>
        <p:txBody>
          <a:bodyPr/>
          <a:lstStyle/>
          <a:p>
            <a:r>
              <a:rPr lang="en-US" dirty="0"/>
              <a:t>Example 4: Using the Properties of Logarithms to Expand Expressions (cont.)</a:t>
            </a:r>
          </a:p>
        </p:txBody>
      </p:sp>
      <p:graphicFrame>
        <p:nvGraphicFramePr>
          <p:cNvPr id="100356" name="Object 4"/>
          <p:cNvGraphicFramePr>
            <a:graphicFrameLocks noChangeAspect="1"/>
          </p:cNvGraphicFramePr>
          <p:nvPr/>
        </p:nvGraphicFramePr>
        <p:xfrm>
          <a:off x="482367" y="1295400"/>
          <a:ext cx="1752600" cy="508000"/>
        </p:xfrm>
        <a:graphic>
          <a:graphicData uri="http://schemas.openxmlformats.org/presentationml/2006/ole">
            <mc:AlternateContent xmlns:mc="http://schemas.openxmlformats.org/markup-compatibility/2006">
              <mc:Choice xmlns:v="urn:schemas-microsoft-com:vml" Requires="v">
                <p:oleObj name="Equation" r:id="rId2" imgW="1752480" imgH="507960" progId="Equation.DSMT4">
                  <p:embed/>
                </p:oleObj>
              </mc:Choice>
              <mc:Fallback>
                <p:oleObj name="Equation" r:id="rId2" imgW="1752480" imgH="50796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2367" y="1295400"/>
                        <a:ext cx="1752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59" name="Object 7"/>
          <p:cNvGraphicFramePr>
            <a:graphicFrameLocks noChangeAspect="1"/>
          </p:cNvGraphicFramePr>
          <p:nvPr>
            <p:extLst>
              <p:ext uri="{D42A27DB-BD31-4B8C-83A1-F6EECF244321}">
                <p14:modId xmlns:p14="http://schemas.microsoft.com/office/powerpoint/2010/main" val="2583887642"/>
              </p:ext>
            </p:extLst>
          </p:nvPr>
        </p:nvGraphicFramePr>
        <p:xfrm>
          <a:off x="2286000" y="1143000"/>
          <a:ext cx="1651000" cy="673100"/>
        </p:xfrm>
        <a:graphic>
          <a:graphicData uri="http://schemas.openxmlformats.org/presentationml/2006/ole">
            <mc:AlternateContent xmlns:mc="http://schemas.openxmlformats.org/markup-compatibility/2006">
              <mc:Choice xmlns:v="urn:schemas-microsoft-com:vml" Requires="v">
                <p:oleObj name="Equation" r:id="rId4" imgW="1650960" imgH="672840" progId="Equation.DSMT4">
                  <p:embed/>
                </p:oleObj>
              </mc:Choice>
              <mc:Fallback>
                <p:oleObj name="Equation" r:id="rId4" imgW="1650960" imgH="67284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1143000"/>
                        <a:ext cx="16510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60" name="Object 8"/>
          <p:cNvGraphicFramePr>
            <a:graphicFrameLocks noChangeAspect="1"/>
          </p:cNvGraphicFramePr>
          <p:nvPr>
            <p:extLst>
              <p:ext uri="{D42A27DB-BD31-4B8C-83A1-F6EECF244321}">
                <p14:modId xmlns:p14="http://schemas.microsoft.com/office/powerpoint/2010/main" val="1119095914"/>
              </p:ext>
            </p:extLst>
          </p:nvPr>
        </p:nvGraphicFramePr>
        <p:xfrm>
          <a:off x="3995956" y="1143000"/>
          <a:ext cx="1511300" cy="838200"/>
        </p:xfrm>
        <a:graphic>
          <a:graphicData uri="http://schemas.openxmlformats.org/presentationml/2006/ole">
            <mc:AlternateContent xmlns:mc="http://schemas.openxmlformats.org/markup-compatibility/2006">
              <mc:Choice xmlns:v="urn:schemas-microsoft-com:vml" Requires="v">
                <p:oleObj name="Equation" r:id="rId6" imgW="1511280" imgH="838080" progId="Equation.DSMT4">
                  <p:embed/>
                </p:oleObj>
              </mc:Choice>
              <mc:Fallback>
                <p:oleObj name="Equation" r:id="rId6" imgW="1511280" imgH="83808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95956" y="1143000"/>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61" name="Object 9"/>
          <p:cNvGraphicFramePr>
            <a:graphicFrameLocks noChangeAspect="1"/>
          </p:cNvGraphicFramePr>
          <p:nvPr>
            <p:extLst>
              <p:ext uri="{D42A27DB-BD31-4B8C-83A1-F6EECF244321}">
                <p14:modId xmlns:p14="http://schemas.microsoft.com/office/powerpoint/2010/main" val="1793767950"/>
              </p:ext>
            </p:extLst>
          </p:nvPr>
        </p:nvGraphicFramePr>
        <p:xfrm>
          <a:off x="3995956" y="2074178"/>
          <a:ext cx="2654300" cy="838200"/>
        </p:xfrm>
        <a:graphic>
          <a:graphicData uri="http://schemas.openxmlformats.org/presentationml/2006/ole">
            <mc:AlternateContent xmlns:mc="http://schemas.openxmlformats.org/markup-compatibility/2006">
              <mc:Choice xmlns:v="urn:schemas-microsoft-com:vml" Requires="v">
                <p:oleObj name="Equation" r:id="rId8" imgW="2654280" imgH="838080" progId="Equation.DSMT4">
                  <p:embed/>
                </p:oleObj>
              </mc:Choice>
              <mc:Fallback>
                <p:oleObj name="Equation" r:id="rId8" imgW="2654280" imgH="83808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95956" y="2074178"/>
                        <a:ext cx="265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62" name="Object 10"/>
          <p:cNvGraphicFramePr>
            <a:graphicFrameLocks noChangeAspect="1"/>
          </p:cNvGraphicFramePr>
          <p:nvPr>
            <p:extLst>
              <p:ext uri="{D42A27DB-BD31-4B8C-83A1-F6EECF244321}">
                <p14:modId xmlns:p14="http://schemas.microsoft.com/office/powerpoint/2010/main" val="1766064445"/>
              </p:ext>
            </p:extLst>
          </p:nvPr>
        </p:nvGraphicFramePr>
        <p:xfrm>
          <a:off x="3995956" y="3022833"/>
          <a:ext cx="2667000" cy="838200"/>
        </p:xfrm>
        <a:graphic>
          <a:graphicData uri="http://schemas.openxmlformats.org/presentationml/2006/ole">
            <mc:AlternateContent xmlns:mc="http://schemas.openxmlformats.org/markup-compatibility/2006">
              <mc:Choice xmlns:v="urn:schemas-microsoft-com:vml" Requires="v">
                <p:oleObj name="Equation" r:id="rId10" imgW="2666880" imgH="838080" progId="Equation.DSMT4">
                  <p:embed/>
                </p:oleObj>
              </mc:Choice>
              <mc:Fallback>
                <p:oleObj name="Equation" r:id="rId10" imgW="2666880" imgH="838080" progId="Equation.DSMT4">
                  <p:embed/>
                  <p:pic>
                    <p:nvPicPr>
                      <p:cNvPr id="0" name="Picture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95956" y="3022833"/>
                        <a:ext cx="2667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6851709" y="1447800"/>
            <a:ext cx="1372107" cy="400110"/>
          </a:xfrm>
          <a:prstGeom prst="rect">
            <a:avLst/>
          </a:prstGeom>
        </p:spPr>
        <p:txBody>
          <a:bodyPr wrap="none">
            <a:spAutoFit/>
          </a:bodyPr>
          <a:lstStyle/>
          <a:p>
            <a:r>
              <a:rPr lang="en-US" sz="2000" dirty="0">
                <a:solidFill>
                  <a:srgbClr val="008080"/>
                </a:solidFill>
              </a:rPr>
              <a:t>Power rule </a:t>
            </a:r>
          </a:p>
        </p:txBody>
      </p:sp>
      <p:sp>
        <p:nvSpPr>
          <p:cNvPr id="11" name="Rectangle 10"/>
          <p:cNvSpPr/>
          <p:nvPr/>
        </p:nvSpPr>
        <p:spPr>
          <a:xfrm>
            <a:off x="6851709" y="2343090"/>
            <a:ext cx="1530291" cy="400110"/>
          </a:xfrm>
          <a:prstGeom prst="rect">
            <a:avLst/>
          </a:prstGeom>
        </p:spPr>
        <p:txBody>
          <a:bodyPr wrap="none">
            <a:spAutoFit/>
          </a:bodyPr>
          <a:lstStyle/>
          <a:p>
            <a:r>
              <a:rPr lang="en-US" sz="2000" dirty="0">
                <a:solidFill>
                  <a:srgbClr val="008080"/>
                </a:solidFill>
              </a:rPr>
              <a:t>Product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035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036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036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03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Use the properties of logarithms to write each expression as a single logarithm. Note that the bases must be the same when simplifying sums and differences of logarithms. </a:t>
            </a:r>
          </a:p>
          <a:p>
            <a:endParaRPr lang="en-US" dirty="0"/>
          </a:p>
        </p:txBody>
      </p:sp>
      <p:sp>
        <p:nvSpPr>
          <p:cNvPr id="3" name="Title 2"/>
          <p:cNvSpPr>
            <a:spLocks noGrp="1"/>
          </p:cNvSpPr>
          <p:nvPr>
            <p:ph type="title"/>
          </p:nvPr>
        </p:nvSpPr>
        <p:spPr/>
        <p:txBody>
          <a:bodyPr/>
          <a:lstStyle/>
          <a:p>
            <a:r>
              <a:rPr lang="en-US" dirty="0"/>
              <a:t>Example 5: Using the Properties of Logarithms to Write Expanded Forms as Single Logarithms </a:t>
            </a:r>
          </a:p>
        </p:txBody>
      </p:sp>
      <p:graphicFrame>
        <p:nvGraphicFramePr>
          <p:cNvPr id="101378" name="Object 2"/>
          <p:cNvGraphicFramePr>
            <a:graphicFrameLocks noChangeAspect="1"/>
          </p:cNvGraphicFramePr>
          <p:nvPr>
            <p:extLst>
              <p:ext uri="{D42A27DB-BD31-4B8C-83A1-F6EECF244321}">
                <p14:modId xmlns:p14="http://schemas.microsoft.com/office/powerpoint/2010/main" val="942861878"/>
              </p:ext>
            </p:extLst>
          </p:nvPr>
        </p:nvGraphicFramePr>
        <p:xfrm>
          <a:off x="533400" y="3350260"/>
          <a:ext cx="2781300" cy="431800"/>
        </p:xfrm>
        <a:graphic>
          <a:graphicData uri="http://schemas.openxmlformats.org/presentationml/2006/ole">
            <mc:AlternateContent xmlns:mc="http://schemas.openxmlformats.org/markup-compatibility/2006">
              <mc:Choice xmlns:v="urn:schemas-microsoft-com:vml" Requires="v">
                <p:oleObj name="Equation" r:id="rId2" imgW="2781000" imgH="431640" progId="Equation.DSMT4">
                  <p:embed/>
                </p:oleObj>
              </mc:Choice>
              <mc:Fallback>
                <p:oleObj name="Equation" r:id="rId2" imgW="2781000" imgH="4316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350260"/>
                        <a:ext cx="2781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2">
            <a:extLst>
              <a:ext uri="{FF2B5EF4-FFF2-40B4-BE49-F238E27FC236}">
                <a16:creationId xmlns:a16="http://schemas.microsoft.com/office/drawing/2014/main" id="{77A3269F-F299-88FC-4702-44CF6DEF68F4}"/>
              </a:ext>
            </a:extLst>
          </p:cNvPr>
          <p:cNvGraphicFramePr>
            <a:graphicFrameLocks noChangeAspect="1"/>
          </p:cNvGraphicFramePr>
          <p:nvPr>
            <p:extLst>
              <p:ext uri="{D42A27DB-BD31-4B8C-83A1-F6EECF244321}">
                <p14:modId xmlns:p14="http://schemas.microsoft.com/office/powerpoint/2010/main" val="2782994628"/>
              </p:ext>
            </p:extLst>
          </p:nvPr>
        </p:nvGraphicFramePr>
        <p:xfrm>
          <a:off x="530711" y="4191000"/>
          <a:ext cx="3721100" cy="838200"/>
        </p:xfrm>
        <a:graphic>
          <a:graphicData uri="http://schemas.openxmlformats.org/presentationml/2006/ole">
            <mc:AlternateContent xmlns:mc="http://schemas.openxmlformats.org/markup-compatibility/2006">
              <mc:Choice xmlns:v="urn:schemas-microsoft-com:vml" Requires="v">
                <p:oleObj name="Equation" r:id="rId4" imgW="3720960" imgH="838080" progId="Equation.DSMT4">
                  <p:embed/>
                </p:oleObj>
              </mc:Choice>
              <mc:Fallback>
                <p:oleObj name="Equation" r:id="rId4" imgW="3720960" imgH="838080" progId="Equation.DSMT4">
                  <p:embed/>
                  <p:pic>
                    <p:nvPicPr>
                      <p:cNvPr id="102402"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711" y="4191000"/>
                        <a:ext cx="372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3">
            <a:extLst>
              <a:ext uri="{FF2B5EF4-FFF2-40B4-BE49-F238E27FC236}">
                <a16:creationId xmlns:a16="http://schemas.microsoft.com/office/drawing/2014/main" id="{D0291FF3-B336-5BAA-D0A7-65F8E6D1E53B}"/>
              </a:ext>
            </a:extLst>
          </p:cNvPr>
          <p:cNvGraphicFramePr>
            <a:graphicFrameLocks noChangeAspect="1"/>
          </p:cNvGraphicFramePr>
          <p:nvPr>
            <p:extLst>
              <p:ext uri="{D42A27DB-BD31-4B8C-83A1-F6EECF244321}">
                <p14:modId xmlns:p14="http://schemas.microsoft.com/office/powerpoint/2010/main" val="1853206128"/>
              </p:ext>
            </p:extLst>
          </p:nvPr>
        </p:nvGraphicFramePr>
        <p:xfrm>
          <a:off x="4724400" y="3312160"/>
          <a:ext cx="3759200" cy="469900"/>
        </p:xfrm>
        <a:graphic>
          <a:graphicData uri="http://schemas.openxmlformats.org/presentationml/2006/ole">
            <mc:AlternateContent xmlns:mc="http://schemas.openxmlformats.org/markup-compatibility/2006">
              <mc:Choice xmlns:v="urn:schemas-microsoft-com:vml" Requires="v">
                <p:oleObj name="Equation" r:id="rId6" imgW="3759120" imgH="469800" progId="Equation.DSMT4">
                  <p:embed/>
                </p:oleObj>
              </mc:Choice>
              <mc:Fallback>
                <p:oleObj name="Equation" r:id="rId6" imgW="3759120" imgH="469800" progId="Equation.DSMT4">
                  <p:embed/>
                  <p:pic>
                    <p:nvPicPr>
                      <p:cNvPr id="103427"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24400" y="3312160"/>
                        <a:ext cx="375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3">
            <a:extLst>
              <a:ext uri="{FF2B5EF4-FFF2-40B4-BE49-F238E27FC236}">
                <a16:creationId xmlns:a16="http://schemas.microsoft.com/office/drawing/2014/main" id="{A1AFBBFB-2904-92E3-7935-895BBDC0FF6C}"/>
              </a:ext>
            </a:extLst>
          </p:cNvPr>
          <p:cNvGraphicFramePr>
            <a:graphicFrameLocks noChangeAspect="1"/>
          </p:cNvGraphicFramePr>
          <p:nvPr>
            <p:extLst>
              <p:ext uri="{D42A27DB-BD31-4B8C-83A1-F6EECF244321}">
                <p14:modId xmlns:p14="http://schemas.microsoft.com/office/powerpoint/2010/main" val="785738549"/>
              </p:ext>
            </p:extLst>
          </p:nvPr>
        </p:nvGraphicFramePr>
        <p:xfrm>
          <a:off x="4724400" y="4356100"/>
          <a:ext cx="2921000" cy="508000"/>
        </p:xfrm>
        <a:graphic>
          <a:graphicData uri="http://schemas.openxmlformats.org/presentationml/2006/ole">
            <mc:AlternateContent xmlns:mc="http://schemas.openxmlformats.org/markup-compatibility/2006">
              <mc:Choice xmlns:v="urn:schemas-microsoft-com:vml" Requires="v">
                <p:oleObj name="Equation" r:id="rId8" imgW="2920680" imgH="507960" progId="Equation.DSMT4">
                  <p:embed/>
                </p:oleObj>
              </mc:Choice>
              <mc:Fallback>
                <p:oleObj name="Equation" r:id="rId8" imgW="2920680" imgH="507960" progId="Equation.DSMT4">
                  <p:embed/>
                  <p:pic>
                    <p:nvPicPr>
                      <p:cNvPr id="104451" name="Object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24400" y="4356100"/>
                        <a:ext cx="2921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t>Solution </a:t>
            </a:r>
            <a:endParaRPr lang="en-US" dirty="0"/>
          </a:p>
        </p:txBody>
      </p:sp>
      <p:sp>
        <p:nvSpPr>
          <p:cNvPr id="3" name="Title 2"/>
          <p:cNvSpPr>
            <a:spLocks noGrp="1"/>
          </p:cNvSpPr>
          <p:nvPr>
            <p:ph type="title"/>
          </p:nvPr>
        </p:nvSpPr>
        <p:spPr/>
        <p:txBody>
          <a:bodyPr>
            <a:noAutofit/>
          </a:bodyPr>
          <a:lstStyle/>
          <a:p>
            <a:r>
              <a:rPr lang="en-US" sz="3000" dirty="0"/>
              <a:t>Example 5: Using the Properties of Logarithms to Write Expanded Forms as Single Logarithms (cont.) </a:t>
            </a:r>
          </a:p>
        </p:txBody>
      </p:sp>
      <p:graphicFrame>
        <p:nvGraphicFramePr>
          <p:cNvPr id="101378" name="Object 2"/>
          <p:cNvGraphicFramePr>
            <a:graphicFrameLocks noChangeAspect="1"/>
          </p:cNvGraphicFramePr>
          <p:nvPr>
            <p:extLst>
              <p:ext uri="{D42A27DB-BD31-4B8C-83A1-F6EECF244321}">
                <p14:modId xmlns:p14="http://schemas.microsoft.com/office/powerpoint/2010/main" val="2366082734"/>
              </p:ext>
            </p:extLst>
          </p:nvPr>
        </p:nvGraphicFramePr>
        <p:xfrm>
          <a:off x="495704" y="2047350"/>
          <a:ext cx="2781300" cy="431800"/>
        </p:xfrm>
        <a:graphic>
          <a:graphicData uri="http://schemas.openxmlformats.org/presentationml/2006/ole">
            <mc:AlternateContent xmlns:mc="http://schemas.openxmlformats.org/markup-compatibility/2006">
              <mc:Choice xmlns:v="urn:schemas-microsoft-com:vml" Requires="v">
                <p:oleObj name="Equation" r:id="rId2" imgW="2781000" imgH="431640" progId="Equation.DSMT4">
                  <p:embed/>
                </p:oleObj>
              </mc:Choice>
              <mc:Fallback>
                <p:oleObj name="Equation" r:id="rId2" imgW="2781000" imgH="431640" progId="Equation.DSMT4">
                  <p:embed/>
                  <p:pic>
                    <p:nvPicPr>
                      <p:cNvPr id="101378"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704" y="2047350"/>
                        <a:ext cx="2781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6400800" y="2119705"/>
            <a:ext cx="1981200" cy="400110"/>
          </a:xfrm>
          <a:prstGeom prst="rect">
            <a:avLst/>
          </a:prstGeom>
        </p:spPr>
        <p:txBody>
          <a:bodyPr wrap="square">
            <a:spAutoFit/>
          </a:bodyPr>
          <a:lstStyle/>
          <a:p>
            <a:r>
              <a:rPr lang="en-US" sz="2000" dirty="0">
                <a:solidFill>
                  <a:srgbClr val="008080"/>
                </a:solidFill>
              </a:rPr>
              <a:t>Power rule </a:t>
            </a:r>
          </a:p>
        </p:txBody>
      </p:sp>
      <p:sp>
        <p:nvSpPr>
          <p:cNvPr id="7" name="Rectangle 6"/>
          <p:cNvSpPr/>
          <p:nvPr/>
        </p:nvSpPr>
        <p:spPr>
          <a:xfrm>
            <a:off x="6400800" y="2881705"/>
            <a:ext cx="1752600" cy="400110"/>
          </a:xfrm>
          <a:prstGeom prst="rect">
            <a:avLst/>
          </a:prstGeom>
        </p:spPr>
        <p:txBody>
          <a:bodyPr wrap="square">
            <a:spAutoFit/>
          </a:bodyPr>
          <a:lstStyle/>
          <a:p>
            <a:r>
              <a:rPr lang="en-US" sz="2000" dirty="0">
                <a:solidFill>
                  <a:srgbClr val="008080"/>
                </a:solidFill>
              </a:rPr>
              <a:t>Quotient rule </a:t>
            </a:r>
          </a:p>
        </p:txBody>
      </p:sp>
      <p:graphicFrame>
        <p:nvGraphicFramePr>
          <p:cNvPr id="101381" name="Object 5"/>
          <p:cNvGraphicFramePr>
            <a:graphicFrameLocks noChangeAspect="1"/>
          </p:cNvGraphicFramePr>
          <p:nvPr>
            <p:extLst>
              <p:ext uri="{D42A27DB-BD31-4B8C-83A1-F6EECF244321}">
                <p14:modId xmlns:p14="http://schemas.microsoft.com/office/powerpoint/2010/main" val="2005657830"/>
              </p:ext>
            </p:extLst>
          </p:nvPr>
        </p:nvGraphicFramePr>
        <p:xfrm>
          <a:off x="3352800" y="2009250"/>
          <a:ext cx="2438400" cy="469900"/>
        </p:xfrm>
        <a:graphic>
          <a:graphicData uri="http://schemas.openxmlformats.org/presentationml/2006/ole">
            <mc:AlternateContent xmlns:mc="http://schemas.openxmlformats.org/markup-compatibility/2006">
              <mc:Choice xmlns:v="urn:schemas-microsoft-com:vml" Requires="v">
                <p:oleObj name="Equation" r:id="rId4" imgW="2438280" imgH="469800" progId="Equation.DSMT4">
                  <p:embed/>
                </p:oleObj>
              </mc:Choice>
              <mc:Fallback>
                <p:oleObj name="Equation" r:id="rId4" imgW="2438280" imgH="469800" progId="Equation.DSMT4">
                  <p:embed/>
                  <p:pic>
                    <p:nvPicPr>
                      <p:cNvPr id="101381"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2800" y="2009250"/>
                        <a:ext cx="243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1382" name="Object 6"/>
          <p:cNvGraphicFramePr>
            <a:graphicFrameLocks noChangeAspect="1"/>
          </p:cNvGraphicFramePr>
          <p:nvPr>
            <p:extLst>
              <p:ext uri="{D42A27DB-BD31-4B8C-83A1-F6EECF244321}">
                <p14:modId xmlns:p14="http://schemas.microsoft.com/office/powerpoint/2010/main" val="2284790459"/>
              </p:ext>
            </p:extLst>
          </p:nvPr>
        </p:nvGraphicFramePr>
        <p:xfrm>
          <a:off x="3371850" y="2582863"/>
          <a:ext cx="1625600" cy="1016000"/>
        </p:xfrm>
        <a:graphic>
          <a:graphicData uri="http://schemas.openxmlformats.org/presentationml/2006/ole">
            <mc:AlternateContent xmlns:mc="http://schemas.openxmlformats.org/markup-compatibility/2006">
              <mc:Choice xmlns:v="urn:schemas-microsoft-com:vml" Requires="v">
                <p:oleObj name="Equation" r:id="rId6" imgW="1625400" imgH="1015920" progId="Equation.DSMT4">
                  <p:embed/>
                </p:oleObj>
              </mc:Choice>
              <mc:Fallback>
                <p:oleObj name="Equation" r:id="rId6" imgW="1625400" imgH="1015920" progId="Equation.DSMT4">
                  <p:embed/>
                  <p:pic>
                    <p:nvPicPr>
                      <p:cNvPr id="101382" name="Object 6"/>
                      <p:cNvPicPr>
                        <a:picLocks noChangeAspect="1" noChangeArrowheads="1"/>
                      </p:cNvPicPr>
                      <p:nvPr/>
                    </p:nvPicPr>
                    <p:blipFill>
                      <a:blip r:embed="rId7"/>
                      <a:srcRect/>
                      <a:stretch>
                        <a:fillRect/>
                      </a:stretch>
                    </p:blipFill>
                    <p:spPr bwMode="auto">
                      <a:xfrm>
                        <a:off x="3371850" y="2582863"/>
                        <a:ext cx="16256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359237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138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138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870960"/>
          </a:xfrm>
        </p:spPr>
        <p:txBody>
          <a:bodyPr/>
          <a:lstStyle/>
          <a:p>
            <a:r>
              <a:rPr lang="en-US" dirty="0"/>
              <a:t> </a:t>
            </a:r>
          </a:p>
        </p:txBody>
      </p:sp>
      <p:sp>
        <p:nvSpPr>
          <p:cNvPr id="3" name="Title 2"/>
          <p:cNvSpPr>
            <a:spLocks noGrp="1"/>
          </p:cNvSpPr>
          <p:nvPr>
            <p:ph type="title"/>
          </p:nvPr>
        </p:nvSpPr>
        <p:spPr>
          <a:xfrm>
            <a:off x="457200" y="182880"/>
            <a:ext cx="8229600" cy="914400"/>
          </a:xfrm>
        </p:spPr>
        <p:txBody>
          <a:bodyPr>
            <a:normAutofit/>
          </a:bodyPr>
          <a:lstStyle/>
          <a:p>
            <a:r>
              <a:rPr lang="en-US" sz="3000" dirty="0"/>
              <a:t>Example 5: Using the Properties of Logarithms to Write Expanded Forms as Single Logarithms (cont.)</a:t>
            </a:r>
          </a:p>
        </p:txBody>
      </p:sp>
      <p:graphicFrame>
        <p:nvGraphicFramePr>
          <p:cNvPr id="102402" name="Object 2"/>
          <p:cNvGraphicFramePr>
            <a:graphicFrameLocks noChangeAspect="1"/>
          </p:cNvGraphicFramePr>
          <p:nvPr/>
        </p:nvGraphicFramePr>
        <p:xfrm>
          <a:off x="457200" y="1143000"/>
          <a:ext cx="3721100" cy="838200"/>
        </p:xfrm>
        <a:graphic>
          <a:graphicData uri="http://schemas.openxmlformats.org/presentationml/2006/ole">
            <mc:AlternateContent xmlns:mc="http://schemas.openxmlformats.org/markup-compatibility/2006">
              <mc:Choice xmlns:v="urn:schemas-microsoft-com:vml" Requires="v">
                <p:oleObj name="Equation" r:id="rId2" imgW="3720960" imgH="838080" progId="Equation.DSMT4">
                  <p:embed/>
                </p:oleObj>
              </mc:Choice>
              <mc:Fallback>
                <p:oleObj name="Equation" r:id="rId2" imgW="37209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372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5" name="Object 5"/>
          <p:cNvGraphicFramePr>
            <a:graphicFrameLocks noChangeAspect="1"/>
          </p:cNvGraphicFramePr>
          <p:nvPr>
            <p:extLst>
              <p:ext uri="{D42A27DB-BD31-4B8C-83A1-F6EECF244321}">
                <p14:modId xmlns:p14="http://schemas.microsoft.com/office/powerpoint/2010/main" val="667361026"/>
              </p:ext>
            </p:extLst>
          </p:nvPr>
        </p:nvGraphicFramePr>
        <p:xfrm>
          <a:off x="1905000" y="1905000"/>
          <a:ext cx="3441700" cy="711200"/>
        </p:xfrm>
        <a:graphic>
          <a:graphicData uri="http://schemas.openxmlformats.org/presentationml/2006/ole">
            <mc:AlternateContent xmlns:mc="http://schemas.openxmlformats.org/markup-compatibility/2006">
              <mc:Choice xmlns:v="urn:schemas-microsoft-com:vml" Requires="v">
                <p:oleObj name="Equation" r:id="rId4" imgW="3441600" imgH="711000" progId="Equation.DSMT4">
                  <p:embed/>
                </p:oleObj>
              </mc:Choice>
              <mc:Fallback>
                <p:oleObj name="Equation" r:id="rId4" imgW="3441600" imgH="7110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1905000"/>
                        <a:ext cx="34417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6" name="Object 6"/>
          <p:cNvGraphicFramePr>
            <a:graphicFrameLocks noChangeAspect="1"/>
          </p:cNvGraphicFramePr>
          <p:nvPr>
            <p:extLst>
              <p:ext uri="{D42A27DB-BD31-4B8C-83A1-F6EECF244321}">
                <p14:modId xmlns:p14="http://schemas.microsoft.com/office/powerpoint/2010/main" val="2025236091"/>
              </p:ext>
            </p:extLst>
          </p:nvPr>
        </p:nvGraphicFramePr>
        <p:xfrm>
          <a:off x="1905000" y="2768600"/>
          <a:ext cx="3492500" cy="495300"/>
        </p:xfrm>
        <a:graphic>
          <a:graphicData uri="http://schemas.openxmlformats.org/presentationml/2006/ole">
            <mc:AlternateContent xmlns:mc="http://schemas.openxmlformats.org/markup-compatibility/2006">
              <mc:Choice xmlns:v="urn:schemas-microsoft-com:vml" Requires="v">
                <p:oleObj name="Equation" r:id="rId6" imgW="3492360" imgH="495000" progId="Equation.DSMT4">
                  <p:embed/>
                </p:oleObj>
              </mc:Choice>
              <mc:Fallback>
                <p:oleObj name="Equation" r:id="rId6" imgW="3492360" imgH="4950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00" y="2768600"/>
                        <a:ext cx="3492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7" name="Object 7"/>
          <p:cNvGraphicFramePr>
            <a:graphicFrameLocks noChangeAspect="1"/>
          </p:cNvGraphicFramePr>
          <p:nvPr>
            <p:extLst>
              <p:ext uri="{D42A27DB-BD31-4B8C-83A1-F6EECF244321}">
                <p14:modId xmlns:p14="http://schemas.microsoft.com/office/powerpoint/2010/main" val="3608396183"/>
              </p:ext>
            </p:extLst>
          </p:nvPr>
        </p:nvGraphicFramePr>
        <p:xfrm>
          <a:off x="1905000" y="3310389"/>
          <a:ext cx="2349500" cy="431800"/>
        </p:xfrm>
        <a:graphic>
          <a:graphicData uri="http://schemas.openxmlformats.org/presentationml/2006/ole">
            <mc:AlternateContent xmlns:mc="http://schemas.openxmlformats.org/markup-compatibility/2006">
              <mc:Choice xmlns:v="urn:schemas-microsoft-com:vml" Requires="v">
                <p:oleObj name="Equation" r:id="rId8" imgW="2349360" imgH="431640" progId="Equation.DSMT4">
                  <p:embed/>
                </p:oleObj>
              </mc:Choice>
              <mc:Fallback>
                <p:oleObj name="Equation" r:id="rId8" imgW="2349360" imgH="43164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05000" y="3310389"/>
                        <a:ext cx="2349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8" name="Object 8"/>
          <p:cNvGraphicFramePr>
            <a:graphicFrameLocks noChangeAspect="1"/>
          </p:cNvGraphicFramePr>
          <p:nvPr>
            <p:extLst>
              <p:ext uri="{D42A27DB-BD31-4B8C-83A1-F6EECF244321}">
                <p14:modId xmlns:p14="http://schemas.microsoft.com/office/powerpoint/2010/main" val="3250358455"/>
              </p:ext>
            </p:extLst>
          </p:nvPr>
        </p:nvGraphicFramePr>
        <p:xfrm>
          <a:off x="1917700" y="3752850"/>
          <a:ext cx="1663700" cy="990600"/>
        </p:xfrm>
        <a:graphic>
          <a:graphicData uri="http://schemas.openxmlformats.org/presentationml/2006/ole">
            <mc:AlternateContent xmlns:mc="http://schemas.openxmlformats.org/markup-compatibility/2006">
              <mc:Choice xmlns:v="urn:schemas-microsoft-com:vml" Requires="v">
                <p:oleObj name="Equation" r:id="rId10" imgW="1663560" imgH="990360" progId="Equation.DSMT4">
                  <p:embed/>
                </p:oleObj>
              </mc:Choice>
              <mc:Fallback>
                <p:oleObj name="Equation" r:id="rId10" imgW="1663560" imgH="990360" progId="Equation.DSMT4">
                  <p:embed/>
                  <p:pic>
                    <p:nvPicPr>
                      <p:cNvPr id="0" name="Picture 8"/>
                      <p:cNvPicPr>
                        <a:picLocks noChangeAspect="1" noChangeArrowheads="1"/>
                      </p:cNvPicPr>
                      <p:nvPr/>
                    </p:nvPicPr>
                    <p:blipFill>
                      <a:blip r:embed="rId11"/>
                      <a:srcRect/>
                      <a:stretch>
                        <a:fillRect/>
                      </a:stretch>
                    </p:blipFill>
                    <p:spPr bwMode="auto">
                      <a:xfrm>
                        <a:off x="1917700" y="3752850"/>
                        <a:ext cx="1663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Rectangle 10"/>
          <p:cNvSpPr/>
          <p:nvPr/>
        </p:nvSpPr>
        <p:spPr>
          <a:xfrm>
            <a:off x="6062444" y="2190690"/>
            <a:ext cx="1981200" cy="400110"/>
          </a:xfrm>
          <a:prstGeom prst="rect">
            <a:avLst/>
          </a:prstGeom>
        </p:spPr>
        <p:txBody>
          <a:bodyPr wrap="square">
            <a:spAutoFit/>
          </a:bodyPr>
          <a:lstStyle/>
          <a:p>
            <a:r>
              <a:rPr lang="en-US" sz="2000" dirty="0">
                <a:solidFill>
                  <a:srgbClr val="008080"/>
                </a:solidFill>
              </a:rPr>
              <a:t>Power rule </a:t>
            </a:r>
          </a:p>
        </p:txBody>
      </p:sp>
      <p:sp>
        <p:nvSpPr>
          <p:cNvPr id="12" name="Rectangle 11"/>
          <p:cNvSpPr/>
          <p:nvPr/>
        </p:nvSpPr>
        <p:spPr>
          <a:xfrm>
            <a:off x="6062444" y="4019490"/>
            <a:ext cx="1752600" cy="400110"/>
          </a:xfrm>
          <a:prstGeom prst="rect">
            <a:avLst/>
          </a:prstGeom>
        </p:spPr>
        <p:txBody>
          <a:bodyPr wrap="square">
            <a:spAutoFit/>
          </a:bodyPr>
          <a:lstStyle/>
          <a:p>
            <a:r>
              <a:rPr lang="en-US" sz="2000" dirty="0">
                <a:solidFill>
                  <a:srgbClr val="008080"/>
                </a:solidFill>
              </a:rPr>
              <a:t>Quotient rule </a:t>
            </a:r>
          </a:p>
        </p:txBody>
      </p:sp>
      <p:sp>
        <p:nvSpPr>
          <p:cNvPr id="13" name="Rectangle 12"/>
          <p:cNvSpPr/>
          <p:nvPr/>
        </p:nvSpPr>
        <p:spPr>
          <a:xfrm>
            <a:off x="6062444" y="3333690"/>
            <a:ext cx="1981200" cy="400110"/>
          </a:xfrm>
          <a:prstGeom prst="rect">
            <a:avLst/>
          </a:prstGeom>
        </p:spPr>
        <p:txBody>
          <a:bodyPr wrap="square">
            <a:spAutoFit/>
          </a:bodyPr>
          <a:lstStyle/>
          <a:p>
            <a:r>
              <a:rPr lang="en-US" sz="2000" dirty="0">
                <a:solidFill>
                  <a:srgbClr val="008080"/>
                </a:solidFill>
              </a:rPr>
              <a:t>Product rule </a:t>
            </a:r>
          </a:p>
        </p:txBody>
      </p:sp>
      <p:graphicFrame>
        <p:nvGraphicFramePr>
          <p:cNvPr id="102409" name="Object 9"/>
          <p:cNvGraphicFramePr>
            <a:graphicFrameLocks noChangeAspect="1"/>
          </p:cNvGraphicFramePr>
          <p:nvPr>
            <p:extLst>
              <p:ext uri="{D42A27DB-BD31-4B8C-83A1-F6EECF244321}">
                <p14:modId xmlns:p14="http://schemas.microsoft.com/office/powerpoint/2010/main" val="2432971268"/>
              </p:ext>
            </p:extLst>
          </p:nvPr>
        </p:nvGraphicFramePr>
        <p:xfrm>
          <a:off x="6134100" y="2692400"/>
          <a:ext cx="2349500" cy="508000"/>
        </p:xfrm>
        <a:graphic>
          <a:graphicData uri="http://schemas.openxmlformats.org/presentationml/2006/ole">
            <mc:AlternateContent xmlns:mc="http://schemas.openxmlformats.org/markup-compatibility/2006">
              <mc:Choice xmlns:v="urn:schemas-microsoft-com:vml" Requires="v">
                <p:oleObj name="Equation" r:id="rId12" imgW="2349360" imgH="507960" progId="Equation.DSMT4">
                  <p:embed/>
                </p:oleObj>
              </mc:Choice>
              <mc:Fallback>
                <p:oleObj name="Equation" r:id="rId12" imgW="2349360" imgH="507960" progId="Equation.DSMT4">
                  <p:embed/>
                  <p:pic>
                    <p:nvPicPr>
                      <p:cNvPr id="0" name="Picture 9"/>
                      <p:cNvPicPr>
                        <a:picLocks noChangeAspect="1" noChangeArrowheads="1"/>
                      </p:cNvPicPr>
                      <p:nvPr/>
                    </p:nvPicPr>
                    <p:blipFill>
                      <a:blip r:embed="rId13"/>
                      <a:srcRect/>
                      <a:stretch>
                        <a:fillRect/>
                      </a:stretch>
                    </p:blipFill>
                    <p:spPr bwMode="auto">
                      <a:xfrm>
                        <a:off x="6134100" y="2692400"/>
                        <a:ext cx="23495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0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240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40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0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240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4511040"/>
          </a:xfrm>
          <a:solidFill>
            <a:schemeClr val="accent3"/>
          </a:solidFill>
          <a:ln w="28575">
            <a:solidFill>
              <a:srgbClr val="000000"/>
            </a:solidFill>
          </a:ln>
        </p:spPr>
        <p:txBody>
          <a:bodyPr>
            <a:noAutofit/>
          </a:bodyPr>
          <a:lstStyle/>
          <a:p>
            <a:r>
              <a:rPr lang="en-US" dirty="0">
                <a:solidFill>
                  <a:srgbClr val="000000"/>
                </a:solidFill>
              </a:rPr>
              <a:t>Using a calculator to find the values of logarithms is discussed in the next section. To illustrate some of the properties of logarithms in this section, the following base 10 logarithmic values, accurate to 4 decimal places are used. </a:t>
            </a: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b="1" dirty="0">
              <a:solidFill>
                <a:srgbClr val="000000"/>
              </a:solidFill>
            </a:endParaRPr>
          </a:p>
          <a:p>
            <a:endParaRPr lang="en-US" b="1" dirty="0">
              <a:solidFill>
                <a:srgbClr val="000000"/>
              </a:solidFill>
            </a:endParaRPr>
          </a:p>
        </p:txBody>
      </p:sp>
      <p:sp>
        <p:nvSpPr>
          <p:cNvPr id="3" name="Title 2"/>
          <p:cNvSpPr>
            <a:spLocks noGrp="1"/>
          </p:cNvSpPr>
          <p:nvPr>
            <p:ph type="title"/>
          </p:nvPr>
        </p:nvSpPr>
        <p:spPr/>
        <p:txBody>
          <a:bodyPr/>
          <a:lstStyle/>
          <a:p>
            <a:r>
              <a:rPr lang="en-US" dirty="0"/>
              <a:t>Note</a:t>
            </a:r>
          </a:p>
        </p:txBody>
      </p:sp>
      <p:graphicFrame>
        <p:nvGraphicFramePr>
          <p:cNvPr id="4" name="Object 2">
            <a:extLst>
              <a:ext uri="{FF2B5EF4-FFF2-40B4-BE49-F238E27FC236}">
                <a16:creationId xmlns:a16="http://schemas.microsoft.com/office/drawing/2014/main" id="{43EF92A3-3571-6504-6D32-1C5A72138072}"/>
              </a:ext>
            </a:extLst>
          </p:cNvPr>
          <p:cNvGraphicFramePr>
            <a:graphicFrameLocks noChangeAspect="1"/>
          </p:cNvGraphicFramePr>
          <p:nvPr>
            <p:extLst>
              <p:ext uri="{D42A27DB-BD31-4B8C-83A1-F6EECF244321}">
                <p14:modId xmlns:p14="http://schemas.microsoft.com/office/powerpoint/2010/main" val="3623483092"/>
              </p:ext>
            </p:extLst>
          </p:nvPr>
        </p:nvGraphicFramePr>
        <p:xfrm>
          <a:off x="3352800" y="3457687"/>
          <a:ext cx="2222500" cy="2032000"/>
        </p:xfrm>
        <a:graphic>
          <a:graphicData uri="http://schemas.openxmlformats.org/presentationml/2006/ole">
            <mc:AlternateContent xmlns:mc="http://schemas.openxmlformats.org/markup-compatibility/2006">
              <mc:Choice xmlns:v="urn:schemas-microsoft-com:vml" Requires="v">
                <p:oleObj name="Equation" r:id="rId2" imgW="2222280" imgH="2031840" progId="Equation.DSMT4">
                  <p:embed/>
                </p:oleObj>
              </mc:Choice>
              <mc:Fallback>
                <p:oleObj name="Equation" r:id="rId2" imgW="2222280" imgH="2031840" progId="Equation.DSMT4">
                  <p:embed/>
                  <p:pic>
                    <p:nvPicPr>
                      <p:cNvPr id="77826"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3457687"/>
                        <a:ext cx="2222500" cy="203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4023360"/>
          </a:xfrm>
        </p:spPr>
        <p:txBody>
          <a:bodyPr/>
          <a:lstStyle/>
          <a:p>
            <a:r>
              <a:rPr lang="en-US" dirty="0"/>
              <a:t> </a:t>
            </a:r>
          </a:p>
        </p:txBody>
      </p:sp>
      <p:sp>
        <p:nvSpPr>
          <p:cNvPr id="3" name="Title 2"/>
          <p:cNvSpPr>
            <a:spLocks noGrp="1"/>
          </p:cNvSpPr>
          <p:nvPr>
            <p:ph type="title"/>
          </p:nvPr>
        </p:nvSpPr>
        <p:spPr/>
        <p:txBody>
          <a:bodyPr>
            <a:normAutofit/>
          </a:bodyPr>
          <a:lstStyle/>
          <a:p>
            <a:r>
              <a:rPr lang="en-US" sz="3000" dirty="0"/>
              <a:t>Example 5: Using the Properties of Logarithms to Write Expanded Forms as Single Logarithms (cont.)</a:t>
            </a:r>
          </a:p>
        </p:txBody>
      </p:sp>
      <p:graphicFrame>
        <p:nvGraphicFramePr>
          <p:cNvPr id="103427" name="Object 3"/>
          <p:cNvGraphicFramePr>
            <a:graphicFrameLocks noChangeAspect="1"/>
          </p:cNvGraphicFramePr>
          <p:nvPr/>
        </p:nvGraphicFramePr>
        <p:xfrm>
          <a:off x="499145" y="1287011"/>
          <a:ext cx="3759200" cy="469900"/>
        </p:xfrm>
        <a:graphic>
          <a:graphicData uri="http://schemas.openxmlformats.org/presentationml/2006/ole">
            <mc:AlternateContent xmlns:mc="http://schemas.openxmlformats.org/markup-compatibility/2006">
              <mc:Choice xmlns:v="urn:schemas-microsoft-com:vml" Requires="v">
                <p:oleObj name="Equation" r:id="rId2" imgW="3759120" imgH="469800" progId="Equation.DSMT4">
                  <p:embed/>
                </p:oleObj>
              </mc:Choice>
              <mc:Fallback>
                <p:oleObj name="Equation" r:id="rId2" imgW="375912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9145" y="1287011"/>
                        <a:ext cx="375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29" name="Object 5"/>
          <p:cNvGraphicFramePr>
            <a:graphicFrameLocks noChangeAspect="1"/>
          </p:cNvGraphicFramePr>
          <p:nvPr>
            <p:extLst>
              <p:ext uri="{D42A27DB-BD31-4B8C-83A1-F6EECF244321}">
                <p14:modId xmlns:p14="http://schemas.microsoft.com/office/powerpoint/2010/main" val="3208585993"/>
              </p:ext>
            </p:extLst>
          </p:nvPr>
        </p:nvGraphicFramePr>
        <p:xfrm>
          <a:off x="1828800" y="1967731"/>
          <a:ext cx="3022600" cy="520700"/>
        </p:xfrm>
        <a:graphic>
          <a:graphicData uri="http://schemas.openxmlformats.org/presentationml/2006/ole">
            <mc:AlternateContent xmlns:mc="http://schemas.openxmlformats.org/markup-compatibility/2006">
              <mc:Choice xmlns:v="urn:schemas-microsoft-com:vml" Requires="v">
                <p:oleObj name="Equation" r:id="rId4" imgW="3022560" imgH="520560" progId="Equation.DSMT4">
                  <p:embed/>
                </p:oleObj>
              </mc:Choice>
              <mc:Fallback>
                <p:oleObj name="Equation" r:id="rId4" imgW="3022560" imgH="52056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8800" y="1967731"/>
                        <a:ext cx="30226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30" name="Object 6"/>
          <p:cNvGraphicFramePr>
            <a:graphicFrameLocks noChangeAspect="1"/>
          </p:cNvGraphicFramePr>
          <p:nvPr>
            <p:extLst>
              <p:ext uri="{D42A27DB-BD31-4B8C-83A1-F6EECF244321}">
                <p14:modId xmlns:p14="http://schemas.microsoft.com/office/powerpoint/2010/main" val="3870782687"/>
              </p:ext>
            </p:extLst>
          </p:nvPr>
        </p:nvGraphicFramePr>
        <p:xfrm>
          <a:off x="1828800" y="2577331"/>
          <a:ext cx="1930400" cy="571500"/>
        </p:xfrm>
        <a:graphic>
          <a:graphicData uri="http://schemas.openxmlformats.org/presentationml/2006/ole">
            <mc:AlternateContent xmlns:mc="http://schemas.openxmlformats.org/markup-compatibility/2006">
              <mc:Choice xmlns:v="urn:schemas-microsoft-com:vml" Requires="v">
                <p:oleObj name="Equation" r:id="rId6" imgW="1930320" imgH="571320" progId="Equation.DSMT4">
                  <p:embed/>
                </p:oleObj>
              </mc:Choice>
              <mc:Fallback>
                <p:oleObj name="Equation" r:id="rId6" imgW="1930320" imgH="57132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28800" y="2577331"/>
                        <a:ext cx="1930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5384800" y="2634421"/>
            <a:ext cx="1752600" cy="400110"/>
          </a:xfrm>
          <a:prstGeom prst="rect">
            <a:avLst/>
          </a:prstGeom>
        </p:spPr>
        <p:txBody>
          <a:bodyPr wrap="square">
            <a:spAutoFit/>
          </a:bodyPr>
          <a:lstStyle/>
          <a:p>
            <a:r>
              <a:rPr lang="en-US" sz="2000" dirty="0">
                <a:solidFill>
                  <a:srgbClr val="008080"/>
                </a:solidFill>
              </a:rPr>
              <a:t>Multiply</a:t>
            </a:r>
          </a:p>
        </p:txBody>
      </p:sp>
      <p:sp>
        <p:nvSpPr>
          <p:cNvPr id="10" name="Rectangle 9"/>
          <p:cNvSpPr/>
          <p:nvPr/>
        </p:nvSpPr>
        <p:spPr>
          <a:xfrm>
            <a:off x="5384800" y="2024821"/>
            <a:ext cx="1981200" cy="400110"/>
          </a:xfrm>
          <a:prstGeom prst="rect">
            <a:avLst/>
          </a:prstGeom>
        </p:spPr>
        <p:txBody>
          <a:bodyPr wrap="square">
            <a:spAutoFit/>
          </a:bodyPr>
          <a:lstStyle/>
          <a:p>
            <a:r>
              <a:rPr lang="en-US" sz="2000" dirty="0">
                <a:solidFill>
                  <a:srgbClr val="008080"/>
                </a:solidFill>
              </a:rPr>
              <a:t>Product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42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343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76400"/>
            <a:ext cx="8229600" cy="4267200"/>
          </a:xfrm>
        </p:spPr>
        <p:txBody>
          <a:bodyPr/>
          <a:lstStyle/>
          <a:p>
            <a:r>
              <a:rPr lang="en-US" dirty="0"/>
              <a:t> </a:t>
            </a:r>
          </a:p>
        </p:txBody>
      </p:sp>
      <p:sp>
        <p:nvSpPr>
          <p:cNvPr id="3" name="Title 2"/>
          <p:cNvSpPr>
            <a:spLocks noGrp="1"/>
          </p:cNvSpPr>
          <p:nvPr>
            <p:ph type="title"/>
          </p:nvPr>
        </p:nvSpPr>
        <p:spPr/>
        <p:txBody>
          <a:bodyPr>
            <a:normAutofit/>
          </a:bodyPr>
          <a:lstStyle/>
          <a:p>
            <a:r>
              <a:rPr lang="en-US" sz="3000" dirty="0"/>
              <a:t>Example 5: Using the Properties of Logarithms to Write Expanded Forms as Single Logarithms (cont.)</a:t>
            </a:r>
          </a:p>
        </p:txBody>
      </p:sp>
      <p:graphicFrame>
        <p:nvGraphicFramePr>
          <p:cNvPr id="104451" name="Object 3"/>
          <p:cNvGraphicFramePr>
            <a:graphicFrameLocks noChangeAspect="1"/>
          </p:cNvGraphicFramePr>
          <p:nvPr/>
        </p:nvGraphicFramePr>
        <p:xfrm>
          <a:off x="508000" y="1194033"/>
          <a:ext cx="2921000" cy="508000"/>
        </p:xfrm>
        <a:graphic>
          <a:graphicData uri="http://schemas.openxmlformats.org/presentationml/2006/ole">
            <mc:AlternateContent xmlns:mc="http://schemas.openxmlformats.org/markup-compatibility/2006">
              <mc:Choice xmlns:v="urn:schemas-microsoft-com:vml" Requires="v">
                <p:oleObj name="Equation" r:id="rId2" imgW="2920680" imgH="507960" progId="Equation.DSMT4">
                  <p:embed/>
                </p:oleObj>
              </mc:Choice>
              <mc:Fallback>
                <p:oleObj name="Equation" r:id="rId2" imgW="2920680" imgH="5079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000" y="1194033"/>
                        <a:ext cx="2921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3" name="Object 5"/>
          <p:cNvGraphicFramePr>
            <a:graphicFrameLocks noChangeAspect="1"/>
          </p:cNvGraphicFramePr>
          <p:nvPr>
            <p:extLst>
              <p:ext uri="{D42A27DB-BD31-4B8C-83A1-F6EECF244321}">
                <p14:modId xmlns:p14="http://schemas.microsoft.com/office/powerpoint/2010/main" val="3695190841"/>
              </p:ext>
            </p:extLst>
          </p:nvPr>
        </p:nvGraphicFramePr>
        <p:xfrm>
          <a:off x="2895600" y="1676400"/>
          <a:ext cx="2514600" cy="723900"/>
        </p:xfrm>
        <a:graphic>
          <a:graphicData uri="http://schemas.openxmlformats.org/presentationml/2006/ole">
            <mc:AlternateContent xmlns:mc="http://schemas.openxmlformats.org/markup-compatibility/2006">
              <mc:Choice xmlns:v="urn:schemas-microsoft-com:vml" Requires="v">
                <p:oleObj name="Equation" r:id="rId4" imgW="2514600" imgH="723600" progId="Equation.DSMT4">
                  <p:embed/>
                </p:oleObj>
              </mc:Choice>
              <mc:Fallback>
                <p:oleObj name="Equation" r:id="rId4" imgW="2514600" imgH="7236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1676400"/>
                        <a:ext cx="2514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4" name="Object 6"/>
          <p:cNvGraphicFramePr>
            <a:graphicFrameLocks noChangeAspect="1"/>
          </p:cNvGraphicFramePr>
          <p:nvPr>
            <p:extLst>
              <p:ext uri="{D42A27DB-BD31-4B8C-83A1-F6EECF244321}">
                <p14:modId xmlns:p14="http://schemas.microsoft.com/office/powerpoint/2010/main" val="2945995783"/>
              </p:ext>
            </p:extLst>
          </p:nvPr>
        </p:nvGraphicFramePr>
        <p:xfrm>
          <a:off x="2895600" y="2518445"/>
          <a:ext cx="2692400" cy="838200"/>
        </p:xfrm>
        <a:graphic>
          <a:graphicData uri="http://schemas.openxmlformats.org/presentationml/2006/ole">
            <mc:AlternateContent xmlns:mc="http://schemas.openxmlformats.org/markup-compatibility/2006">
              <mc:Choice xmlns:v="urn:schemas-microsoft-com:vml" Requires="v">
                <p:oleObj name="Equation" r:id="rId6" imgW="2692080" imgH="838080" progId="Equation.DSMT4">
                  <p:embed/>
                </p:oleObj>
              </mc:Choice>
              <mc:Fallback>
                <p:oleObj name="Equation" r:id="rId6" imgW="2692080" imgH="83808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2518445"/>
                        <a:ext cx="269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5" name="Object 7"/>
          <p:cNvGraphicFramePr>
            <a:graphicFrameLocks noChangeAspect="1"/>
          </p:cNvGraphicFramePr>
          <p:nvPr>
            <p:extLst>
              <p:ext uri="{D42A27DB-BD31-4B8C-83A1-F6EECF244321}">
                <p14:modId xmlns:p14="http://schemas.microsoft.com/office/powerpoint/2010/main" val="4102846447"/>
              </p:ext>
            </p:extLst>
          </p:nvPr>
        </p:nvGraphicFramePr>
        <p:xfrm>
          <a:off x="2908985" y="3443958"/>
          <a:ext cx="2209800" cy="939800"/>
        </p:xfrm>
        <a:graphic>
          <a:graphicData uri="http://schemas.openxmlformats.org/presentationml/2006/ole">
            <mc:AlternateContent xmlns:mc="http://schemas.openxmlformats.org/markup-compatibility/2006">
              <mc:Choice xmlns:v="urn:schemas-microsoft-com:vml" Requires="v">
                <p:oleObj name="Equation" r:id="rId8" imgW="2209680" imgH="939600" progId="Equation.DSMT4">
                  <p:embed/>
                </p:oleObj>
              </mc:Choice>
              <mc:Fallback>
                <p:oleObj name="Equation" r:id="rId8" imgW="2209680" imgH="939600" progId="Equation.DSMT4">
                  <p:embed/>
                  <p:pic>
                    <p:nvPicPr>
                      <p:cNvPr id="0" name="Picture 7"/>
                      <p:cNvPicPr>
                        <a:picLocks noChangeAspect="1" noChangeArrowheads="1"/>
                      </p:cNvPicPr>
                      <p:nvPr/>
                    </p:nvPicPr>
                    <p:blipFill>
                      <a:blip r:embed="rId9"/>
                      <a:srcRect/>
                      <a:stretch>
                        <a:fillRect/>
                      </a:stretch>
                    </p:blipFill>
                    <p:spPr bwMode="auto">
                      <a:xfrm>
                        <a:off x="2908985" y="3443958"/>
                        <a:ext cx="22098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6" name="Object 8"/>
          <p:cNvGraphicFramePr>
            <a:graphicFrameLocks noChangeAspect="1"/>
          </p:cNvGraphicFramePr>
          <p:nvPr>
            <p:extLst>
              <p:ext uri="{D42A27DB-BD31-4B8C-83A1-F6EECF244321}">
                <p14:modId xmlns:p14="http://schemas.microsoft.com/office/powerpoint/2010/main" val="3463665491"/>
              </p:ext>
            </p:extLst>
          </p:nvPr>
        </p:nvGraphicFramePr>
        <p:xfrm>
          <a:off x="2895600" y="4499645"/>
          <a:ext cx="1549400" cy="838200"/>
        </p:xfrm>
        <a:graphic>
          <a:graphicData uri="http://schemas.openxmlformats.org/presentationml/2006/ole">
            <mc:AlternateContent xmlns:mc="http://schemas.openxmlformats.org/markup-compatibility/2006">
              <mc:Choice xmlns:v="urn:schemas-microsoft-com:vml" Requires="v">
                <p:oleObj name="Equation" r:id="rId10" imgW="1549080" imgH="838080" progId="Equation.DSMT4">
                  <p:embed/>
                </p:oleObj>
              </mc:Choice>
              <mc:Fallback>
                <p:oleObj name="Equation" r:id="rId10" imgW="1549080" imgH="83808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95600" y="4499645"/>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p:cNvSpPr/>
          <p:nvPr/>
        </p:nvSpPr>
        <p:spPr>
          <a:xfrm>
            <a:off x="5825222" y="3743702"/>
            <a:ext cx="2438400" cy="400110"/>
          </a:xfrm>
          <a:prstGeom prst="rect">
            <a:avLst/>
          </a:prstGeom>
        </p:spPr>
        <p:txBody>
          <a:bodyPr wrap="square">
            <a:spAutoFit/>
          </a:bodyPr>
          <a:lstStyle/>
          <a:p>
            <a:r>
              <a:rPr lang="en-US" sz="2000" dirty="0">
                <a:solidFill>
                  <a:srgbClr val="008080"/>
                </a:solidFill>
              </a:rPr>
              <a:t>Distributive property</a:t>
            </a:r>
          </a:p>
        </p:txBody>
      </p:sp>
      <p:sp>
        <p:nvSpPr>
          <p:cNvPr id="13" name="Rectangle 12"/>
          <p:cNvSpPr/>
          <p:nvPr/>
        </p:nvSpPr>
        <p:spPr>
          <a:xfrm>
            <a:off x="5825222" y="2812524"/>
            <a:ext cx="1981200" cy="400110"/>
          </a:xfrm>
          <a:prstGeom prst="rect">
            <a:avLst/>
          </a:prstGeom>
        </p:spPr>
        <p:txBody>
          <a:bodyPr wrap="square">
            <a:spAutoFit/>
          </a:bodyPr>
          <a:lstStyle/>
          <a:p>
            <a:r>
              <a:rPr lang="en-US" sz="2000" dirty="0">
                <a:solidFill>
                  <a:srgbClr val="008080"/>
                </a:solidFill>
              </a:rPr>
              <a:t>Power rule </a:t>
            </a:r>
          </a:p>
        </p:txBody>
      </p:sp>
      <p:graphicFrame>
        <p:nvGraphicFramePr>
          <p:cNvPr id="104457" name="Object 9"/>
          <p:cNvGraphicFramePr>
            <a:graphicFrameLocks noChangeAspect="1"/>
          </p:cNvGraphicFramePr>
          <p:nvPr>
            <p:extLst>
              <p:ext uri="{D42A27DB-BD31-4B8C-83A1-F6EECF244321}">
                <p14:modId xmlns:p14="http://schemas.microsoft.com/office/powerpoint/2010/main" val="627249559"/>
              </p:ext>
            </p:extLst>
          </p:nvPr>
        </p:nvGraphicFramePr>
        <p:xfrm>
          <a:off x="5867167" y="4575845"/>
          <a:ext cx="1778000" cy="622300"/>
        </p:xfrm>
        <a:graphic>
          <a:graphicData uri="http://schemas.openxmlformats.org/presentationml/2006/ole">
            <mc:AlternateContent xmlns:mc="http://schemas.openxmlformats.org/markup-compatibility/2006">
              <mc:Choice xmlns:v="urn:schemas-microsoft-com:vml" Requires="v">
                <p:oleObj name="Equation" r:id="rId12" imgW="1777680" imgH="622080" progId="Equation.DSMT4">
                  <p:embed/>
                </p:oleObj>
              </mc:Choice>
              <mc:Fallback>
                <p:oleObj name="Equation" r:id="rId12" imgW="1777680" imgH="62208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867167" y="4575845"/>
                        <a:ext cx="1778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5">
            <a:extLst>
              <a:ext uri="{FF2B5EF4-FFF2-40B4-BE49-F238E27FC236}">
                <a16:creationId xmlns:a16="http://schemas.microsoft.com/office/drawing/2014/main" id="{C909FF0D-9886-B850-027A-D3AA93D2F4C0}"/>
              </a:ext>
            </a:extLst>
          </p:cNvPr>
          <p:cNvGraphicFramePr>
            <a:graphicFrameLocks noChangeAspect="1"/>
          </p:cNvGraphicFramePr>
          <p:nvPr>
            <p:extLst>
              <p:ext uri="{D42A27DB-BD31-4B8C-83A1-F6EECF244321}">
                <p14:modId xmlns:p14="http://schemas.microsoft.com/office/powerpoint/2010/main" val="2314733317"/>
              </p:ext>
            </p:extLst>
          </p:nvPr>
        </p:nvGraphicFramePr>
        <p:xfrm>
          <a:off x="2908985" y="5265809"/>
          <a:ext cx="1231900" cy="711200"/>
        </p:xfrm>
        <a:graphic>
          <a:graphicData uri="http://schemas.openxmlformats.org/presentationml/2006/ole">
            <mc:AlternateContent xmlns:mc="http://schemas.openxmlformats.org/markup-compatibility/2006">
              <mc:Choice xmlns:v="urn:schemas-microsoft-com:vml" Requires="v">
                <p:oleObj name="Equation" r:id="rId14" imgW="1231560" imgH="711000" progId="Equation.DSMT4">
                  <p:embed/>
                </p:oleObj>
              </mc:Choice>
              <mc:Fallback>
                <p:oleObj name="Equation" r:id="rId14" imgW="1231560" imgH="711000" progId="Equation.DSMT4">
                  <p:embed/>
                  <p:pic>
                    <p:nvPicPr>
                      <p:cNvPr id="104453" name="Object 5"/>
                      <p:cNvPicPr>
                        <a:picLocks noChangeAspect="1" noChangeArrowheads="1"/>
                      </p:cNvPicPr>
                      <p:nvPr/>
                    </p:nvPicPr>
                    <p:blipFill>
                      <a:blip r:embed="rId15"/>
                      <a:srcRect/>
                      <a:stretch>
                        <a:fillRect/>
                      </a:stretch>
                    </p:blipFill>
                    <p:spPr bwMode="auto">
                      <a:xfrm>
                        <a:off x="2908985" y="5265809"/>
                        <a:ext cx="12319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5093D4A4-1670-4FB3-B6F0-EED4D9DD896B}"/>
              </a:ext>
            </a:extLst>
          </p:cNvPr>
          <p:cNvSpPr/>
          <p:nvPr/>
        </p:nvSpPr>
        <p:spPr>
          <a:xfrm>
            <a:off x="5825222" y="5562600"/>
            <a:ext cx="1981200" cy="400110"/>
          </a:xfrm>
          <a:prstGeom prst="rect">
            <a:avLst/>
          </a:prstGeom>
        </p:spPr>
        <p:txBody>
          <a:bodyPr wrap="square">
            <a:spAutoFit/>
          </a:bodyPr>
          <a:lstStyle/>
          <a:p>
            <a:r>
              <a:rPr lang="en-US" sz="2000" dirty="0">
                <a:solidFill>
                  <a:srgbClr val="008080"/>
                </a:solidFill>
              </a:rPr>
              <a:t>Power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4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45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445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445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445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r>
              <a:rPr lang="en-US" b="1" dirty="0"/>
              <a:t>OR </a:t>
            </a:r>
            <a:endParaRPr lang="en-US" dirty="0"/>
          </a:p>
        </p:txBody>
      </p:sp>
      <p:sp>
        <p:nvSpPr>
          <p:cNvPr id="3" name="Title 2"/>
          <p:cNvSpPr>
            <a:spLocks noGrp="1"/>
          </p:cNvSpPr>
          <p:nvPr>
            <p:ph type="title"/>
          </p:nvPr>
        </p:nvSpPr>
        <p:spPr/>
        <p:txBody>
          <a:bodyPr>
            <a:normAutofit/>
          </a:bodyPr>
          <a:lstStyle/>
          <a:p>
            <a:r>
              <a:rPr lang="en-US" sz="3000" dirty="0"/>
              <a:t>Example 5: Using the Properties of Logarithms to Write Expanded Forms as Single Logarithms (cont.)</a:t>
            </a:r>
          </a:p>
        </p:txBody>
      </p:sp>
      <p:sp>
        <p:nvSpPr>
          <p:cNvPr id="6" name="Rectangle 5"/>
          <p:cNvSpPr/>
          <p:nvPr/>
        </p:nvSpPr>
        <p:spPr>
          <a:xfrm>
            <a:off x="6248400" y="2819400"/>
            <a:ext cx="1981200" cy="400110"/>
          </a:xfrm>
          <a:prstGeom prst="rect">
            <a:avLst/>
          </a:prstGeom>
        </p:spPr>
        <p:txBody>
          <a:bodyPr wrap="square">
            <a:spAutoFit/>
          </a:bodyPr>
          <a:lstStyle/>
          <a:p>
            <a:r>
              <a:rPr lang="en-US" sz="2000" dirty="0">
                <a:solidFill>
                  <a:srgbClr val="008080"/>
                </a:solidFill>
              </a:rPr>
              <a:t>Product rule </a:t>
            </a:r>
          </a:p>
        </p:txBody>
      </p:sp>
      <p:graphicFrame>
        <p:nvGraphicFramePr>
          <p:cNvPr id="105475" name="Object 3"/>
          <p:cNvGraphicFramePr>
            <a:graphicFrameLocks noChangeAspect="1"/>
          </p:cNvGraphicFramePr>
          <p:nvPr/>
        </p:nvGraphicFramePr>
        <p:xfrm>
          <a:off x="668789" y="1946945"/>
          <a:ext cx="2463800" cy="508000"/>
        </p:xfrm>
        <a:graphic>
          <a:graphicData uri="http://schemas.openxmlformats.org/presentationml/2006/ole">
            <mc:AlternateContent xmlns:mc="http://schemas.openxmlformats.org/markup-compatibility/2006">
              <mc:Choice xmlns:v="urn:schemas-microsoft-com:vml" Requires="v">
                <p:oleObj name="Equation" r:id="rId2" imgW="2463480" imgH="507960" progId="Equation.DSMT4">
                  <p:embed/>
                </p:oleObj>
              </mc:Choice>
              <mc:Fallback>
                <p:oleObj name="Equation" r:id="rId2" imgW="2463480" imgH="5079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8789" y="1946945"/>
                        <a:ext cx="2463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6" name="Object 4"/>
          <p:cNvGraphicFramePr>
            <a:graphicFrameLocks noChangeAspect="1"/>
          </p:cNvGraphicFramePr>
          <p:nvPr/>
        </p:nvGraphicFramePr>
        <p:xfrm>
          <a:off x="3192011" y="1727433"/>
          <a:ext cx="2514600" cy="723900"/>
        </p:xfrm>
        <a:graphic>
          <a:graphicData uri="http://schemas.openxmlformats.org/presentationml/2006/ole">
            <mc:AlternateContent xmlns:mc="http://schemas.openxmlformats.org/markup-compatibility/2006">
              <mc:Choice xmlns:v="urn:schemas-microsoft-com:vml" Requires="v">
                <p:oleObj name="Equation" r:id="rId4" imgW="2514600" imgH="723600" progId="Equation.DSMT4">
                  <p:embed/>
                </p:oleObj>
              </mc:Choice>
              <mc:Fallback>
                <p:oleObj name="Equation" r:id="rId4" imgW="2514600" imgH="7236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92011" y="1727433"/>
                        <a:ext cx="2514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7" name="Object 5"/>
          <p:cNvGraphicFramePr>
            <a:graphicFrameLocks noChangeAspect="1"/>
          </p:cNvGraphicFramePr>
          <p:nvPr/>
        </p:nvGraphicFramePr>
        <p:xfrm>
          <a:off x="3183622" y="2557244"/>
          <a:ext cx="2019300" cy="749300"/>
        </p:xfrm>
        <a:graphic>
          <a:graphicData uri="http://schemas.openxmlformats.org/presentationml/2006/ole">
            <mc:AlternateContent xmlns:mc="http://schemas.openxmlformats.org/markup-compatibility/2006">
              <mc:Choice xmlns:v="urn:schemas-microsoft-com:vml" Requires="v">
                <p:oleObj name="Equation" r:id="rId6" imgW="2019240" imgH="749160" progId="Equation.DSMT4">
                  <p:embed/>
                </p:oleObj>
              </mc:Choice>
              <mc:Fallback>
                <p:oleObj name="Equation" r:id="rId6" imgW="2019240" imgH="7491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83622" y="2557244"/>
                        <a:ext cx="201930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8" name="Object 6"/>
          <p:cNvGraphicFramePr>
            <a:graphicFrameLocks noChangeAspect="1"/>
          </p:cNvGraphicFramePr>
          <p:nvPr/>
        </p:nvGraphicFramePr>
        <p:xfrm>
          <a:off x="3175000" y="3412222"/>
          <a:ext cx="1778000" cy="774700"/>
        </p:xfrm>
        <a:graphic>
          <a:graphicData uri="http://schemas.openxmlformats.org/presentationml/2006/ole">
            <mc:AlternateContent xmlns:mc="http://schemas.openxmlformats.org/markup-compatibility/2006">
              <mc:Choice xmlns:v="urn:schemas-microsoft-com:vml" Requires="v">
                <p:oleObj name="Equation" r:id="rId8" imgW="1777680" imgH="774360" progId="Equation.DSMT4">
                  <p:embed/>
                </p:oleObj>
              </mc:Choice>
              <mc:Fallback>
                <p:oleObj name="Equation" r:id="rId8" imgW="1777680" imgH="7743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75000" y="3412222"/>
                        <a:ext cx="17780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9" name="Object 7"/>
          <p:cNvGraphicFramePr>
            <a:graphicFrameLocks noChangeAspect="1"/>
          </p:cNvGraphicFramePr>
          <p:nvPr/>
        </p:nvGraphicFramePr>
        <p:xfrm>
          <a:off x="3157756" y="4267200"/>
          <a:ext cx="1244600" cy="723900"/>
        </p:xfrm>
        <a:graphic>
          <a:graphicData uri="http://schemas.openxmlformats.org/presentationml/2006/ole">
            <mc:AlternateContent xmlns:mc="http://schemas.openxmlformats.org/markup-compatibility/2006">
              <mc:Choice xmlns:v="urn:schemas-microsoft-com:vml" Requires="v">
                <p:oleObj name="Equation" r:id="rId10" imgW="1244520" imgH="723600" progId="Equation.DSMT4">
                  <p:embed/>
                </p:oleObj>
              </mc:Choice>
              <mc:Fallback>
                <p:oleObj name="Equation" r:id="rId10" imgW="1244520" imgH="7236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57756" y="4267200"/>
                        <a:ext cx="1244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54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4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547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547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54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2682240"/>
          </a:xfrm>
          <a:solidFill>
            <a:schemeClr val="accent3"/>
          </a:solidFill>
          <a:ln w="28575">
            <a:solidFill>
              <a:srgbClr val="000000"/>
            </a:solidFill>
          </a:ln>
        </p:spPr>
        <p:txBody>
          <a:bodyPr>
            <a:noAutofit/>
          </a:bodyPr>
          <a:lstStyle/>
          <a:p>
            <a:r>
              <a:rPr lang="en-US" dirty="0">
                <a:solidFill>
                  <a:srgbClr val="000000"/>
                </a:solidFill>
              </a:rPr>
              <a:t>There is no logarithmic property for the logarithm of a sum or a difference. </a:t>
            </a:r>
          </a:p>
          <a:p>
            <a:endParaRPr lang="en-US" dirty="0">
              <a:solidFill>
                <a:srgbClr val="000000"/>
              </a:solidFill>
            </a:endParaRPr>
          </a:p>
        </p:txBody>
      </p:sp>
      <p:sp>
        <p:nvSpPr>
          <p:cNvPr id="3" name="Title 2"/>
          <p:cNvSpPr>
            <a:spLocks noGrp="1"/>
          </p:cNvSpPr>
          <p:nvPr>
            <p:ph type="title"/>
          </p:nvPr>
        </p:nvSpPr>
        <p:spPr/>
        <p:txBody>
          <a:bodyPr/>
          <a:lstStyle/>
          <a:p>
            <a:r>
              <a:rPr lang="en-US" dirty="0"/>
              <a:t>Caution: Common Misunderstandings about Logarithms</a:t>
            </a:r>
          </a:p>
        </p:txBody>
      </p:sp>
      <p:graphicFrame>
        <p:nvGraphicFramePr>
          <p:cNvPr id="5" name="Object 2">
            <a:extLst>
              <a:ext uri="{FF2B5EF4-FFF2-40B4-BE49-F238E27FC236}">
                <a16:creationId xmlns:a16="http://schemas.microsoft.com/office/drawing/2014/main" id="{51316781-1CB4-0761-7D70-87CDC02AFB7F}"/>
              </a:ext>
            </a:extLst>
          </p:cNvPr>
          <p:cNvGraphicFramePr>
            <a:graphicFrameLocks noChangeAspect="1"/>
          </p:cNvGraphicFramePr>
          <p:nvPr>
            <p:extLst>
              <p:ext uri="{D42A27DB-BD31-4B8C-83A1-F6EECF244321}">
                <p14:modId xmlns:p14="http://schemas.microsoft.com/office/powerpoint/2010/main" val="2624616730"/>
              </p:ext>
            </p:extLst>
          </p:nvPr>
        </p:nvGraphicFramePr>
        <p:xfrm>
          <a:off x="1149350" y="2355850"/>
          <a:ext cx="1574800" cy="482600"/>
        </p:xfrm>
        <a:graphic>
          <a:graphicData uri="http://schemas.openxmlformats.org/presentationml/2006/ole">
            <mc:AlternateContent xmlns:mc="http://schemas.openxmlformats.org/markup-compatibility/2006">
              <mc:Choice xmlns:v="urn:schemas-microsoft-com:vml" Requires="v">
                <p:oleObj name="Equation" r:id="rId2" imgW="1574640" imgH="482400" progId="Equation.DSMT4">
                  <p:embed/>
                </p:oleObj>
              </mc:Choice>
              <mc:Fallback>
                <p:oleObj name="Equation" r:id="rId2" imgW="1574640" imgH="482400" progId="Equation.DSMT4">
                  <p:embed/>
                  <p:pic>
                    <p:nvPicPr>
                      <p:cNvPr id="106498" name="Object 2"/>
                      <p:cNvPicPr>
                        <a:picLocks noChangeAspect="1" noChangeArrowheads="1"/>
                      </p:cNvPicPr>
                      <p:nvPr/>
                    </p:nvPicPr>
                    <p:blipFill>
                      <a:blip r:embed="rId3"/>
                      <a:srcRect/>
                      <a:stretch>
                        <a:fillRect/>
                      </a:stretch>
                    </p:blipFill>
                    <p:spPr bwMode="auto">
                      <a:xfrm>
                        <a:off x="1149350" y="2355850"/>
                        <a:ext cx="1574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a:extLst>
              <a:ext uri="{FF2B5EF4-FFF2-40B4-BE49-F238E27FC236}">
                <a16:creationId xmlns:a16="http://schemas.microsoft.com/office/drawing/2014/main" id="{D01C7078-0CB3-957B-7151-1682B0B6F242}"/>
              </a:ext>
            </a:extLst>
          </p:cNvPr>
          <p:cNvGraphicFramePr>
            <a:graphicFrameLocks noChangeAspect="1"/>
          </p:cNvGraphicFramePr>
          <p:nvPr>
            <p:extLst>
              <p:ext uri="{D42A27DB-BD31-4B8C-83A1-F6EECF244321}">
                <p14:modId xmlns:p14="http://schemas.microsoft.com/office/powerpoint/2010/main" val="1186382224"/>
              </p:ext>
            </p:extLst>
          </p:nvPr>
        </p:nvGraphicFramePr>
        <p:xfrm>
          <a:off x="1149350" y="3046413"/>
          <a:ext cx="1574800" cy="482600"/>
        </p:xfrm>
        <a:graphic>
          <a:graphicData uri="http://schemas.openxmlformats.org/presentationml/2006/ole">
            <mc:AlternateContent xmlns:mc="http://schemas.openxmlformats.org/markup-compatibility/2006">
              <mc:Choice xmlns:v="urn:schemas-microsoft-com:vml" Requires="v">
                <p:oleObj name="Equation" r:id="rId4" imgW="1574640" imgH="482400" progId="Equation.DSMT4">
                  <p:embed/>
                </p:oleObj>
              </mc:Choice>
              <mc:Fallback>
                <p:oleObj name="Equation" r:id="rId4" imgW="1574640" imgH="482400" progId="Equation.DSMT4">
                  <p:embed/>
                  <p:pic>
                    <p:nvPicPr>
                      <p:cNvPr id="106499" name="Object 3"/>
                      <p:cNvPicPr>
                        <a:picLocks noChangeAspect="1" noChangeArrowheads="1"/>
                      </p:cNvPicPr>
                      <p:nvPr/>
                    </p:nvPicPr>
                    <p:blipFill>
                      <a:blip r:embed="rId5"/>
                      <a:srcRect/>
                      <a:stretch>
                        <a:fillRect/>
                      </a:stretch>
                    </p:blipFill>
                    <p:spPr bwMode="auto">
                      <a:xfrm>
                        <a:off x="1149350" y="3046413"/>
                        <a:ext cx="1574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6">
            <a:extLst>
              <a:ext uri="{FF2B5EF4-FFF2-40B4-BE49-F238E27FC236}">
                <a16:creationId xmlns:a16="http://schemas.microsoft.com/office/drawing/2014/main" id="{ED587580-3267-DD15-F37B-9881C34B48CF}"/>
              </a:ext>
            </a:extLst>
          </p:cNvPr>
          <p:cNvSpPr/>
          <p:nvPr/>
        </p:nvSpPr>
        <p:spPr>
          <a:xfrm>
            <a:off x="4254500" y="2335540"/>
            <a:ext cx="3429000" cy="523220"/>
          </a:xfrm>
          <a:prstGeom prst="rect">
            <a:avLst/>
          </a:prstGeom>
        </p:spPr>
        <p:txBody>
          <a:bodyPr wrap="square">
            <a:spAutoFit/>
          </a:bodyPr>
          <a:lstStyle/>
          <a:p>
            <a:r>
              <a:rPr lang="en-US" sz="2800" dirty="0">
                <a:solidFill>
                  <a:srgbClr val="000000"/>
                </a:solidFill>
              </a:rPr>
              <a:t>Cannot be simplified </a:t>
            </a:r>
          </a:p>
        </p:txBody>
      </p:sp>
      <p:sp>
        <p:nvSpPr>
          <p:cNvPr id="8" name="Rectangle 7">
            <a:extLst>
              <a:ext uri="{FF2B5EF4-FFF2-40B4-BE49-F238E27FC236}">
                <a16:creationId xmlns:a16="http://schemas.microsoft.com/office/drawing/2014/main" id="{24D58017-7582-1CB9-D481-8A5B2FA748EA}"/>
              </a:ext>
            </a:extLst>
          </p:cNvPr>
          <p:cNvSpPr/>
          <p:nvPr/>
        </p:nvSpPr>
        <p:spPr>
          <a:xfrm>
            <a:off x="4254500" y="3026430"/>
            <a:ext cx="3429000" cy="523220"/>
          </a:xfrm>
          <a:prstGeom prst="rect">
            <a:avLst/>
          </a:prstGeom>
        </p:spPr>
        <p:txBody>
          <a:bodyPr wrap="square">
            <a:spAutoFit/>
          </a:bodyPr>
          <a:lstStyle/>
          <a:p>
            <a:r>
              <a:rPr lang="en-US" sz="2800" dirty="0">
                <a:solidFill>
                  <a:srgbClr val="000000"/>
                </a:solidFill>
              </a:rPr>
              <a:t>Cannot be simplified </a:t>
            </a:r>
          </a:p>
        </p:txBody>
      </p:sp>
    </p:spTree>
    <p:extLst>
      <p:ext uri="{BB962C8B-B14F-4D97-AF65-F5344CB8AC3E}">
        <p14:creationId xmlns:p14="http://schemas.microsoft.com/office/powerpoint/2010/main" val="20990582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4511040"/>
          </a:xfrm>
          <a:solidFill>
            <a:schemeClr val="accent3"/>
          </a:solidFill>
          <a:ln w="28575">
            <a:solidFill>
              <a:srgbClr val="000000"/>
            </a:solidFill>
          </a:ln>
        </p:spPr>
        <p:txBody>
          <a:bodyPr>
            <a:noAutofit/>
          </a:bodyPr>
          <a:lstStyle/>
          <a:p>
            <a:r>
              <a:rPr lang="en-US" dirty="0">
                <a:solidFill>
                  <a:srgbClr val="000000"/>
                </a:solidFill>
              </a:rPr>
              <a:t> Also,</a:t>
            </a: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sp>
        <p:nvSpPr>
          <p:cNvPr id="3" name="Title 2"/>
          <p:cNvSpPr>
            <a:spLocks noGrp="1"/>
          </p:cNvSpPr>
          <p:nvPr>
            <p:ph type="title"/>
          </p:nvPr>
        </p:nvSpPr>
        <p:spPr/>
        <p:txBody>
          <a:bodyPr/>
          <a:lstStyle/>
          <a:p>
            <a:r>
              <a:rPr lang="en-US" dirty="0"/>
              <a:t>Caution: Common Misunderstandings about Logarithms (cont.)</a:t>
            </a:r>
          </a:p>
        </p:txBody>
      </p:sp>
      <p:sp>
        <p:nvSpPr>
          <p:cNvPr id="4" name="Rectangle 3">
            <a:extLst>
              <a:ext uri="{FF2B5EF4-FFF2-40B4-BE49-F238E27FC236}">
                <a16:creationId xmlns:a16="http://schemas.microsoft.com/office/drawing/2014/main" id="{3DF14CAE-C9AB-369D-BF3D-9ABE4D4A3F99}"/>
              </a:ext>
            </a:extLst>
          </p:cNvPr>
          <p:cNvSpPr/>
          <p:nvPr/>
        </p:nvSpPr>
        <p:spPr>
          <a:xfrm>
            <a:off x="4699749" y="2044326"/>
            <a:ext cx="3700244" cy="1384995"/>
          </a:xfrm>
          <a:prstGeom prst="rect">
            <a:avLst/>
          </a:prstGeom>
        </p:spPr>
        <p:txBody>
          <a:bodyPr wrap="square">
            <a:spAutoFit/>
          </a:bodyPr>
          <a:lstStyle/>
          <a:p>
            <a:r>
              <a:rPr lang="en-US" sz="2800" dirty="0">
                <a:solidFill>
                  <a:srgbClr val="000000"/>
                </a:solidFill>
              </a:rPr>
              <a:t>The log of a product does not equal the product of the logs. </a:t>
            </a:r>
          </a:p>
        </p:txBody>
      </p:sp>
      <p:sp>
        <p:nvSpPr>
          <p:cNvPr id="9" name="Rectangle 8">
            <a:extLst>
              <a:ext uri="{FF2B5EF4-FFF2-40B4-BE49-F238E27FC236}">
                <a16:creationId xmlns:a16="http://schemas.microsoft.com/office/drawing/2014/main" id="{5ABD1EB8-0AF4-2FCE-D4C3-23755CF02A7E}"/>
              </a:ext>
            </a:extLst>
          </p:cNvPr>
          <p:cNvSpPr/>
          <p:nvPr/>
        </p:nvSpPr>
        <p:spPr>
          <a:xfrm>
            <a:off x="4699749" y="3612201"/>
            <a:ext cx="3962400" cy="1384995"/>
          </a:xfrm>
          <a:prstGeom prst="rect">
            <a:avLst/>
          </a:prstGeom>
        </p:spPr>
        <p:txBody>
          <a:bodyPr wrap="square">
            <a:spAutoFit/>
          </a:bodyPr>
          <a:lstStyle/>
          <a:p>
            <a:r>
              <a:rPr lang="en-US" sz="2800" dirty="0">
                <a:solidFill>
                  <a:srgbClr val="000000"/>
                </a:solidFill>
              </a:rPr>
              <a:t>The log of a quotient does not equal the quotient of the logs. </a:t>
            </a:r>
          </a:p>
        </p:txBody>
      </p:sp>
      <p:graphicFrame>
        <p:nvGraphicFramePr>
          <p:cNvPr id="10" name="Object 4">
            <a:extLst>
              <a:ext uri="{FF2B5EF4-FFF2-40B4-BE49-F238E27FC236}">
                <a16:creationId xmlns:a16="http://schemas.microsoft.com/office/drawing/2014/main" id="{D798E4F5-AB78-A383-1264-AB3352F10E7C}"/>
              </a:ext>
            </a:extLst>
          </p:cNvPr>
          <p:cNvGraphicFramePr>
            <a:graphicFrameLocks noChangeAspect="1"/>
          </p:cNvGraphicFramePr>
          <p:nvPr>
            <p:extLst>
              <p:ext uri="{D42A27DB-BD31-4B8C-83A1-F6EECF244321}">
                <p14:modId xmlns:p14="http://schemas.microsoft.com/office/powerpoint/2010/main" val="2046913131"/>
              </p:ext>
            </p:extLst>
          </p:nvPr>
        </p:nvGraphicFramePr>
        <p:xfrm>
          <a:off x="1104900" y="3589338"/>
          <a:ext cx="2057400" cy="927100"/>
        </p:xfrm>
        <a:graphic>
          <a:graphicData uri="http://schemas.openxmlformats.org/presentationml/2006/ole">
            <mc:AlternateContent xmlns:mc="http://schemas.openxmlformats.org/markup-compatibility/2006">
              <mc:Choice xmlns:v="urn:schemas-microsoft-com:vml" Requires="v">
                <p:oleObj name="Equation" r:id="rId2" imgW="2057400" imgH="927000" progId="Equation.DSMT4">
                  <p:embed/>
                </p:oleObj>
              </mc:Choice>
              <mc:Fallback>
                <p:oleObj name="Equation" r:id="rId2" imgW="2057400" imgH="927000" progId="Equation.DSMT4">
                  <p:embed/>
                  <p:pic>
                    <p:nvPicPr>
                      <p:cNvPr id="106500" name="Object 4"/>
                      <p:cNvPicPr>
                        <a:picLocks noChangeAspect="1" noChangeArrowheads="1"/>
                      </p:cNvPicPr>
                      <p:nvPr/>
                    </p:nvPicPr>
                    <p:blipFill>
                      <a:blip r:embed="rId3"/>
                      <a:srcRect/>
                      <a:stretch>
                        <a:fillRect/>
                      </a:stretch>
                    </p:blipFill>
                    <p:spPr bwMode="auto">
                      <a:xfrm>
                        <a:off x="1104900" y="3589338"/>
                        <a:ext cx="20574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5">
            <a:extLst>
              <a:ext uri="{FF2B5EF4-FFF2-40B4-BE49-F238E27FC236}">
                <a16:creationId xmlns:a16="http://schemas.microsoft.com/office/drawing/2014/main" id="{B58E7A47-7096-7D07-AF64-2131A496C71D}"/>
              </a:ext>
            </a:extLst>
          </p:cNvPr>
          <p:cNvGraphicFramePr>
            <a:graphicFrameLocks noChangeAspect="1"/>
          </p:cNvGraphicFramePr>
          <p:nvPr>
            <p:extLst>
              <p:ext uri="{D42A27DB-BD31-4B8C-83A1-F6EECF244321}">
                <p14:modId xmlns:p14="http://schemas.microsoft.com/office/powerpoint/2010/main" val="4112442761"/>
              </p:ext>
            </p:extLst>
          </p:nvPr>
        </p:nvGraphicFramePr>
        <p:xfrm>
          <a:off x="1104900" y="2355850"/>
          <a:ext cx="3314700" cy="482600"/>
        </p:xfrm>
        <a:graphic>
          <a:graphicData uri="http://schemas.openxmlformats.org/presentationml/2006/ole">
            <mc:AlternateContent xmlns:mc="http://schemas.openxmlformats.org/markup-compatibility/2006">
              <mc:Choice xmlns:v="urn:schemas-microsoft-com:vml" Requires="v">
                <p:oleObj name="Equation" r:id="rId4" imgW="3314520" imgH="482400" progId="Equation.DSMT4">
                  <p:embed/>
                </p:oleObj>
              </mc:Choice>
              <mc:Fallback>
                <p:oleObj name="Equation" r:id="rId4" imgW="3314520" imgH="482400" progId="Equation.DSMT4">
                  <p:embed/>
                  <p:pic>
                    <p:nvPicPr>
                      <p:cNvPr id="106501" name="Object 5"/>
                      <p:cNvPicPr>
                        <a:picLocks noChangeAspect="1" noChangeArrowheads="1"/>
                      </p:cNvPicPr>
                      <p:nvPr/>
                    </p:nvPicPr>
                    <p:blipFill>
                      <a:blip r:embed="rId5"/>
                      <a:srcRect/>
                      <a:stretch>
                        <a:fillRect/>
                      </a:stretch>
                    </p:blipFill>
                    <p:spPr bwMode="auto">
                      <a:xfrm>
                        <a:off x="1104900" y="2355850"/>
                        <a:ext cx="3314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196224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1844040"/>
          </a:xfrm>
          <a:solidFill>
            <a:schemeClr val="accent3"/>
          </a:solidFill>
          <a:ln w="28575">
            <a:solidFill>
              <a:srgbClr val="000000"/>
            </a:solidFill>
          </a:ln>
        </p:spPr>
        <p:txBody>
          <a:bodyPr>
            <a:noAutofit/>
          </a:bodyPr>
          <a:lstStyle/>
          <a:p>
            <a:r>
              <a:rPr lang="en-US" dirty="0">
                <a:solidFill>
                  <a:srgbClr val="000000"/>
                </a:solidFill>
              </a:rPr>
              <a:t>Also, because the logarithms are rounded to 4 decimal places, a slight difference may occur in the answers if a calculator is used to find the logarithms in some of the illustrations.</a:t>
            </a:r>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dirty="0">
              <a:solidFill>
                <a:srgbClr val="000000"/>
              </a:solidFill>
              <a:latin typeface="Calibri" pitchFamily="34" charset="0"/>
            </a:endParaRPr>
          </a:p>
          <a:p>
            <a:endParaRPr lang="en-US" b="1" dirty="0">
              <a:solidFill>
                <a:srgbClr val="000000"/>
              </a:solidFill>
            </a:endParaRPr>
          </a:p>
          <a:p>
            <a:endParaRPr lang="en-US" b="1" dirty="0">
              <a:solidFill>
                <a:srgbClr val="000000"/>
              </a:solidFill>
            </a:endParaRPr>
          </a:p>
        </p:txBody>
      </p:sp>
      <p:sp>
        <p:nvSpPr>
          <p:cNvPr id="3" name="Title 2"/>
          <p:cNvSpPr>
            <a:spLocks noGrp="1"/>
          </p:cNvSpPr>
          <p:nvPr>
            <p:ph type="title"/>
          </p:nvPr>
        </p:nvSpPr>
        <p:spPr/>
        <p:txBody>
          <a:bodyPr/>
          <a:lstStyle/>
          <a:p>
            <a:r>
              <a:rPr lang="en-US" dirty="0"/>
              <a:t>Note (cont.)</a:t>
            </a:r>
          </a:p>
        </p:txBody>
      </p:sp>
    </p:spTree>
    <p:extLst>
      <p:ext uri="{BB962C8B-B14F-4D97-AF65-F5344CB8AC3E}">
        <p14:creationId xmlns:p14="http://schemas.microsoft.com/office/powerpoint/2010/main" val="2202730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6425" cy="2246769"/>
          </a:xfrm>
          <a:prstGeom prst="rect">
            <a:avLst/>
          </a:prstGeom>
          <a:solidFill>
            <a:schemeClr val="accent3"/>
          </a:solidFill>
          <a:ln w="28575">
            <a:solidFill>
              <a:srgbClr val="000000"/>
            </a:solidFill>
          </a:ln>
        </p:spPr>
        <p:txBody>
          <a:bodyPr>
            <a:spAutoFit/>
          </a:bodyPr>
          <a:lstStyle/>
          <a:p>
            <a:r>
              <a:rPr lang="en-US" sz="2800" dirty="0">
                <a:solidFill>
                  <a:srgbClr val="000000"/>
                </a:solidFill>
              </a:rPr>
              <a:t>For </a:t>
            </a:r>
            <a:r>
              <a:rPr lang="en-US" sz="2800" i="1" dirty="0">
                <a:solidFill>
                  <a:srgbClr val="000000"/>
                </a:solidFill>
              </a:rPr>
              <a:t>b</a:t>
            </a:r>
            <a:r>
              <a:rPr lang="en-US" sz="2800" dirty="0">
                <a:solidFill>
                  <a:srgbClr val="000000"/>
                </a:solidFill>
              </a:rPr>
              <a:t> &gt; 0, </a:t>
            </a:r>
            <a:r>
              <a:rPr lang="en-US" sz="2800" i="1" dirty="0">
                <a:solidFill>
                  <a:srgbClr val="000000"/>
                </a:solidFill>
              </a:rPr>
              <a:t>b</a:t>
            </a:r>
            <a:r>
              <a:rPr lang="en-US" sz="2800" dirty="0">
                <a:solidFill>
                  <a:srgbClr val="000000"/>
                </a:solidFill>
              </a:rPr>
              <a:t> ≠ 1, and </a:t>
            </a:r>
            <a:r>
              <a:rPr lang="en-US" sz="2800" i="1" dirty="0">
                <a:solidFill>
                  <a:srgbClr val="000000"/>
                </a:solidFill>
              </a:rPr>
              <a:t>x</a:t>
            </a:r>
            <a:r>
              <a:rPr lang="en-US" sz="2800" dirty="0">
                <a:solidFill>
                  <a:srgbClr val="000000"/>
                </a:solidFill>
              </a:rPr>
              <a:t>, </a:t>
            </a:r>
            <a:r>
              <a:rPr lang="en-US" sz="2800" i="1" dirty="0">
                <a:solidFill>
                  <a:srgbClr val="000000"/>
                </a:solidFill>
              </a:rPr>
              <a:t>y</a:t>
            </a:r>
            <a:r>
              <a:rPr lang="en-US" sz="2800" dirty="0">
                <a:solidFill>
                  <a:srgbClr val="000000"/>
                </a:solidFill>
              </a:rPr>
              <a:t> &gt; 0, </a:t>
            </a:r>
          </a:p>
          <a:p>
            <a:endParaRPr lang="en-US" sz="2800" dirty="0">
              <a:solidFill>
                <a:srgbClr val="000000"/>
              </a:solidFill>
            </a:endParaRPr>
          </a:p>
          <a:p>
            <a:endParaRPr lang="en-US" sz="2800" dirty="0">
              <a:solidFill>
                <a:srgbClr val="000000"/>
              </a:solidFill>
            </a:endParaRPr>
          </a:p>
          <a:p>
            <a:r>
              <a:rPr lang="en-US" sz="2800" dirty="0">
                <a:solidFill>
                  <a:srgbClr val="000000"/>
                </a:solidFill>
              </a:rPr>
              <a:t>In words, the logarithm of a product is equal to the sum of the logarithms of the factors. </a:t>
            </a:r>
            <a:endParaRPr lang="en-US" sz="2700" dirty="0">
              <a:solidFill>
                <a:srgbClr val="000000"/>
              </a:solidFill>
            </a:endParaRPr>
          </a:p>
        </p:txBody>
      </p:sp>
      <p:sp>
        <p:nvSpPr>
          <p:cNvPr id="6146" name="Rectangle 2"/>
          <p:cNvSpPr>
            <a:spLocks noGrp="1"/>
          </p:cNvSpPr>
          <p:nvPr>
            <p:ph type="title"/>
          </p:nvPr>
        </p:nvSpPr>
        <p:spPr>
          <a:xfrm>
            <a:off x="457200" y="182880"/>
            <a:ext cx="8229600" cy="914400"/>
          </a:xfrm>
          <a:prstGeom prst="rect">
            <a:avLst/>
          </a:prstGeom>
        </p:spPr>
        <p:txBody>
          <a:bodyPr>
            <a:normAutofit/>
          </a:bodyPr>
          <a:lstStyle/>
          <a:p>
            <a:r>
              <a:rPr lang="en-US" dirty="0"/>
              <a:t>Properties: Product Rule for Logarithms </a:t>
            </a:r>
          </a:p>
        </p:txBody>
      </p:sp>
      <p:graphicFrame>
        <p:nvGraphicFramePr>
          <p:cNvPr id="48129" name="Object 1"/>
          <p:cNvGraphicFramePr>
            <a:graphicFrameLocks noChangeAspect="1"/>
          </p:cNvGraphicFramePr>
          <p:nvPr>
            <p:extLst>
              <p:ext uri="{D42A27DB-BD31-4B8C-83A1-F6EECF244321}">
                <p14:modId xmlns:p14="http://schemas.microsoft.com/office/powerpoint/2010/main" val="2722747705"/>
              </p:ext>
            </p:extLst>
          </p:nvPr>
        </p:nvGraphicFramePr>
        <p:xfrm>
          <a:off x="2933700" y="1981200"/>
          <a:ext cx="3276600" cy="431800"/>
        </p:xfrm>
        <a:graphic>
          <a:graphicData uri="http://schemas.openxmlformats.org/presentationml/2006/ole">
            <mc:AlternateContent xmlns:mc="http://schemas.openxmlformats.org/markup-compatibility/2006">
              <mc:Choice xmlns:v="urn:schemas-microsoft-com:vml" Requires="v">
                <p:oleObj name="Equation" r:id="rId2" imgW="3276360" imgH="431640" progId="Equation.DSMT4">
                  <p:embed/>
                </p:oleObj>
              </mc:Choice>
              <mc:Fallback>
                <p:oleObj name="Equation" r:id="rId2" imgW="3276360" imgH="431640" progId="Equation.DSMT4">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33700" y="1981200"/>
                        <a:ext cx="3276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Simplify each expression using the product rule. </a:t>
            </a:r>
          </a:p>
          <a:p>
            <a:endParaRPr lang="en-US" dirty="0"/>
          </a:p>
          <a:p>
            <a:r>
              <a:rPr lang="en-US" b="1" dirty="0"/>
              <a:t>Solution </a:t>
            </a:r>
            <a:endParaRPr lang="en-US" dirty="0"/>
          </a:p>
        </p:txBody>
      </p:sp>
      <p:sp>
        <p:nvSpPr>
          <p:cNvPr id="3" name="Title 2"/>
          <p:cNvSpPr>
            <a:spLocks noGrp="1"/>
          </p:cNvSpPr>
          <p:nvPr>
            <p:ph type="title"/>
          </p:nvPr>
        </p:nvSpPr>
        <p:spPr/>
        <p:txBody>
          <a:bodyPr/>
          <a:lstStyle/>
          <a:p>
            <a:r>
              <a:rPr lang="en-US" dirty="0"/>
              <a:t>Example 1: Using the Product Rule of Logarithms </a:t>
            </a:r>
          </a:p>
        </p:txBody>
      </p:sp>
      <p:graphicFrame>
        <p:nvGraphicFramePr>
          <p:cNvPr id="79874" name="Object 2"/>
          <p:cNvGraphicFramePr>
            <a:graphicFrameLocks noChangeAspect="1"/>
          </p:cNvGraphicFramePr>
          <p:nvPr/>
        </p:nvGraphicFramePr>
        <p:xfrm>
          <a:off x="558567" y="1828800"/>
          <a:ext cx="1917700" cy="431800"/>
        </p:xfrm>
        <a:graphic>
          <a:graphicData uri="http://schemas.openxmlformats.org/presentationml/2006/ole">
            <mc:AlternateContent xmlns:mc="http://schemas.openxmlformats.org/markup-compatibility/2006">
              <mc:Choice xmlns:v="urn:schemas-microsoft-com:vml" Requires="v">
                <p:oleObj name="Equation" r:id="rId2" imgW="1917360" imgH="431640" progId="Equation.DSMT4">
                  <p:embed/>
                </p:oleObj>
              </mc:Choice>
              <mc:Fallback>
                <p:oleObj name="Equation" r:id="rId2" imgW="1917360" imgH="4316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567" y="1828800"/>
                        <a:ext cx="1917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57200" y="4508718"/>
            <a:ext cx="8229600" cy="1384995"/>
          </a:xfrm>
          <a:prstGeom prst="rect">
            <a:avLst/>
          </a:prstGeom>
        </p:spPr>
        <p:txBody>
          <a:bodyPr>
            <a:spAutoFit/>
          </a:bodyPr>
          <a:lstStyle/>
          <a:p>
            <a:r>
              <a:rPr lang="en-US" sz="2800" dirty="0"/>
              <a:t>(We knew this result from another approach: </a:t>
            </a:r>
            <a:br>
              <a:rPr lang="en-US" sz="2800" dirty="0"/>
            </a:br>
            <a:r>
              <a:rPr lang="en-US" sz="2800" dirty="0"/>
              <a:t>                                             But the approach shown helps to confirm that the product rule works.)</a:t>
            </a:r>
          </a:p>
        </p:txBody>
      </p:sp>
      <p:graphicFrame>
        <p:nvGraphicFramePr>
          <p:cNvPr id="79876" name="Object 4"/>
          <p:cNvGraphicFramePr>
            <a:graphicFrameLocks noChangeAspect="1"/>
          </p:cNvGraphicFramePr>
          <p:nvPr/>
        </p:nvGraphicFramePr>
        <p:xfrm>
          <a:off x="609600" y="4991085"/>
          <a:ext cx="3543300" cy="469900"/>
        </p:xfrm>
        <a:graphic>
          <a:graphicData uri="http://schemas.openxmlformats.org/presentationml/2006/ole">
            <mc:AlternateContent xmlns:mc="http://schemas.openxmlformats.org/markup-compatibility/2006">
              <mc:Choice xmlns:v="urn:schemas-microsoft-com:vml" Requires="v">
                <p:oleObj name="Equation" r:id="rId4" imgW="3543120" imgH="469800" progId="Equation.DSMT4">
                  <p:embed/>
                </p:oleObj>
              </mc:Choice>
              <mc:Fallback>
                <p:oleObj name="Equation" r:id="rId4" imgW="354312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4991085"/>
                        <a:ext cx="3543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78" name="Object 6"/>
          <p:cNvGraphicFramePr>
            <a:graphicFrameLocks noChangeAspect="1"/>
          </p:cNvGraphicFramePr>
          <p:nvPr/>
        </p:nvGraphicFramePr>
        <p:xfrm>
          <a:off x="2514600" y="2895600"/>
          <a:ext cx="2565400" cy="469900"/>
        </p:xfrm>
        <a:graphic>
          <a:graphicData uri="http://schemas.openxmlformats.org/presentationml/2006/ole">
            <mc:AlternateContent xmlns:mc="http://schemas.openxmlformats.org/markup-compatibility/2006">
              <mc:Choice xmlns:v="urn:schemas-microsoft-com:vml" Requires="v">
                <p:oleObj name="Equation" r:id="rId6" imgW="2565360" imgH="469800" progId="Equation.DSMT4">
                  <p:embed/>
                </p:oleObj>
              </mc:Choice>
              <mc:Fallback>
                <p:oleObj name="Equation" r:id="rId6" imgW="2565360" imgH="4698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4600" y="2895600"/>
                        <a:ext cx="2565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79" name="Object 7"/>
          <p:cNvGraphicFramePr>
            <a:graphicFrameLocks noChangeAspect="1"/>
          </p:cNvGraphicFramePr>
          <p:nvPr/>
        </p:nvGraphicFramePr>
        <p:xfrm>
          <a:off x="2514600" y="3445778"/>
          <a:ext cx="4038600" cy="431800"/>
        </p:xfrm>
        <a:graphic>
          <a:graphicData uri="http://schemas.openxmlformats.org/presentationml/2006/ole">
            <mc:AlternateContent xmlns:mc="http://schemas.openxmlformats.org/markup-compatibility/2006">
              <mc:Choice xmlns:v="urn:schemas-microsoft-com:vml" Requires="v">
                <p:oleObj name="Equation" r:id="rId8" imgW="4038480" imgH="431640" progId="Equation.DSMT4">
                  <p:embed/>
                </p:oleObj>
              </mc:Choice>
              <mc:Fallback>
                <p:oleObj name="Equation" r:id="rId8" imgW="4038480" imgH="43164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14600" y="3445778"/>
                        <a:ext cx="4038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80" name="Object 8"/>
          <p:cNvGraphicFramePr>
            <a:graphicFrameLocks noChangeAspect="1"/>
          </p:cNvGraphicFramePr>
          <p:nvPr/>
        </p:nvGraphicFramePr>
        <p:xfrm>
          <a:off x="2514600" y="4038600"/>
          <a:ext cx="1371600" cy="279400"/>
        </p:xfrm>
        <a:graphic>
          <a:graphicData uri="http://schemas.openxmlformats.org/presentationml/2006/ole">
            <mc:AlternateContent xmlns:mc="http://schemas.openxmlformats.org/markup-compatibility/2006">
              <mc:Choice xmlns:v="urn:schemas-microsoft-com:vml" Requires="v">
                <p:oleObj name="Equation" r:id="rId10" imgW="1371600" imgH="279360" progId="Equation.DSMT4">
                  <p:embed/>
                </p:oleObj>
              </mc:Choice>
              <mc:Fallback>
                <p:oleObj name="Equation" r:id="rId10" imgW="1371600" imgH="27936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14600" y="4038600"/>
                        <a:ext cx="1371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81" name="Object 9"/>
          <p:cNvGraphicFramePr>
            <a:graphicFrameLocks noChangeAspect="1"/>
          </p:cNvGraphicFramePr>
          <p:nvPr/>
        </p:nvGraphicFramePr>
        <p:xfrm>
          <a:off x="3928145" y="4038600"/>
          <a:ext cx="469900" cy="292100"/>
        </p:xfrm>
        <a:graphic>
          <a:graphicData uri="http://schemas.openxmlformats.org/presentationml/2006/ole">
            <mc:AlternateContent xmlns:mc="http://schemas.openxmlformats.org/markup-compatibility/2006">
              <mc:Choice xmlns:v="urn:schemas-microsoft-com:vml" Requires="v">
                <p:oleObj name="Equation" r:id="rId12" imgW="469800" imgH="291960" progId="Equation.DSMT4">
                  <p:embed/>
                </p:oleObj>
              </mc:Choice>
              <mc:Fallback>
                <p:oleObj name="Equation" r:id="rId12" imgW="469800" imgH="29196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28145" y="4038600"/>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2">
            <a:extLst>
              <a:ext uri="{FF2B5EF4-FFF2-40B4-BE49-F238E27FC236}">
                <a16:creationId xmlns:a16="http://schemas.microsoft.com/office/drawing/2014/main" id="{50A10D7D-A708-F74A-F842-3777B9EC1220}"/>
              </a:ext>
            </a:extLst>
          </p:cNvPr>
          <p:cNvGraphicFramePr>
            <a:graphicFrameLocks noChangeAspect="1"/>
          </p:cNvGraphicFramePr>
          <p:nvPr>
            <p:extLst>
              <p:ext uri="{D42A27DB-BD31-4B8C-83A1-F6EECF244321}">
                <p14:modId xmlns:p14="http://schemas.microsoft.com/office/powerpoint/2010/main" val="516778345"/>
              </p:ext>
            </p:extLst>
          </p:nvPr>
        </p:nvGraphicFramePr>
        <p:xfrm>
          <a:off x="3610645" y="1828800"/>
          <a:ext cx="1574800" cy="431800"/>
        </p:xfrm>
        <a:graphic>
          <a:graphicData uri="http://schemas.openxmlformats.org/presentationml/2006/ole">
            <mc:AlternateContent xmlns:mc="http://schemas.openxmlformats.org/markup-compatibility/2006">
              <mc:Choice xmlns:v="urn:schemas-microsoft-com:vml" Requires="v">
                <p:oleObj name="Equation" r:id="rId14" imgW="1574640" imgH="431640" progId="Equation.DSMT4">
                  <p:embed/>
                </p:oleObj>
              </mc:Choice>
              <mc:Fallback>
                <p:oleObj name="Equation" r:id="rId14" imgW="1574640" imgH="431640" progId="Equation.DSMT4">
                  <p:embed/>
                  <p:pic>
                    <p:nvPicPr>
                      <p:cNvPr id="80898" name="Object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10645" y="1828800"/>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4">
            <a:extLst>
              <a:ext uri="{FF2B5EF4-FFF2-40B4-BE49-F238E27FC236}">
                <a16:creationId xmlns:a16="http://schemas.microsoft.com/office/drawing/2014/main" id="{BBCB6BF5-3DE9-65F1-CBCF-B50FAC28A6F7}"/>
              </a:ext>
            </a:extLst>
          </p:cNvPr>
          <p:cNvGraphicFramePr>
            <a:graphicFrameLocks noChangeAspect="1"/>
          </p:cNvGraphicFramePr>
          <p:nvPr>
            <p:extLst>
              <p:ext uri="{D42A27DB-BD31-4B8C-83A1-F6EECF244321}">
                <p14:modId xmlns:p14="http://schemas.microsoft.com/office/powerpoint/2010/main" val="2423048371"/>
              </p:ext>
            </p:extLst>
          </p:nvPr>
        </p:nvGraphicFramePr>
        <p:xfrm>
          <a:off x="6319823" y="1828800"/>
          <a:ext cx="1574800" cy="431800"/>
        </p:xfrm>
        <a:graphic>
          <a:graphicData uri="http://schemas.openxmlformats.org/presentationml/2006/ole">
            <mc:AlternateContent xmlns:mc="http://schemas.openxmlformats.org/markup-compatibility/2006">
              <mc:Choice xmlns:v="urn:schemas-microsoft-com:vml" Requires="v">
                <p:oleObj name="Equation" r:id="rId16" imgW="1574640" imgH="431640" progId="Equation.DSMT4">
                  <p:embed/>
                </p:oleObj>
              </mc:Choice>
              <mc:Fallback>
                <p:oleObj name="Equation" r:id="rId16" imgW="1574640" imgH="431640" progId="Equation.DSMT4">
                  <p:embed/>
                  <p:pic>
                    <p:nvPicPr>
                      <p:cNvPr id="80900" name="Object 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319823" y="1828800"/>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2">
            <a:extLst>
              <a:ext uri="{FF2B5EF4-FFF2-40B4-BE49-F238E27FC236}">
                <a16:creationId xmlns:a16="http://schemas.microsoft.com/office/drawing/2014/main" id="{CFFB7C66-96E7-786D-5B61-A45E106484E3}"/>
              </a:ext>
            </a:extLst>
          </p:cNvPr>
          <p:cNvGraphicFramePr>
            <a:graphicFrameLocks noChangeAspect="1"/>
          </p:cNvGraphicFramePr>
          <p:nvPr>
            <p:extLst>
              <p:ext uri="{D42A27DB-BD31-4B8C-83A1-F6EECF244321}">
                <p14:modId xmlns:p14="http://schemas.microsoft.com/office/powerpoint/2010/main" val="578693157"/>
              </p:ext>
            </p:extLst>
          </p:nvPr>
        </p:nvGraphicFramePr>
        <p:xfrm>
          <a:off x="527050" y="2913598"/>
          <a:ext cx="1917700" cy="431800"/>
        </p:xfrm>
        <a:graphic>
          <a:graphicData uri="http://schemas.openxmlformats.org/presentationml/2006/ole">
            <mc:AlternateContent xmlns:mc="http://schemas.openxmlformats.org/markup-compatibility/2006">
              <mc:Choice xmlns:v="urn:schemas-microsoft-com:vml" Requires="v">
                <p:oleObj name="Equation" r:id="rId2" imgW="1917360" imgH="431640" progId="Equation.DSMT4">
                  <p:embed/>
                </p:oleObj>
              </mc:Choice>
              <mc:Fallback>
                <p:oleObj name="Equation" r:id="rId2" imgW="1917360" imgH="431640" progId="Equation.DSMT4">
                  <p:embed/>
                  <p:pic>
                    <p:nvPicPr>
                      <p:cNvPr id="79874"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7050" y="2913598"/>
                        <a:ext cx="1917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8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8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8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88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987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1: Using the Product Rule of Logarithms (cont.)</a:t>
            </a:r>
          </a:p>
        </p:txBody>
      </p:sp>
      <p:graphicFrame>
        <p:nvGraphicFramePr>
          <p:cNvPr id="80898" name="Object 2"/>
          <p:cNvGraphicFramePr>
            <a:graphicFrameLocks noChangeAspect="1"/>
          </p:cNvGraphicFramePr>
          <p:nvPr>
            <p:extLst>
              <p:ext uri="{D42A27DB-BD31-4B8C-83A1-F6EECF244321}">
                <p14:modId xmlns:p14="http://schemas.microsoft.com/office/powerpoint/2010/main" val="2804896554"/>
              </p:ext>
            </p:extLst>
          </p:nvPr>
        </p:nvGraphicFramePr>
        <p:xfrm>
          <a:off x="533400" y="1252756"/>
          <a:ext cx="1574800" cy="431800"/>
        </p:xfrm>
        <a:graphic>
          <a:graphicData uri="http://schemas.openxmlformats.org/presentationml/2006/ole">
            <mc:AlternateContent xmlns:mc="http://schemas.openxmlformats.org/markup-compatibility/2006">
              <mc:Choice xmlns:v="urn:schemas-microsoft-com:vml" Requires="v">
                <p:oleObj name="Equation" r:id="rId2" imgW="1574640" imgH="431640" progId="Equation.DSMT4">
                  <p:embed/>
                </p:oleObj>
              </mc:Choice>
              <mc:Fallback>
                <p:oleObj name="Equation" r:id="rId2" imgW="1574640" imgH="4316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252756"/>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0" name="Object 4"/>
          <p:cNvGraphicFramePr>
            <a:graphicFrameLocks noChangeAspect="1"/>
          </p:cNvGraphicFramePr>
          <p:nvPr>
            <p:extLst>
              <p:ext uri="{D42A27DB-BD31-4B8C-83A1-F6EECF244321}">
                <p14:modId xmlns:p14="http://schemas.microsoft.com/office/powerpoint/2010/main" val="3197601123"/>
              </p:ext>
            </p:extLst>
          </p:nvPr>
        </p:nvGraphicFramePr>
        <p:xfrm>
          <a:off x="533400" y="2286000"/>
          <a:ext cx="1574800" cy="431800"/>
        </p:xfrm>
        <a:graphic>
          <a:graphicData uri="http://schemas.openxmlformats.org/presentationml/2006/ole">
            <mc:AlternateContent xmlns:mc="http://schemas.openxmlformats.org/markup-compatibility/2006">
              <mc:Choice xmlns:v="urn:schemas-microsoft-com:vml" Requires="v">
                <p:oleObj name="Equation" r:id="rId4" imgW="1574640" imgH="431640" progId="Equation.DSMT4">
                  <p:embed/>
                </p:oleObj>
              </mc:Choice>
              <mc:Fallback>
                <p:oleObj name="Equation" r:id="rId4" imgW="1574640" imgH="4316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2286000"/>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p:cNvSpPr/>
          <p:nvPr/>
        </p:nvSpPr>
        <p:spPr>
          <a:xfrm>
            <a:off x="558567" y="3742189"/>
            <a:ext cx="8229600" cy="954107"/>
          </a:xfrm>
          <a:prstGeom prst="rect">
            <a:avLst/>
          </a:prstGeom>
        </p:spPr>
        <p:txBody>
          <a:bodyPr wrap="square">
            <a:spAutoFit/>
          </a:bodyPr>
          <a:lstStyle/>
          <a:p>
            <a:r>
              <a:rPr lang="en-US" sz="2800" dirty="0"/>
              <a:t>Note that in </a:t>
            </a:r>
            <a:r>
              <a:rPr lang="en-US" sz="2800" b="1" dirty="0"/>
              <a:t>b. </a:t>
            </a:r>
            <a:r>
              <a:rPr lang="en-US" sz="2800" dirty="0"/>
              <a:t>and </a:t>
            </a:r>
            <a:r>
              <a:rPr lang="en-US" sz="2800" b="1" dirty="0"/>
              <a:t>c.</a:t>
            </a:r>
            <a:r>
              <a:rPr lang="en-US" sz="2800" dirty="0"/>
              <a:t>, using different factors of 30 gives the same result. </a:t>
            </a:r>
          </a:p>
        </p:txBody>
      </p:sp>
      <p:graphicFrame>
        <p:nvGraphicFramePr>
          <p:cNvPr id="80904" name="Object 8"/>
          <p:cNvGraphicFramePr>
            <a:graphicFrameLocks noChangeAspect="1"/>
          </p:cNvGraphicFramePr>
          <p:nvPr>
            <p:extLst>
              <p:ext uri="{D42A27DB-BD31-4B8C-83A1-F6EECF244321}">
                <p14:modId xmlns:p14="http://schemas.microsoft.com/office/powerpoint/2010/main" val="490577346"/>
              </p:ext>
            </p:extLst>
          </p:nvPr>
        </p:nvGraphicFramePr>
        <p:xfrm>
          <a:off x="2133600" y="1295400"/>
          <a:ext cx="1663700" cy="431800"/>
        </p:xfrm>
        <a:graphic>
          <a:graphicData uri="http://schemas.openxmlformats.org/presentationml/2006/ole">
            <mc:AlternateContent xmlns:mc="http://schemas.openxmlformats.org/markup-compatibility/2006">
              <mc:Choice xmlns:v="urn:schemas-microsoft-com:vml" Requires="v">
                <p:oleObj name="Equation" r:id="rId6" imgW="1663560" imgH="431640" progId="Equation.DSMT4">
                  <p:embed/>
                </p:oleObj>
              </mc:Choice>
              <mc:Fallback>
                <p:oleObj name="Equation" r:id="rId6" imgW="1663560" imgH="43164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33600" y="1295400"/>
                        <a:ext cx="1663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5" name="Object 9"/>
          <p:cNvGraphicFramePr>
            <a:graphicFrameLocks noChangeAspect="1"/>
          </p:cNvGraphicFramePr>
          <p:nvPr>
            <p:extLst>
              <p:ext uri="{D42A27DB-BD31-4B8C-83A1-F6EECF244321}">
                <p14:modId xmlns:p14="http://schemas.microsoft.com/office/powerpoint/2010/main" val="2877730515"/>
              </p:ext>
            </p:extLst>
          </p:nvPr>
        </p:nvGraphicFramePr>
        <p:xfrm>
          <a:off x="2133600" y="1752600"/>
          <a:ext cx="2514600" cy="431800"/>
        </p:xfrm>
        <a:graphic>
          <a:graphicData uri="http://schemas.openxmlformats.org/presentationml/2006/ole">
            <mc:AlternateContent xmlns:mc="http://schemas.openxmlformats.org/markup-compatibility/2006">
              <mc:Choice xmlns:v="urn:schemas-microsoft-com:vml" Requires="v">
                <p:oleObj name="Equation" r:id="rId8" imgW="2514600" imgH="431640" progId="Equation.DSMT4">
                  <p:embed/>
                </p:oleObj>
              </mc:Choice>
              <mc:Fallback>
                <p:oleObj name="Equation" r:id="rId8" imgW="2514600" imgH="43164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33600" y="1752600"/>
                        <a:ext cx="2514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6" name="Object 10"/>
          <p:cNvGraphicFramePr>
            <a:graphicFrameLocks noChangeAspect="1"/>
          </p:cNvGraphicFramePr>
          <p:nvPr>
            <p:extLst>
              <p:ext uri="{D42A27DB-BD31-4B8C-83A1-F6EECF244321}">
                <p14:modId xmlns:p14="http://schemas.microsoft.com/office/powerpoint/2010/main" val="713089921"/>
              </p:ext>
            </p:extLst>
          </p:nvPr>
        </p:nvGraphicFramePr>
        <p:xfrm>
          <a:off x="4674066" y="1820411"/>
          <a:ext cx="1727200" cy="292100"/>
        </p:xfrm>
        <a:graphic>
          <a:graphicData uri="http://schemas.openxmlformats.org/presentationml/2006/ole">
            <mc:AlternateContent xmlns:mc="http://schemas.openxmlformats.org/markup-compatibility/2006">
              <mc:Choice xmlns:v="urn:schemas-microsoft-com:vml" Requires="v">
                <p:oleObj name="Equation" r:id="rId10" imgW="1726920" imgH="291960" progId="Equation.DSMT4">
                  <p:embed/>
                </p:oleObj>
              </mc:Choice>
              <mc:Fallback>
                <p:oleObj name="Equation" r:id="rId10" imgW="1726920" imgH="291960" progId="Equation.DSMT4">
                  <p:embed/>
                  <p:pic>
                    <p:nvPicPr>
                      <p:cNvPr id="0" name="Picture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74066" y="1820411"/>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7" name="Object 11"/>
          <p:cNvGraphicFramePr>
            <a:graphicFrameLocks noChangeAspect="1"/>
          </p:cNvGraphicFramePr>
          <p:nvPr>
            <p:extLst>
              <p:ext uri="{D42A27DB-BD31-4B8C-83A1-F6EECF244321}">
                <p14:modId xmlns:p14="http://schemas.microsoft.com/office/powerpoint/2010/main" val="1506920809"/>
              </p:ext>
            </p:extLst>
          </p:nvPr>
        </p:nvGraphicFramePr>
        <p:xfrm>
          <a:off x="6442745" y="1820411"/>
          <a:ext cx="1257300" cy="279400"/>
        </p:xfrm>
        <a:graphic>
          <a:graphicData uri="http://schemas.openxmlformats.org/presentationml/2006/ole">
            <mc:AlternateContent xmlns:mc="http://schemas.openxmlformats.org/markup-compatibility/2006">
              <mc:Choice xmlns:v="urn:schemas-microsoft-com:vml" Requires="v">
                <p:oleObj name="Equation" r:id="rId12" imgW="1257120" imgH="279360" progId="Equation.DSMT4">
                  <p:embed/>
                </p:oleObj>
              </mc:Choice>
              <mc:Fallback>
                <p:oleObj name="Equation" r:id="rId12" imgW="1257120" imgH="279360" progId="Equation.DSMT4">
                  <p:embed/>
                  <p:pic>
                    <p:nvPicPr>
                      <p:cNvPr id="0" name="Picture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42745" y="1820411"/>
                        <a:ext cx="1257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9" name="Object 13"/>
          <p:cNvGraphicFramePr>
            <a:graphicFrameLocks noChangeAspect="1"/>
          </p:cNvGraphicFramePr>
          <p:nvPr>
            <p:extLst>
              <p:ext uri="{D42A27DB-BD31-4B8C-83A1-F6EECF244321}">
                <p14:modId xmlns:p14="http://schemas.microsoft.com/office/powerpoint/2010/main" val="3308107172"/>
              </p:ext>
            </p:extLst>
          </p:nvPr>
        </p:nvGraphicFramePr>
        <p:xfrm>
          <a:off x="2133600" y="2286000"/>
          <a:ext cx="2044700" cy="469900"/>
        </p:xfrm>
        <a:graphic>
          <a:graphicData uri="http://schemas.openxmlformats.org/presentationml/2006/ole">
            <mc:AlternateContent xmlns:mc="http://schemas.openxmlformats.org/markup-compatibility/2006">
              <mc:Choice xmlns:v="urn:schemas-microsoft-com:vml" Requires="v">
                <p:oleObj name="Equation" r:id="rId14" imgW="2044440" imgH="469800" progId="Equation.DSMT4">
                  <p:embed/>
                </p:oleObj>
              </mc:Choice>
              <mc:Fallback>
                <p:oleObj name="Equation" r:id="rId14" imgW="2044440" imgH="469800" progId="Equation.DSMT4">
                  <p:embed/>
                  <p:pic>
                    <p:nvPicPr>
                      <p:cNvPr id="0" name="Picture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33600" y="2286000"/>
                        <a:ext cx="2044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10" name="Object 14"/>
          <p:cNvGraphicFramePr>
            <a:graphicFrameLocks noChangeAspect="1"/>
          </p:cNvGraphicFramePr>
          <p:nvPr>
            <p:extLst>
              <p:ext uri="{D42A27DB-BD31-4B8C-83A1-F6EECF244321}">
                <p14:modId xmlns:p14="http://schemas.microsoft.com/office/powerpoint/2010/main" val="947617175"/>
              </p:ext>
            </p:extLst>
          </p:nvPr>
        </p:nvGraphicFramePr>
        <p:xfrm>
          <a:off x="2133600" y="2794233"/>
          <a:ext cx="3517900" cy="431800"/>
        </p:xfrm>
        <a:graphic>
          <a:graphicData uri="http://schemas.openxmlformats.org/presentationml/2006/ole">
            <mc:AlternateContent xmlns:mc="http://schemas.openxmlformats.org/markup-compatibility/2006">
              <mc:Choice xmlns:v="urn:schemas-microsoft-com:vml" Requires="v">
                <p:oleObj name="Equation" r:id="rId16" imgW="3517560" imgH="431640" progId="Equation.DSMT4">
                  <p:embed/>
                </p:oleObj>
              </mc:Choice>
              <mc:Fallback>
                <p:oleObj name="Equation" r:id="rId16" imgW="3517560" imgH="431640" progId="Equation.DSMT4">
                  <p:embed/>
                  <p:pic>
                    <p:nvPicPr>
                      <p:cNvPr id="0" name="Picture 1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133600" y="2794233"/>
                        <a:ext cx="3517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11" name="Object 15"/>
          <p:cNvGraphicFramePr>
            <a:graphicFrameLocks noChangeAspect="1"/>
          </p:cNvGraphicFramePr>
          <p:nvPr>
            <p:extLst>
              <p:ext uri="{D42A27DB-BD31-4B8C-83A1-F6EECF244321}">
                <p14:modId xmlns:p14="http://schemas.microsoft.com/office/powerpoint/2010/main" val="2348692057"/>
              </p:ext>
            </p:extLst>
          </p:nvPr>
        </p:nvGraphicFramePr>
        <p:xfrm>
          <a:off x="2141989" y="3284989"/>
          <a:ext cx="3848100" cy="292100"/>
        </p:xfrm>
        <a:graphic>
          <a:graphicData uri="http://schemas.openxmlformats.org/presentationml/2006/ole">
            <mc:AlternateContent xmlns:mc="http://schemas.openxmlformats.org/markup-compatibility/2006">
              <mc:Choice xmlns:v="urn:schemas-microsoft-com:vml" Requires="v">
                <p:oleObj name="Equation" r:id="rId18" imgW="3848040" imgH="291960" progId="Equation.DSMT4">
                  <p:embed/>
                </p:oleObj>
              </mc:Choice>
              <mc:Fallback>
                <p:oleObj name="Equation" r:id="rId18" imgW="3848040" imgH="291960" progId="Equation.DSMT4">
                  <p:embed/>
                  <p:pic>
                    <p:nvPicPr>
                      <p:cNvPr id="0" name="Picture 1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141989" y="3284989"/>
                        <a:ext cx="384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12" name="Object 16"/>
          <p:cNvGraphicFramePr>
            <a:graphicFrameLocks noChangeAspect="1"/>
          </p:cNvGraphicFramePr>
          <p:nvPr>
            <p:extLst>
              <p:ext uri="{D42A27DB-BD31-4B8C-83A1-F6EECF244321}">
                <p14:modId xmlns:p14="http://schemas.microsoft.com/office/powerpoint/2010/main" val="4045913835"/>
              </p:ext>
            </p:extLst>
          </p:nvPr>
        </p:nvGraphicFramePr>
        <p:xfrm>
          <a:off x="6011411" y="3293378"/>
          <a:ext cx="1257300" cy="279400"/>
        </p:xfrm>
        <a:graphic>
          <a:graphicData uri="http://schemas.openxmlformats.org/presentationml/2006/ole">
            <mc:AlternateContent xmlns:mc="http://schemas.openxmlformats.org/markup-compatibility/2006">
              <mc:Choice xmlns:v="urn:schemas-microsoft-com:vml" Requires="v">
                <p:oleObj name="Equation" r:id="rId20" imgW="1257120" imgH="279360" progId="Equation.DSMT4">
                  <p:embed/>
                </p:oleObj>
              </mc:Choice>
              <mc:Fallback>
                <p:oleObj name="Equation" r:id="rId20" imgW="1257120" imgH="279360" progId="Equation.DSMT4">
                  <p:embed/>
                  <p:pic>
                    <p:nvPicPr>
                      <p:cNvPr id="0" name="Picture 16"/>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011411" y="3293378"/>
                        <a:ext cx="1257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090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090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090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090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090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090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09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09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09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6425" cy="2677656"/>
          </a:xfrm>
          <a:prstGeom prst="rect">
            <a:avLst/>
          </a:prstGeom>
          <a:solidFill>
            <a:schemeClr val="accent3"/>
          </a:solidFill>
          <a:ln w="28575">
            <a:solidFill>
              <a:srgbClr val="000000"/>
            </a:solidFill>
          </a:ln>
        </p:spPr>
        <p:txBody>
          <a:bodyPr>
            <a:spAutoFit/>
          </a:bodyPr>
          <a:lstStyle/>
          <a:p>
            <a:r>
              <a:rPr lang="en-US" sz="2800" dirty="0">
                <a:solidFill>
                  <a:srgbClr val="000000"/>
                </a:solidFill>
              </a:rPr>
              <a:t>For </a:t>
            </a:r>
            <a:r>
              <a:rPr lang="en-US" sz="2800" i="1" dirty="0">
                <a:solidFill>
                  <a:srgbClr val="000000"/>
                </a:solidFill>
              </a:rPr>
              <a:t>b</a:t>
            </a:r>
            <a:r>
              <a:rPr lang="en-US" sz="2800" dirty="0">
                <a:solidFill>
                  <a:srgbClr val="000000"/>
                </a:solidFill>
              </a:rPr>
              <a:t> &gt; 0, </a:t>
            </a:r>
            <a:r>
              <a:rPr lang="en-US" sz="2800" i="1" dirty="0">
                <a:solidFill>
                  <a:srgbClr val="000000"/>
                </a:solidFill>
              </a:rPr>
              <a:t>b</a:t>
            </a:r>
            <a:r>
              <a:rPr lang="en-US" sz="2800" dirty="0">
                <a:solidFill>
                  <a:srgbClr val="000000"/>
                </a:solidFill>
              </a:rPr>
              <a:t> ≠ 1, and </a:t>
            </a:r>
            <a:r>
              <a:rPr lang="en-US" sz="2800" i="1" dirty="0">
                <a:solidFill>
                  <a:srgbClr val="000000"/>
                </a:solidFill>
              </a:rPr>
              <a:t>x</a:t>
            </a:r>
            <a:r>
              <a:rPr lang="en-US" sz="2800" dirty="0">
                <a:solidFill>
                  <a:srgbClr val="000000"/>
                </a:solidFill>
              </a:rPr>
              <a:t>, </a:t>
            </a:r>
            <a:r>
              <a:rPr lang="en-US" sz="2800" i="1" dirty="0">
                <a:solidFill>
                  <a:srgbClr val="000000"/>
                </a:solidFill>
              </a:rPr>
              <a:t>y</a:t>
            </a:r>
            <a:r>
              <a:rPr lang="en-US" sz="2800" dirty="0">
                <a:solidFill>
                  <a:srgbClr val="000000"/>
                </a:solidFill>
              </a:rPr>
              <a:t> &gt; 0, </a:t>
            </a:r>
          </a:p>
          <a:p>
            <a:endParaRPr lang="en-US" sz="2800" dirty="0">
              <a:solidFill>
                <a:srgbClr val="000000"/>
              </a:solidFill>
            </a:endParaRPr>
          </a:p>
          <a:p>
            <a:endParaRPr lang="en-US" sz="2800" dirty="0">
              <a:solidFill>
                <a:srgbClr val="000000"/>
              </a:solidFill>
            </a:endParaRPr>
          </a:p>
          <a:p>
            <a:r>
              <a:rPr lang="en-US" sz="2800" dirty="0">
                <a:solidFill>
                  <a:srgbClr val="000000"/>
                </a:solidFill>
              </a:rPr>
              <a:t>In words, the logarithm of a quotient is equal to the difference between the logarithm of the numerator and the logarithm of the denominator. </a:t>
            </a:r>
            <a:endParaRPr lang="en-US" sz="2700" dirty="0">
              <a:solidFill>
                <a:srgbClr val="000000"/>
              </a:solidFill>
            </a:endParaRPr>
          </a:p>
        </p:txBody>
      </p:sp>
      <p:sp>
        <p:nvSpPr>
          <p:cNvPr id="5" name="Rectangle 2"/>
          <p:cNvSpPr>
            <a:spLocks noGrp="1"/>
          </p:cNvSpPr>
          <p:nvPr>
            <p:ph type="title"/>
          </p:nvPr>
        </p:nvSpPr>
        <p:spPr>
          <a:xfrm>
            <a:off x="457200" y="182880"/>
            <a:ext cx="8229600" cy="914400"/>
          </a:xfrm>
          <a:prstGeom prst="rect">
            <a:avLst/>
          </a:prstGeom>
        </p:spPr>
        <p:txBody>
          <a:bodyPr>
            <a:normAutofit/>
          </a:bodyPr>
          <a:lstStyle/>
          <a:p>
            <a:r>
              <a:rPr lang="en-US" dirty="0"/>
              <a:t>Properties: Quotient Rule for Logarithms </a:t>
            </a:r>
          </a:p>
        </p:txBody>
      </p:sp>
      <p:graphicFrame>
        <p:nvGraphicFramePr>
          <p:cNvPr id="6" name="Object 1"/>
          <p:cNvGraphicFramePr>
            <a:graphicFrameLocks noChangeAspect="1"/>
          </p:cNvGraphicFramePr>
          <p:nvPr>
            <p:extLst>
              <p:ext uri="{D42A27DB-BD31-4B8C-83A1-F6EECF244321}">
                <p14:modId xmlns:p14="http://schemas.microsoft.com/office/powerpoint/2010/main" val="207386410"/>
              </p:ext>
            </p:extLst>
          </p:nvPr>
        </p:nvGraphicFramePr>
        <p:xfrm>
          <a:off x="2819400" y="1737010"/>
          <a:ext cx="3175000" cy="901700"/>
        </p:xfrm>
        <a:graphic>
          <a:graphicData uri="http://schemas.openxmlformats.org/presentationml/2006/ole">
            <mc:AlternateContent xmlns:mc="http://schemas.openxmlformats.org/markup-compatibility/2006">
              <mc:Choice xmlns:v="urn:schemas-microsoft-com:vml" Requires="v">
                <p:oleObj name="Equation" r:id="rId2" imgW="3174840" imgH="901440" progId="Equation.DSMT4">
                  <p:embed/>
                </p:oleObj>
              </mc:Choice>
              <mc:Fallback>
                <p:oleObj name="Equation" r:id="rId2" imgW="3174840" imgH="9014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1737010"/>
                        <a:ext cx="3175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Simplify each expression using the quotient rule. </a:t>
            </a:r>
          </a:p>
          <a:p>
            <a:endParaRPr lang="en-US" dirty="0"/>
          </a:p>
          <a:p>
            <a:pPr>
              <a:spcBef>
                <a:spcPts val="1800"/>
              </a:spcBef>
            </a:pPr>
            <a:r>
              <a:rPr lang="en-US" b="1" dirty="0"/>
              <a:t> </a:t>
            </a:r>
            <a:endParaRPr lang="en-US" dirty="0"/>
          </a:p>
        </p:txBody>
      </p:sp>
      <p:sp>
        <p:nvSpPr>
          <p:cNvPr id="3" name="Title 2"/>
          <p:cNvSpPr>
            <a:spLocks noGrp="1"/>
          </p:cNvSpPr>
          <p:nvPr>
            <p:ph type="title"/>
          </p:nvPr>
        </p:nvSpPr>
        <p:spPr/>
        <p:txBody>
          <a:bodyPr/>
          <a:lstStyle/>
          <a:p>
            <a:r>
              <a:rPr lang="en-US" dirty="0"/>
              <a:t>Example 2: Using the Quotient Rule of Logarithms </a:t>
            </a:r>
          </a:p>
        </p:txBody>
      </p:sp>
      <p:graphicFrame>
        <p:nvGraphicFramePr>
          <p:cNvPr id="90114" name="Object 2"/>
          <p:cNvGraphicFramePr>
            <a:graphicFrameLocks noChangeAspect="1"/>
          </p:cNvGraphicFramePr>
          <p:nvPr/>
        </p:nvGraphicFramePr>
        <p:xfrm>
          <a:off x="533400" y="1744211"/>
          <a:ext cx="1435100" cy="838200"/>
        </p:xfrm>
        <a:graphic>
          <a:graphicData uri="http://schemas.openxmlformats.org/presentationml/2006/ole">
            <mc:AlternateContent xmlns:mc="http://schemas.openxmlformats.org/markup-compatibility/2006">
              <mc:Choice xmlns:v="urn:schemas-microsoft-com:vml" Requires="v">
                <p:oleObj name="Equation" r:id="rId2" imgW="1434960" imgH="838080" progId="Equation.DSMT4">
                  <p:embed/>
                </p:oleObj>
              </mc:Choice>
              <mc:Fallback>
                <p:oleObj name="Equation" r:id="rId2" imgW="14349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744211"/>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2">
            <a:extLst>
              <a:ext uri="{FF2B5EF4-FFF2-40B4-BE49-F238E27FC236}">
                <a16:creationId xmlns:a16="http://schemas.microsoft.com/office/drawing/2014/main" id="{F6217223-A9A2-D4ED-78EB-D2B645B5A0A4}"/>
              </a:ext>
            </a:extLst>
          </p:cNvPr>
          <p:cNvGraphicFramePr>
            <a:graphicFrameLocks noChangeAspect="1"/>
          </p:cNvGraphicFramePr>
          <p:nvPr>
            <p:extLst>
              <p:ext uri="{D42A27DB-BD31-4B8C-83A1-F6EECF244321}">
                <p14:modId xmlns:p14="http://schemas.microsoft.com/office/powerpoint/2010/main" val="3703637705"/>
              </p:ext>
            </p:extLst>
          </p:nvPr>
        </p:nvGraphicFramePr>
        <p:xfrm>
          <a:off x="3657600" y="1744211"/>
          <a:ext cx="1346200" cy="838200"/>
        </p:xfrm>
        <a:graphic>
          <a:graphicData uri="http://schemas.openxmlformats.org/presentationml/2006/ole">
            <mc:AlternateContent xmlns:mc="http://schemas.openxmlformats.org/markup-compatibility/2006">
              <mc:Choice xmlns:v="urn:schemas-microsoft-com:vml" Requires="v">
                <p:oleObj name="Equation" r:id="rId4" imgW="1346040" imgH="838080" progId="Equation.DSMT4">
                  <p:embed/>
                </p:oleObj>
              </mc:Choice>
              <mc:Fallback>
                <p:oleObj name="Equation" r:id="rId4" imgW="1346040" imgH="838080" progId="Equation.DSMT4">
                  <p:embed/>
                  <p:pic>
                    <p:nvPicPr>
                      <p:cNvPr id="91138"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1744211"/>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2">
            <a:extLst>
              <a:ext uri="{FF2B5EF4-FFF2-40B4-BE49-F238E27FC236}">
                <a16:creationId xmlns:a16="http://schemas.microsoft.com/office/drawing/2014/main" id="{9C59AC41-E90D-31A0-677D-4104459C618B}"/>
              </a:ext>
            </a:extLst>
          </p:cNvPr>
          <p:cNvGraphicFramePr>
            <a:graphicFrameLocks noChangeAspect="1"/>
          </p:cNvGraphicFramePr>
          <p:nvPr>
            <p:extLst>
              <p:ext uri="{D42A27DB-BD31-4B8C-83A1-F6EECF244321}">
                <p14:modId xmlns:p14="http://schemas.microsoft.com/office/powerpoint/2010/main" val="714251778"/>
              </p:ext>
            </p:extLst>
          </p:nvPr>
        </p:nvGraphicFramePr>
        <p:xfrm>
          <a:off x="6400800" y="1744211"/>
          <a:ext cx="1600200" cy="838200"/>
        </p:xfrm>
        <a:graphic>
          <a:graphicData uri="http://schemas.openxmlformats.org/presentationml/2006/ole">
            <mc:AlternateContent xmlns:mc="http://schemas.openxmlformats.org/markup-compatibility/2006">
              <mc:Choice xmlns:v="urn:schemas-microsoft-com:vml" Requires="v">
                <p:oleObj name="Equation" r:id="rId6" imgW="1600200" imgH="838080" progId="Equation.DSMT4">
                  <p:embed/>
                </p:oleObj>
              </mc:Choice>
              <mc:Fallback>
                <p:oleObj name="Equation" r:id="rId6" imgW="1600200" imgH="838080" progId="Equation.DSMT4">
                  <p:embed/>
                  <p:pic>
                    <p:nvPicPr>
                      <p:cNvPr id="92162"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00800" y="1744211"/>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spcBef>
                <a:spcPts val="1800"/>
              </a:spcBef>
            </a:pPr>
            <a:r>
              <a:rPr lang="en-US" b="1" dirty="0"/>
              <a:t>Solution </a:t>
            </a:r>
            <a:endParaRPr lang="en-US" dirty="0"/>
          </a:p>
        </p:txBody>
      </p:sp>
      <p:sp>
        <p:nvSpPr>
          <p:cNvPr id="3" name="Title 2"/>
          <p:cNvSpPr>
            <a:spLocks noGrp="1"/>
          </p:cNvSpPr>
          <p:nvPr>
            <p:ph type="title"/>
          </p:nvPr>
        </p:nvSpPr>
        <p:spPr/>
        <p:txBody>
          <a:bodyPr/>
          <a:lstStyle/>
          <a:p>
            <a:r>
              <a:rPr lang="en-US" dirty="0"/>
              <a:t>Example 2: Using the Quotient Rule of Logarithms (cont.)</a:t>
            </a:r>
          </a:p>
        </p:txBody>
      </p:sp>
      <p:graphicFrame>
        <p:nvGraphicFramePr>
          <p:cNvPr id="90114" name="Object 2"/>
          <p:cNvGraphicFramePr>
            <a:graphicFrameLocks noChangeAspect="1"/>
          </p:cNvGraphicFramePr>
          <p:nvPr>
            <p:extLst>
              <p:ext uri="{D42A27DB-BD31-4B8C-83A1-F6EECF244321}">
                <p14:modId xmlns:p14="http://schemas.microsoft.com/office/powerpoint/2010/main" val="2617891789"/>
              </p:ext>
            </p:extLst>
          </p:nvPr>
        </p:nvGraphicFramePr>
        <p:xfrm>
          <a:off x="581959" y="1947411"/>
          <a:ext cx="1435100" cy="838200"/>
        </p:xfrm>
        <a:graphic>
          <a:graphicData uri="http://schemas.openxmlformats.org/presentationml/2006/ole">
            <mc:AlternateContent xmlns:mc="http://schemas.openxmlformats.org/markup-compatibility/2006">
              <mc:Choice xmlns:v="urn:schemas-microsoft-com:vml" Requires="v">
                <p:oleObj name="Equation" r:id="rId2" imgW="1434960" imgH="838080" progId="Equation.DSMT4">
                  <p:embed/>
                </p:oleObj>
              </mc:Choice>
              <mc:Fallback>
                <p:oleObj name="Equation" r:id="rId2" imgW="1434960" imgH="838080" progId="Equation.DSMT4">
                  <p:embed/>
                  <p:pic>
                    <p:nvPicPr>
                      <p:cNvPr id="90114"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1959" y="1947411"/>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0117" name="Object 5"/>
          <p:cNvGraphicFramePr>
            <a:graphicFrameLocks noChangeAspect="1"/>
          </p:cNvGraphicFramePr>
          <p:nvPr>
            <p:extLst>
              <p:ext uri="{D42A27DB-BD31-4B8C-83A1-F6EECF244321}">
                <p14:modId xmlns:p14="http://schemas.microsoft.com/office/powerpoint/2010/main" val="735920245"/>
              </p:ext>
            </p:extLst>
          </p:nvPr>
        </p:nvGraphicFramePr>
        <p:xfrm>
          <a:off x="2132853" y="2159769"/>
          <a:ext cx="2324100" cy="431800"/>
        </p:xfrm>
        <a:graphic>
          <a:graphicData uri="http://schemas.openxmlformats.org/presentationml/2006/ole">
            <mc:AlternateContent xmlns:mc="http://schemas.openxmlformats.org/markup-compatibility/2006">
              <mc:Choice xmlns:v="urn:schemas-microsoft-com:vml" Requires="v">
                <p:oleObj name="Equation" r:id="rId4" imgW="2323800" imgH="431640" progId="Equation.DSMT4">
                  <p:embed/>
                </p:oleObj>
              </mc:Choice>
              <mc:Fallback>
                <p:oleObj name="Equation" r:id="rId4" imgW="2323800" imgH="431640" progId="Equation.DSMT4">
                  <p:embed/>
                  <p:pic>
                    <p:nvPicPr>
                      <p:cNvPr id="90117"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2853" y="2159769"/>
                        <a:ext cx="2324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0118" name="Object 6"/>
          <p:cNvGraphicFramePr>
            <a:graphicFrameLocks noChangeAspect="1"/>
          </p:cNvGraphicFramePr>
          <p:nvPr>
            <p:extLst>
              <p:ext uri="{D42A27DB-BD31-4B8C-83A1-F6EECF244321}">
                <p14:modId xmlns:p14="http://schemas.microsoft.com/office/powerpoint/2010/main" val="925347678"/>
              </p:ext>
            </p:extLst>
          </p:nvPr>
        </p:nvGraphicFramePr>
        <p:xfrm>
          <a:off x="2114027" y="2819400"/>
          <a:ext cx="1663700" cy="431800"/>
        </p:xfrm>
        <a:graphic>
          <a:graphicData uri="http://schemas.openxmlformats.org/presentationml/2006/ole">
            <mc:AlternateContent xmlns:mc="http://schemas.openxmlformats.org/markup-compatibility/2006">
              <mc:Choice xmlns:v="urn:schemas-microsoft-com:vml" Requires="v">
                <p:oleObj name="Equation" r:id="rId6" imgW="1663560" imgH="431640" progId="Equation.DSMT4">
                  <p:embed/>
                </p:oleObj>
              </mc:Choice>
              <mc:Fallback>
                <p:oleObj name="Equation" r:id="rId6" imgW="1663560" imgH="431640" progId="Equation.DSMT4">
                  <p:embed/>
                  <p:pic>
                    <p:nvPicPr>
                      <p:cNvPr id="90118"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14027" y="2819400"/>
                        <a:ext cx="1663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0119" name="Object 7"/>
          <p:cNvGraphicFramePr>
            <a:graphicFrameLocks noChangeAspect="1"/>
          </p:cNvGraphicFramePr>
          <p:nvPr>
            <p:extLst>
              <p:ext uri="{D42A27DB-BD31-4B8C-83A1-F6EECF244321}">
                <p14:modId xmlns:p14="http://schemas.microsoft.com/office/powerpoint/2010/main" val="718473994"/>
              </p:ext>
            </p:extLst>
          </p:nvPr>
        </p:nvGraphicFramePr>
        <p:xfrm>
          <a:off x="3829050" y="2872472"/>
          <a:ext cx="1485900" cy="292100"/>
        </p:xfrm>
        <a:graphic>
          <a:graphicData uri="http://schemas.openxmlformats.org/presentationml/2006/ole">
            <mc:AlternateContent xmlns:mc="http://schemas.openxmlformats.org/markup-compatibility/2006">
              <mc:Choice xmlns:v="urn:schemas-microsoft-com:vml" Requires="v">
                <p:oleObj name="Equation" r:id="rId8" imgW="1485720" imgH="291960" progId="Equation.DSMT4">
                  <p:embed/>
                </p:oleObj>
              </mc:Choice>
              <mc:Fallback>
                <p:oleObj name="Equation" r:id="rId8" imgW="1485720" imgH="291960" progId="Equation.DSMT4">
                  <p:embed/>
                  <p:pic>
                    <p:nvPicPr>
                      <p:cNvPr id="90119"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29050" y="2872472"/>
                        <a:ext cx="148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2">
            <a:extLst>
              <a:ext uri="{FF2B5EF4-FFF2-40B4-BE49-F238E27FC236}">
                <a16:creationId xmlns:a16="http://schemas.microsoft.com/office/drawing/2014/main" id="{BED86A1D-1DED-4ED6-D7D2-C37E9884ABC8}"/>
              </a:ext>
            </a:extLst>
          </p:cNvPr>
          <p:cNvGraphicFramePr>
            <a:graphicFrameLocks noChangeAspect="1"/>
          </p:cNvGraphicFramePr>
          <p:nvPr>
            <p:extLst>
              <p:ext uri="{D42A27DB-BD31-4B8C-83A1-F6EECF244321}">
                <p14:modId xmlns:p14="http://schemas.microsoft.com/office/powerpoint/2010/main" val="2387544601"/>
              </p:ext>
            </p:extLst>
          </p:nvPr>
        </p:nvGraphicFramePr>
        <p:xfrm>
          <a:off x="595406" y="3407911"/>
          <a:ext cx="1346200" cy="838200"/>
        </p:xfrm>
        <a:graphic>
          <a:graphicData uri="http://schemas.openxmlformats.org/presentationml/2006/ole">
            <mc:AlternateContent xmlns:mc="http://schemas.openxmlformats.org/markup-compatibility/2006">
              <mc:Choice xmlns:v="urn:schemas-microsoft-com:vml" Requires="v">
                <p:oleObj name="Equation" r:id="rId10" imgW="1346040" imgH="838080" progId="Equation.DSMT4">
                  <p:embed/>
                </p:oleObj>
              </mc:Choice>
              <mc:Fallback>
                <p:oleObj name="Equation" r:id="rId10" imgW="1346040" imgH="838080" progId="Equation.DSMT4">
                  <p:embed/>
                  <p:pic>
                    <p:nvPicPr>
                      <p:cNvPr id="91138" name="Object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5406" y="3407911"/>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501F320B-AFEC-282B-7ADA-0161EEFF2F81}"/>
              </a:ext>
            </a:extLst>
          </p:cNvPr>
          <p:cNvSpPr/>
          <p:nvPr/>
        </p:nvSpPr>
        <p:spPr>
          <a:xfrm>
            <a:off x="4645660" y="3631215"/>
            <a:ext cx="3736340" cy="707886"/>
          </a:xfrm>
          <a:prstGeom prst="rect">
            <a:avLst/>
          </a:prstGeom>
        </p:spPr>
        <p:txBody>
          <a:bodyPr wrap="square">
            <a:spAutoFit/>
          </a:bodyPr>
          <a:lstStyle/>
          <a:p>
            <a:r>
              <a:rPr lang="en-US" sz="2000" b="1" dirty="0">
                <a:solidFill>
                  <a:srgbClr val="008080"/>
                </a:solidFill>
              </a:rPr>
              <a:t>Note: </a:t>
            </a:r>
            <a:r>
              <a:rPr lang="en-US" sz="2000" dirty="0">
                <a:solidFill>
                  <a:srgbClr val="008080"/>
                </a:solidFill>
              </a:rPr>
              <a:t>Writing     as 2</a:t>
            </a:r>
            <a:r>
              <a:rPr lang="en-US" sz="2000" baseline="30000" dirty="0">
                <a:solidFill>
                  <a:srgbClr val="008080"/>
                </a:solidFill>
                <a:latin typeface="Symbol" pitchFamily="98" charset="2"/>
              </a:rPr>
              <a:t>-</a:t>
            </a:r>
            <a:r>
              <a:rPr lang="en-US" sz="2000" baseline="30000" dirty="0">
                <a:solidFill>
                  <a:srgbClr val="008080"/>
                </a:solidFill>
              </a:rPr>
              <a:t>3 </a:t>
            </a:r>
            <a:r>
              <a:rPr lang="en-US" sz="2000" dirty="0">
                <a:solidFill>
                  <a:srgbClr val="008080"/>
                </a:solidFill>
              </a:rPr>
              <a:t>produces the same result. </a:t>
            </a:r>
            <a:r>
              <a:rPr lang="en-US" sz="2000" b="1" dirty="0">
                <a:solidFill>
                  <a:srgbClr val="008080"/>
                </a:solidFill>
              </a:rPr>
              <a:t> </a:t>
            </a:r>
          </a:p>
        </p:txBody>
      </p:sp>
      <p:graphicFrame>
        <p:nvGraphicFramePr>
          <p:cNvPr id="7" name="Object 6">
            <a:extLst>
              <a:ext uri="{FF2B5EF4-FFF2-40B4-BE49-F238E27FC236}">
                <a16:creationId xmlns:a16="http://schemas.microsoft.com/office/drawing/2014/main" id="{2186C7FD-CC27-05A0-C13D-1DAD57B3D7D2}"/>
              </a:ext>
            </a:extLst>
          </p:cNvPr>
          <p:cNvGraphicFramePr>
            <a:graphicFrameLocks noChangeAspect="1"/>
          </p:cNvGraphicFramePr>
          <p:nvPr>
            <p:extLst>
              <p:ext uri="{D42A27DB-BD31-4B8C-83A1-F6EECF244321}">
                <p14:modId xmlns:p14="http://schemas.microsoft.com/office/powerpoint/2010/main" val="2375597397"/>
              </p:ext>
            </p:extLst>
          </p:nvPr>
        </p:nvGraphicFramePr>
        <p:xfrm>
          <a:off x="2131060" y="3647993"/>
          <a:ext cx="2133600" cy="431800"/>
        </p:xfrm>
        <a:graphic>
          <a:graphicData uri="http://schemas.openxmlformats.org/presentationml/2006/ole">
            <mc:AlternateContent xmlns:mc="http://schemas.openxmlformats.org/markup-compatibility/2006">
              <mc:Choice xmlns:v="urn:schemas-microsoft-com:vml" Requires="v">
                <p:oleObj name="Equation" r:id="rId12" imgW="2133360" imgH="431640" progId="Equation.DSMT4">
                  <p:embed/>
                </p:oleObj>
              </mc:Choice>
              <mc:Fallback>
                <p:oleObj name="Equation" r:id="rId12" imgW="2133360" imgH="431640" progId="Equation.DSMT4">
                  <p:embed/>
                  <p:pic>
                    <p:nvPicPr>
                      <p:cNvPr id="91142"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31060" y="3647993"/>
                        <a:ext cx="2133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7">
            <a:extLst>
              <a:ext uri="{FF2B5EF4-FFF2-40B4-BE49-F238E27FC236}">
                <a16:creationId xmlns:a16="http://schemas.microsoft.com/office/drawing/2014/main" id="{C077B507-D83A-4AE9-345C-350C0385AB2B}"/>
              </a:ext>
            </a:extLst>
          </p:cNvPr>
          <p:cNvGraphicFramePr>
            <a:graphicFrameLocks noChangeAspect="1"/>
          </p:cNvGraphicFramePr>
          <p:nvPr>
            <p:extLst>
              <p:ext uri="{D42A27DB-BD31-4B8C-83A1-F6EECF244321}">
                <p14:modId xmlns:p14="http://schemas.microsoft.com/office/powerpoint/2010/main" val="1865094982"/>
              </p:ext>
            </p:extLst>
          </p:nvPr>
        </p:nvGraphicFramePr>
        <p:xfrm>
          <a:off x="2114027" y="4476586"/>
          <a:ext cx="2235200" cy="469900"/>
        </p:xfrm>
        <a:graphic>
          <a:graphicData uri="http://schemas.openxmlformats.org/presentationml/2006/ole">
            <mc:AlternateContent xmlns:mc="http://schemas.openxmlformats.org/markup-compatibility/2006">
              <mc:Choice xmlns:v="urn:schemas-microsoft-com:vml" Requires="v">
                <p:oleObj name="Equation" r:id="rId14" imgW="2234880" imgH="469800" progId="Equation.DSMT4">
                  <p:embed/>
                </p:oleObj>
              </mc:Choice>
              <mc:Fallback>
                <p:oleObj name="Equation" r:id="rId14" imgW="2234880" imgH="469800" progId="Equation.DSMT4">
                  <p:embed/>
                  <p:pic>
                    <p:nvPicPr>
                      <p:cNvPr id="91143"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14027" y="4476586"/>
                        <a:ext cx="2235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8">
            <a:extLst>
              <a:ext uri="{FF2B5EF4-FFF2-40B4-BE49-F238E27FC236}">
                <a16:creationId xmlns:a16="http://schemas.microsoft.com/office/drawing/2014/main" id="{0618A5AA-669D-71B7-6903-5F4892C23716}"/>
              </a:ext>
            </a:extLst>
          </p:cNvPr>
          <p:cNvGraphicFramePr>
            <a:graphicFrameLocks noChangeAspect="1"/>
          </p:cNvGraphicFramePr>
          <p:nvPr>
            <p:extLst>
              <p:ext uri="{D42A27DB-BD31-4B8C-83A1-F6EECF244321}">
                <p14:modId xmlns:p14="http://schemas.microsoft.com/office/powerpoint/2010/main" val="1589046376"/>
              </p:ext>
            </p:extLst>
          </p:nvPr>
        </p:nvGraphicFramePr>
        <p:xfrm>
          <a:off x="2114027" y="5051931"/>
          <a:ext cx="952500" cy="292100"/>
        </p:xfrm>
        <a:graphic>
          <a:graphicData uri="http://schemas.openxmlformats.org/presentationml/2006/ole">
            <mc:AlternateContent xmlns:mc="http://schemas.openxmlformats.org/markup-compatibility/2006">
              <mc:Choice xmlns:v="urn:schemas-microsoft-com:vml" Requires="v">
                <p:oleObj name="Equation" r:id="rId16" imgW="952200" imgH="291960" progId="Equation.DSMT4">
                  <p:embed/>
                </p:oleObj>
              </mc:Choice>
              <mc:Fallback>
                <p:oleObj name="Equation" r:id="rId16" imgW="952200" imgH="291960" progId="Equation.DSMT4">
                  <p:embed/>
                  <p:pic>
                    <p:nvPicPr>
                      <p:cNvPr id="91144" name="Object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114027" y="5051931"/>
                        <a:ext cx="952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9">
            <a:extLst>
              <a:ext uri="{FF2B5EF4-FFF2-40B4-BE49-F238E27FC236}">
                <a16:creationId xmlns:a16="http://schemas.microsoft.com/office/drawing/2014/main" id="{93E6FFEC-1FC9-931B-F476-488DF51766DA}"/>
              </a:ext>
            </a:extLst>
          </p:cNvPr>
          <p:cNvGraphicFramePr>
            <a:graphicFrameLocks noChangeAspect="1"/>
          </p:cNvGraphicFramePr>
          <p:nvPr>
            <p:extLst>
              <p:ext uri="{D42A27DB-BD31-4B8C-83A1-F6EECF244321}">
                <p14:modId xmlns:p14="http://schemas.microsoft.com/office/powerpoint/2010/main" val="3068845819"/>
              </p:ext>
            </p:extLst>
          </p:nvPr>
        </p:nvGraphicFramePr>
        <p:xfrm>
          <a:off x="3104627" y="5051931"/>
          <a:ext cx="685800" cy="292100"/>
        </p:xfrm>
        <a:graphic>
          <a:graphicData uri="http://schemas.openxmlformats.org/presentationml/2006/ole">
            <mc:AlternateContent xmlns:mc="http://schemas.openxmlformats.org/markup-compatibility/2006">
              <mc:Choice xmlns:v="urn:schemas-microsoft-com:vml" Requires="v">
                <p:oleObj name="Equation" r:id="rId18" imgW="685800" imgH="291960" progId="Equation.DSMT4">
                  <p:embed/>
                </p:oleObj>
              </mc:Choice>
              <mc:Fallback>
                <p:oleObj name="Equation" r:id="rId18" imgW="685800" imgH="291960" progId="Equation.DSMT4">
                  <p:embed/>
                  <p:pic>
                    <p:nvPicPr>
                      <p:cNvPr id="91145" name="Object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104627" y="5051931"/>
                        <a:ext cx="68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a:extLst>
              <a:ext uri="{FF2B5EF4-FFF2-40B4-BE49-F238E27FC236}">
                <a16:creationId xmlns:a16="http://schemas.microsoft.com/office/drawing/2014/main" id="{033F79B7-832C-AA4E-4516-63DFECF324D7}"/>
              </a:ext>
            </a:extLst>
          </p:cNvPr>
          <p:cNvGraphicFramePr>
            <a:graphicFrameLocks noChangeAspect="1"/>
          </p:cNvGraphicFramePr>
          <p:nvPr>
            <p:extLst>
              <p:ext uri="{D42A27DB-BD31-4B8C-83A1-F6EECF244321}">
                <p14:modId xmlns:p14="http://schemas.microsoft.com/office/powerpoint/2010/main" val="109928451"/>
              </p:ext>
            </p:extLst>
          </p:nvPr>
        </p:nvGraphicFramePr>
        <p:xfrm>
          <a:off x="6197600" y="3407911"/>
          <a:ext cx="203200" cy="622300"/>
        </p:xfrm>
        <a:graphic>
          <a:graphicData uri="http://schemas.openxmlformats.org/presentationml/2006/ole">
            <mc:AlternateContent xmlns:mc="http://schemas.openxmlformats.org/markup-compatibility/2006">
              <mc:Choice xmlns:v="urn:schemas-microsoft-com:vml" Requires="v">
                <p:oleObj name="Equation" r:id="rId20" imgW="203040" imgH="622080" progId="Equation.DSMT4">
                  <p:embed/>
                </p:oleObj>
              </mc:Choice>
              <mc:Fallback>
                <p:oleObj name="Equation" r:id="rId20" imgW="203040" imgH="622080" progId="Equation.DSMT4">
                  <p:embed/>
                  <p:pic>
                    <p:nvPicPr>
                      <p:cNvPr id="91140" name="Object 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197600" y="3407911"/>
                        <a:ext cx="203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856311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01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01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01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2473</TotalTime>
  <Words>704</Words>
  <Application>Microsoft Office PowerPoint</Application>
  <PresentationFormat>On-screen Show (4:3)</PresentationFormat>
  <Paragraphs>110</Paragraphs>
  <Slides>24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Arial</vt:lpstr>
      <vt:lpstr>Calibri</vt:lpstr>
      <vt:lpstr>Cambria Math</vt:lpstr>
      <vt:lpstr>Symbol</vt:lpstr>
      <vt:lpstr>Office Theme</vt:lpstr>
      <vt:lpstr>Equation</vt:lpstr>
      <vt:lpstr>Section 11.5</vt:lpstr>
      <vt:lpstr>Note</vt:lpstr>
      <vt:lpstr>Note (cont.)</vt:lpstr>
      <vt:lpstr>Properties: Product Rule for Logarithms </vt:lpstr>
      <vt:lpstr>Example 1: Using the Product Rule of Logarithms </vt:lpstr>
      <vt:lpstr>Example 1: Using the Product Rule of Logarithms (cont.)</vt:lpstr>
      <vt:lpstr>Properties: Quotient Rule for Logarithms </vt:lpstr>
      <vt:lpstr>Example 2: Using the Quotient Rule of Logarithms </vt:lpstr>
      <vt:lpstr>Example 2: Using the Quotient Rule of Logarithms (cont.)</vt:lpstr>
      <vt:lpstr>Example 2: Using the Quotient Rule of Logarithms (cont.)</vt:lpstr>
      <vt:lpstr>Properties: Power Rule for Logarithms </vt:lpstr>
      <vt:lpstr>Example 3: Using the Power Rule </vt:lpstr>
      <vt:lpstr>Properties: Summary of Properties of Logarithms</vt:lpstr>
      <vt:lpstr>Example 4: Using the Properties of Logarithms to Expand Expressions</vt:lpstr>
      <vt:lpstr>Example 4: Using the Properties of Logarithms to Expand Expressions (cont.)</vt:lpstr>
      <vt:lpstr>Example 4: Using the Properties of Logarithms to Expand Expressions (cont.)</vt:lpstr>
      <vt:lpstr>Example 5: Using the Properties of Logarithms to Write Expanded Forms as Single Logarithms </vt:lpstr>
      <vt:lpstr>Example 5: Using the Properties of Logarithms to Write Expanded Forms as Single Logarithms (cont.) </vt:lpstr>
      <vt:lpstr>Example 5: Using the Properties of Logarithms to Write Expanded Forms as Single Logarithms (cont.)</vt:lpstr>
      <vt:lpstr>Example 5: Using the Properties of Logarithms to Write Expanded Forms as Single Logarithms (cont.)</vt:lpstr>
      <vt:lpstr>Example 5: Using the Properties of Logarithms to Write Expanded Forms as Single Logarithms (cont.)</vt:lpstr>
      <vt:lpstr>Example 5: Using the Properties of Logarithms to Write Expanded Forms as Single Logarithms (cont.)</vt:lpstr>
      <vt:lpstr>Caution: Common Misunderstandings about Logarithms</vt:lpstr>
      <vt:lpstr>Caution: Common Misunderstandings about Logarithms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Rebecca Johnson</cp:lastModifiedBy>
  <cp:revision>266</cp:revision>
  <dcterms:created xsi:type="dcterms:W3CDTF">2013-04-26T14:43:13Z</dcterms:created>
  <dcterms:modified xsi:type="dcterms:W3CDTF">2024-09-12T13:36:08Z</dcterms:modified>
</cp:coreProperties>
</file>