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82" r:id="rId4"/>
    <p:sldId id="263" r:id="rId5"/>
    <p:sldId id="264" r:id="rId6"/>
    <p:sldId id="265" r:id="rId7"/>
    <p:sldId id="268" r:id="rId8"/>
    <p:sldId id="269" r:id="rId9"/>
    <p:sldId id="270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105" d="100"/>
          <a:sy n="105" d="100"/>
        </p:scale>
        <p:origin x="19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emf"/><Relationship Id="rId4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7.wmf"/><Relationship Id="rId21" Type="http://schemas.openxmlformats.org/officeDocument/2006/relationships/image" Target="../media/image26.e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emf"/><Relationship Id="rId25" Type="http://schemas.openxmlformats.org/officeDocument/2006/relationships/image" Target="../media/image28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7.bin"/><Relationship Id="rId5" Type="http://schemas.openxmlformats.org/officeDocument/2006/relationships/image" Target="../media/image18.wmf"/><Relationship Id="rId15" Type="http://schemas.openxmlformats.org/officeDocument/2006/relationships/image" Target="../media/image23.emf"/><Relationship Id="rId23" Type="http://schemas.openxmlformats.org/officeDocument/2006/relationships/image" Target="../media/image27.e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e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7" Type="http://schemas.openxmlformats.org/officeDocument/2006/relationships/image" Target="../media/image33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5" Type="http://schemas.openxmlformats.org/officeDocument/2006/relationships/image" Target="../media/image35.e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8280" imgH="594000" progId="Equation.DSMT4">
                  <p:embed/>
                </p:oleObj>
              </mc:Choice>
              <mc:Fallback>
                <p:oleObj name="Equation" r:id="rId2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585000" progId="Equation.DSMT4">
                  <p:embed/>
                </p:oleObj>
              </mc:Choice>
              <mc:Fallback>
                <p:oleObj name="Equation" r:id="rId2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5680" imgH="585000" progId="Equation.DSMT4">
                  <p:embed/>
                </p:oleObj>
              </mc:Choice>
              <mc:Fallback>
                <p:oleObj name="Equation" r:id="rId4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304560" progId="Equation.DSMT4">
                  <p:embed/>
                </p:oleObj>
              </mc:Choice>
              <mc:Fallback>
                <p:oleObj name="Equation" r:id="rId2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91280" imgH="585000" progId="Equation.DSMT4">
                  <p:embed/>
                </p:oleObj>
              </mc:Choice>
              <mc:Fallback>
                <p:oleObj name="Equation" r:id="rId6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148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722428"/>
              </p:ext>
            </p:extLst>
          </p:nvPr>
        </p:nvGraphicFramePr>
        <p:xfrm>
          <a:off x="3897312" y="2743200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0280" imgH="585000" progId="Equation.DSMT4">
                  <p:embed/>
                </p:oleObj>
              </mc:Choice>
              <mc:Fallback>
                <p:oleObj name="Equation" r:id="rId2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2" y="2743200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32933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47257"/>
              </p:ext>
            </p:extLst>
          </p:nvPr>
        </p:nvGraphicFramePr>
        <p:xfrm>
          <a:off x="5432249" y="4204462"/>
          <a:ext cx="21574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06080" progId="Equation.DSMT4">
                  <p:embed/>
                </p:oleObj>
              </mc:Choice>
              <mc:Fallback>
                <p:oleObj name="Equation" r:id="rId2" imgW="214596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249" y="4204462"/>
                        <a:ext cx="215741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010619"/>
              </p:ext>
            </p:extLst>
          </p:nvPr>
        </p:nvGraphicFramePr>
        <p:xfrm>
          <a:off x="6743700" y="3690112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690112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96275"/>
              </p:ext>
            </p:extLst>
          </p:nvPr>
        </p:nvGraphicFramePr>
        <p:xfrm>
          <a:off x="2408238" y="4724400"/>
          <a:ext cx="216376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368280" progId="Equation.DSMT4">
                  <p:embed/>
                </p:oleObj>
              </mc:Choice>
              <mc:Fallback>
                <p:oleObj name="Equation" r:id="rId6" imgW="21459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4724400"/>
                        <a:ext cx="2163762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198576"/>
              </p:ext>
            </p:extLst>
          </p:nvPr>
        </p:nvGraphicFramePr>
        <p:xfrm>
          <a:off x="3352800" y="1828800"/>
          <a:ext cx="2133600" cy="431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469800" progId="Equation.DSMT4">
                  <p:embed/>
                </p:oleObj>
              </mc:Choice>
              <mc:Fallback>
                <p:oleObj name="Equation" r:id="rId2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133600" cy="4318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279360" progId="Equation.DSMT4">
                  <p:embed/>
                </p:oleObj>
              </mc:Choice>
              <mc:Fallback>
                <p:oleObj name="Equation" r:id="rId2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1720" imgH="585000" progId="Equation.DSMT4">
                  <p:embed/>
                </p:oleObj>
              </mc:Choice>
              <mc:Fallback>
                <p:oleObj name="Equation" r:id="rId4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91960" progId="Equation.DSMT4">
                  <p:embed/>
                </p:oleObj>
              </mc:Choice>
              <mc:Fallback>
                <p:oleObj name="Equation" r:id="rId6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469800" progId="Equation.DSMT4">
                  <p:embed/>
                </p:oleObj>
              </mc:Choice>
              <mc:Fallback>
                <p:oleObj name="Equation" r:id="rId8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1080" imgH="585000" progId="Equation.DSMT4">
                  <p:embed/>
                </p:oleObj>
              </mc:Choice>
              <mc:Fallback>
                <p:oleObj name="Equation" r:id="rId10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900" imgH="279400" progId="Equation.DSMT4">
                  <p:embed/>
                </p:oleObj>
              </mc:Choice>
              <mc:Fallback>
                <p:oleObj name="Equation" r:id="rId12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90640" imgH="469800" progId="Equation.DSMT4">
                  <p:embed/>
                </p:oleObj>
              </mc:Choice>
              <mc:Fallback>
                <p:oleObj name="Equation" r:id="rId14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57040" imgH="585000" progId="Equation.DSMT4">
                  <p:embed/>
                </p:oleObj>
              </mc:Choice>
              <mc:Fallback>
                <p:oleObj name="Equation" r:id="rId16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37589" imgH="291973" progId="Equation.DSMT4">
                  <p:embed/>
                </p:oleObj>
              </mc:Choice>
              <mc:Fallback>
                <p:oleObj name="Equation" r:id="rId18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92100" progId="Equation.DSMT4">
                  <p:embed/>
                </p:oleObj>
              </mc:Choice>
              <mc:Fallback>
                <p:oleObj name="Equation" r:id="rId20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838080" progId="Equation.DSMT4">
                  <p:embed/>
                </p:oleObj>
              </mc:Choice>
              <mc:Fallback>
                <p:oleObj name="Equation" r:id="rId2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939600" progId="Equation.DSMT4">
                  <p:embed/>
                </p:oleObj>
              </mc:Choice>
              <mc:Fallback>
                <p:oleObj name="Equation" r:id="rId4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825480" progId="Equation.DSMT4">
                  <p:embed/>
                </p:oleObj>
              </mc:Choice>
              <mc:Fallback>
                <p:oleObj name="Equation" r:id="rId8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25480" progId="Equation.DSMT4">
                  <p:embed/>
                </p:oleObj>
              </mc:Choice>
              <mc:Fallback>
                <p:oleObj name="Equation" r:id="rId10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939600" progId="Equation.DSMT4">
                  <p:embed/>
                </p:oleObj>
              </mc:Choice>
              <mc:Fallback>
                <p:oleObj name="Equation" r:id="rId12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1520" imgH="1032840" progId="Equation.DSMT4">
                  <p:embed/>
                </p:oleObj>
              </mc:Choice>
              <mc:Fallback>
                <p:oleObj name="Equation" r:id="rId14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83960" imgH="1032840" progId="Equation.DSMT4">
                  <p:embed/>
                </p:oleObj>
              </mc:Choice>
              <mc:Fallback>
                <p:oleObj name="Equation" r:id="rId16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7960" imgH="886680" progId="Equation.DSMT4">
                  <p:embed/>
                </p:oleObj>
              </mc:Choice>
              <mc:Fallback>
                <p:oleObj name="Equation" r:id="rId18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2600" imgH="886680" progId="Equation.DSMT4">
                  <p:embed/>
                </p:oleObj>
              </mc:Choice>
              <mc:Fallback>
                <p:oleObj name="Equation" r:id="rId20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2600" imgH="886680" progId="Equation.DSMT4">
                  <p:embed/>
                </p:oleObj>
              </mc:Choice>
              <mc:Fallback>
                <p:oleObj name="Equation" r:id="rId22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29040" imgH="493560" progId="Equation.DSMT4">
                  <p:embed/>
                </p:oleObj>
              </mc:Choice>
              <mc:Fallback>
                <p:oleObj name="Equation" r:id="rId26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82600" imgH="594000" progId="Equation.DSMT4">
                  <p:embed/>
                </p:oleObj>
              </mc:Choice>
              <mc:Fallback>
                <p:oleObj name="Equation" r:id="rId2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28880" imgH="594000" progId="Equation.DSMT4">
                  <p:embed/>
                </p:oleObj>
              </mc:Choice>
              <mc:Fallback>
                <p:oleObj name="Equation" r:id="rId4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264960" progId="Equation.DSMT4">
                  <p:embed/>
                </p:oleObj>
              </mc:Choice>
              <mc:Fallback>
                <p:oleObj name="Equation" r:id="rId6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1880" imgH="368280" progId="Equation.DSMT4">
                  <p:embed/>
                </p:oleObj>
              </mc:Choice>
              <mc:Fallback>
                <p:oleObj name="Equation" r:id="rId2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9120" imgH="329040" progId="Equation.DSMT4">
                  <p:embed/>
                </p:oleObj>
              </mc:Choice>
              <mc:Fallback>
                <p:oleObj name="Equation" r:id="rId4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865" imgH="330057" progId="Equation.DSMT4">
                  <p:embed/>
                </p:oleObj>
              </mc:Choice>
              <mc:Fallback>
                <p:oleObj name="Equation" r:id="rId6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195" imgH="190417" progId="Equation.DSMT4">
                  <p:embed/>
                </p:oleObj>
              </mc:Choice>
              <mc:Fallback>
                <p:oleObj name="Equation" r:id="rId8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406080" progId="Equation.DSMT4">
                  <p:embed/>
                </p:oleObj>
              </mc:Choice>
              <mc:Fallback>
                <p:oleObj name="Equation" r:id="rId10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164880" progId="Equation.DSMT4">
                  <p:embed/>
                </p:oleObj>
              </mc:Choice>
              <mc:Fallback>
                <p:oleObj name="Equation" r:id="rId12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493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1.6</vt:lpstr>
      <vt:lpstr>Definition: Additive Inverse</vt:lpstr>
      <vt:lpstr>Example 1: Finding Additive Inverses</vt:lpstr>
      <vt:lpstr>Definition: 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243</cp:revision>
  <dcterms:created xsi:type="dcterms:W3CDTF">2013-04-26T14:43:13Z</dcterms:created>
  <dcterms:modified xsi:type="dcterms:W3CDTF">2024-09-11T19:07:15Z</dcterms:modified>
</cp:coreProperties>
</file>