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mbria Math" panose="02040503050406030204" pitchFamily="18" charset="0"/>
      <p:regular r:id="rId10"/>
    </p:embeddedFont>
  </p:embeddedFontLst>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8" d="100"/>
          <a:sy n="108" d="100"/>
        </p:scale>
        <p:origin x="94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0.7</a:t>
            </a:r>
          </a:p>
        </p:txBody>
      </p:sp>
      <p:sp>
        <p:nvSpPr>
          <p:cNvPr id="2" name="Text Placeholder 1"/>
          <p:cNvSpPr>
            <a:spLocks noGrp="1"/>
          </p:cNvSpPr>
          <p:nvPr>
            <p:ph type="body" sz="quarter" idx="10"/>
          </p:nvPr>
        </p:nvSpPr>
        <p:spPr/>
        <p:txBody>
          <a:bodyPr/>
          <a:lstStyle/>
          <a:p>
            <a:pPr algn="ctr"/>
            <a:r>
              <a:t>Tips for Improving Your Memory</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B7F71-ED96-C35E-CBA6-8C63725D44B5}"/>
              </a:ext>
            </a:extLst>
          </p:cNvPr>
          <p:cNvSpPr>
            <a:spLocks noGrp="1"/>
          </p:cNvSpPr>
          <p:nvPr>
            <p:ph type="title"/>
          </p:nvPr>
        </p:nvSpPr>
        <p:spPr/>
        <p:txBody>
          <a:bodyPr/>
          <a:lstStyle/>
          <a:p>
            <a:r>
              <a:rPr lang="en-US" dirty="0"/>
              <a:t>Storing Memories</a:t>
            </a:r>
          </a:p>
        </p:txBody>
      </p:sp>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5EE4-20FE-6B70-8A59-1B407F90574E}"/>
              </a:ext>
            </a:extLst>
          </p:cNvPr>
          <p:cNvSpPr>
            <a:spLocks noGrp="1"/>
          </p:cNvSpPr>
          <p:nvPr>
            <p:ph type="title"/>
          </p:nvPr>
        </p:nvSpPr>
        <p:spPr/>
        <p:txBody>
          <a:bodyPr/>
          <a:lstStyle/>
          <a:p>
            <a:r>
              <a:rPr lang="en-US" dirty="0"/>
              <a:t>Mental Hooks</a:t>
            </a:r>
          </a:p>
        </p:txBody>
      </p:sp>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351</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Courier New</vt:lpstr>
      <vt:lpstr>Cambria Math</vt:lpstr>
      <vt:lpstr>Arial</vt:lpstr>
      <vt:lpstr>Office Theme</vt:lpstr>
      <vt:lpstr>Section 0.7</vt:lpstr>
      <vt:lpstr>Storing Memories</vt:lpstr>
      <vt:lpstr>Recite information aloud.</vt:lpstr>
      <vt:lpstr>Mental Hooks</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125</cp:revision>
  <dcterms:created xsi:type="dcterms:W3CDTF">2013-04-26T14:43:13Z</dcterms:created>
  <dcterms:modified xsi:type="dcterms:W3CDTF">2025-07-08T14:25:26Z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FC1753E0-0B84-4B7B-BAD4-B8A0D1D4853B</vt:lpwstr>
  </property>
  <property fmtid="{D5CDD505-2E9C-101B-9397-08002B2CF9AE}" pid="3" name="ArticulatePath">
    <vt:lpwstr>COL3R_0_7</vt:lpwstr>
  </property>
</Properties>
</file>