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hiteesha" initials="h" lastIdx="1" clrIdx="4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12" autoAdjust="0"/>
    <p:restoredTop sz="94721" autoAdjust="0"/>
  </p:normalViewPr>
  <p:slideViewPr>
    <p:cSldViewPr>
      <p:cViewPr varScale="1">
        <p:scale>
          <a:sx n="102" d="100"/>
          <a:sy n="102" d="100"/>
        </p:scale>
        <p:origin x="10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The fraction with numerator: one divided by open parenthesis x plus three close parenthesis minus one divided by x and denominator: one plus the fraction three over x.">
            <a:extLst>
              <a:ext uri="{FF2B5EF4-FFF2-40B4-BE49-F238E27FC236}">
                <a16:creationId xmlns:a16="http://schemas.microsoft.com/office/drawing/2014/main" id="{01212934-4DFF-A596-D2C6-3239EE0C9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47825"/>
            <a:ext cx="1428750" cy="17811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1E8353-E155-3EE5-DFFC-6412B856A481}"/>
              </a:ext>
            </a:extLst>
          </p:cNvPr>
          <p:cNvSpPr txBox="1"/>
          <p:nvPr/>
        </p:nvSpPr>
        <p:spPr>
          <a:xfrm>
            <a:off x="457200" y="3400132"/>
            <a:ext cx="14287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9" name="Picture 8" descr="The fraction with numerator: one divided by open parenthesis x plus three close parenthesis minus one divided by x and denominator: one plus the fraction three over x. Equals open fraction. Open parenthesis 1 over open parenthesis x plus 3 close parenthesis minus 1 over x close parenthesis times x times open parenthesis x plus 3 close parenthesis. Denominator: open parenthesis 1 plus the fraction three over x close parenthesis times x times open parenthesis x plus 3 close parenthesis. Close fraction.">
            <a:extLst>
              <a:ext uri="{FF2B5EF4-FFF2-40B4-BE49-F238E27FC236}">
                <a16:creationId xmlns:a16="http://schemas.microsoft.com/office/drawing/2014/main" id="{12ED314C-0F0E-B42C-0193-D6BE947038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907824"/>
            <a:ext cx="4914900" cy="1905000"/>
          </a:xfrm>
          <a:prstGeom prst="rect">
            <a:avLst/>
          </a:prstGeom>
        </p:spPr>
      </p:pic>
      <p:sp>
        <p:nvSpPr>
          <p:cNvPr id="13318" name="Rectangle 6" descr="Multiply by  x times open parenthesis x plus three close parenthesis, the least common multiple of x and x plus three. This multiplication can be done because the net effect is that the entire fraction is multiplied by one."/>
          <p:cNvSpPr>
            <a:spLocks noChangeArrowheads="1"/>
          </p:cNvSpPr>
          <p:nvPr/>
        </p:nvSpPr>
        <p:spPr bwMode="auto">
          <a:xfrm>
            <a:off x="5791200" y="4063669"/>
            <a:ext cx="3291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Open fraction Numerator open parenthesis open fraction 1 over open parenthesis x plus 3 close parenthesis close fraction times x times open parenthesis x plus 3 close parenthesis minus open fraction 1 over x close fraction times x times open parenthesis x plus 3 close parenthesis Denominator 1 times x times open parenthesis x plus 3 close parenthesis plus open fraction 3 over x close fraction times x times open parenthesis x plus 3 close parenthesis Close fraction Equals open fraction Numerator x minus open parenthesis x plus 3 close parenthesis Denominator x times open parenthesis x plus 3 close parenthesis plus 3 times open parenthesis x plus 3 close parenthesis Close fraction Equals open fraction Numerator x minus x minus 3 Denominator open parenthesis x plus 3 close parenthesis times open parenthesis x plus 3 close parenthesis Close fraction Equals open fraction Numerator negative 3 Denominator open parenthesis x plus 3 close parenthesis squared Close fraction. &#10;&#10;Note that this matches the result found in Example 2 using Method 1.">
            <a:extLst>
              <a:ext uri="{FF2B5EF4-FFF2-40B4-BE49-F238E27FC236}">
                <a16:creationId xmlns:a16="http://schemas.microsoft.com/office/drawing/2014/main" id="{16E3C435-3413-6831-1E77-90F6B2B31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0160"/>
            <a:ext cx="5514975" cy="4191000"/>
          </a:xfrm>
          <a:prstGeom prst="rect">
            <a:avLst/>
          </a:prstGeom>
        </p:spPr>
      </p:pic>
      <p:sp>
        <p:nvSpPr>
          <p:cNvPr id="14340" name="Rectangle 7" descr="Note that this matches the result found in Example 2 using Method 1. &#10;"/>
          <p:cNvSpPr>
            <a:spLocks noChangeArrowheads="1"/>
          </p:cNvSpPr>
          <p:nvPr/>
        </p:nvSpPr>
        <p:spPr bwMode="auto">
          <a:xfrm>
            <a:off x="2895600" y="463232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4" name="Picture 3" descr="Open fraction numerator x plus y denominator inverse of x plus inverse of y close fraction">
            <a:extLst>
              <a:ext uri="{FF2B5EF4-FFF2-40B4-BE49-F238E27FC236}">
                <a16:creationId xmlns:a16="http://schemas.microsoft.com/office/drawing/2014/main" id="{F88CB080-67D0-E387-2166-6E8D8D309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00200"/>
            <a:ext cx="1362075" cy="952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42DAA9-6F65-587A-CE56-7B361D764095}"/>
              </a:ext>
            </a:extLst>
          </p:cNvPr>
          <p:cNvSpPr txBox="1"/>
          <p:nvPr/>
        </p:nvSpPr>
        <p:spPr>
          <a:xfrm>
            <a:off x="468884" y="2615200"/>
            <a:ext cx="14715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10" name="Picture 9" descr="Open fraction numerator x plus y denominator inverse of x plus inverse of y close fraction. Equals open fraction numerator open parenthesis x plus y divided by one close parenthesis multiplied by x times y denominator open parenthesis one over x plus one over y close parenthesis multiplied by x times y close fraction. Equals open fraction numerator open parenthesis x plus y close parenthesis times x times y denominator open parenthesis one over x times x times y close parenthesis plus open parenthesis one over y times x times y close parenthesis close fraction. Cancel x in the first denominator term and cancel y in the second denominator term. Now the denominator becomes open parenthesis y plus x close parenthesis. In the numerator open parenthesis x plus y close parenthesis cancels with open parenthesis x plus y close parenthesis in the denominator. Final result x times y.">
            <a:extLst>
              <a:ext uri="{FF2B5EF4-FFF2-40B4-BE49-F238E27FC236}">
                <a16:creationId xmlns:a16="http://schemas.microsoft.com/office/drawing/2014/main" id="{84181B97-2425-B1C1-BDA3-58DB63D82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609850"/>
            <a:ext cx="6334125" cy="3486150"/>
          </a:xfrm>
          <a:prstGeom prst="rect">
            <a:avLst/>
          </a:prstGeom>
        </p:spPr>
      </p:pic>
      <p:sp>
        <p:nvSpPr>
          <p:cNvPr id="15366" name="Rectangle 6" descr="Multiply by x times y, the least common multiple of 1, x, and y"/>
          <p:cNvSpPr>
            <a:spLocks noChangeArrowheads="1"/>
          </p:cNvSpPr>
          <p:nvPr/>
        </p:nvSpPr>
        <p:spPr bwMode="auto">
          <a:xfrm>
            <a:off x="7019925" y="479597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Open fraction numerator 4 minus x denominator x plus 3 close fraction plus open fraction x over x plus 3 close fraction divided by open fraction x over x minus 3 close fraction.">
            <a:extLst>
              <a:ext uri="{FF2B5EF4-FFF2-40B4-BE49-F238E27FC236}">
                <a16:creationId xmlns:a16="http://schemas.microsoft.com/office/drawing/2014/main" id="{52F3F479-4D70-060F-BD25-90E68E1E2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906905"/>
            <a:ext cx="2952750" cy="904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4BCE42-AB3F-56FC-9E1C-F3E431919F9B}"/>
              </a:ext>
            </a:extLst>
          </p:cNvPr>
          <p:cNvSpPr txBox="1"/>
          <p:nvPr/>
        </p:nvSpPr>
        <p:spPr>
          <a:xfrm>
            <a:off x="457200" y="296599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  <a:defRPr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sz="2800" dirty="0"/>
              <a:t>The rules for order of operations indicate that the division is to be done first, followed by the addition.</a:t>
            </a:r>
            <a:endParaRPr lang="en-IN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Open fraction open parenthesis 4 minus x close parenthesis over open parenthesis x plus 3 close parenthesis close fraction plus open fraction x over open parenthesis x plus 3 close parenthesis close fraction divided by open fraction x over open parenthesis x minus 3 close parenthesis close fraction. This becomes  equals open fraction open parenthesis 4 minus x close parenthesis over open parenthesis x plus 3 close parenthesis close fraction plus open fraction x over open parenthesis x plus 3 close parenthesis close fraction times open fraction open parenthesis x minus 3 close parenthesis over x close fraction. The x cancels out. Simplifying  equals open fraction open parenthesis 4 minus x close parenthesis over open parenthesis x plus 3 close parenthesis close fraction plus open fraction open parenthesis x minus 3 close parenthesis over open parenthesis x plus 3 close parenthesis close fraction. Simplifying  equals open fraction numerator  open parenthesis 4 minus x close parenthesis plus open parenthesis x minus 3 close parenthesis denominator  open parenthesis x plus 3 close parenthesis close fraction. Equals 1 over open parenthesis x plus 3 close parenthesis.">
            <a:extLst>
              <a:ext uri="{FF2B5EF4-FFF2-40B4-BE49-F238E27FC236}">
                <a16:creationId xmlns:a16="http://schemas.microsoft.com/office/drawing/2014/main" id="{0CD430B3-68A8-E4C5-F780-91559D2ED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371600"/>
            <a:ext cx="6067425" cy="3933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simplifying the numerator and denominator and then dividing.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multiplying by the LCM of all denominators and then simplifying.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algebraic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To Simplify Complex Fractions </a:t>
            </a:r>
            <a:br>
              <a:rPr lang="en-US" dirty="0"/>
            </a:br>
            <a:r>
              <a:rPr lang="en-US" dirty="0"/>
              <a:t>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346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381000" y="1835380"/>
            <a:ext cx="4425097" cy="52322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11200" i="0" dirty="0">
                <a:solidFill>
                  <a:schemeClr val="tx1"/>
                </a:solidFill>
              </a:rPr>
              <a:t>Simplify the complex fraction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endParaRPr lang="en-US" sz="11200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The fraction three times x over y squared, divided by the fraction twelve times x over seven times y, ">
            <a:extLst>
              <a:ext uri="{FF2B5EF4-FFF2-40B4-BE49-F238E27FC236}">
                <a16:creationId xmlns:a16="http://schemas.microsoft.com/office/drawing/2014/main" id="{414AEFB4-074A-7554-5400-010C1F312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204682"/>
            <a:ext cx="687369" cy="183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BF7186-2813-D7CC-483A-784B8FCA6F9F}"/>
              </a:ext>
            </a:extLst>
          </p:cNvPr>
          <p:cNvSpPr txBox="1"/>
          <p:nvPr/>
        </p:nvSpPr>
        <p:spPr>
          <a:xfrm>
            <a:off x="457200" y="2819400"/>
            <a:ext cx="16367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The fraction three times x over y squared, divided by the fraction twelve times x over seven times y, &#10;To divide, multiply by the reciprocal of the denominator. &#10;equals the fraction three times x over y squared multiplied by the fraction seven times y over twelve times x, &#10;&#10;which simplifies to the fraction seven over four times y.">
            <a:extLst>
              <a:ext uri="{FF2B5EF4-FFF2-40B4-BE49-F238E27FC236}">
                <a16:creationId xmlns:a16="http://schemas.microsoft.com/office/drawing/2014/main" id="{FC428BA7-493A-7596-C0B3-1610C761E7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900" y="3398363"/>
            <a:ext cx="5866900" cy="252533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he fraction with numerator: one divided by open parenthesis x plus three close parenthesis minus one divided by x and denominator: one plus the fraction three over x ">
            <a:extLst>
              <a:ext uri="{FF2B5EF4-FFF2-40B4-BE49-F238E27FC236}">
                <a16:creationId xmlns:a16="http://schemas.microsoft.com/office/drawing/2014/main" id="{0F8758D8-44C2-9AB4-B527-D0B3AC172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2" y="1784985"/>
            <a:ext cx="1328342" cy="1656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4A61373-5BE4-FF94-B4F0-BDE78393A5E0}"/>
              </a:ext>
            </a:extLst>
          </p:cNvPr>
          <p:cNvSpPr txBox="1"/>
          <p:nvPr/>
        </p:nvSpPr>
        <p:spPr>
          <a:xfrm>
            <a:off x="457200" y="3357265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3" name="Picture 2" descr="The fraction with numerator: one divided by open parenthesis x plus three close parenthesis minus one divided by x and denominator: one plus the fraction three over x &#10;note that 1 equal to x over x&#10;&#10;Combine the fractions in the numerator and in the denominator separately. &#10;&#10;equals the fraction with numerator:  the fraction one times x over open parenthesis x plus three close parenthesis times x minus  the fraction one times open parenthesis x plus three close parenthesis over x times open parenthesis x plus three close parenthesis and denominator: the fraction x over x plus the fraction three over x.">
            <a:extLst>
              <a:ext uri="{FF2B5EF4-FFF2-40B4-BE49-F238E27FC236}">
                <a16:creationId xmlns:a16="http://schemas.microsoft.com/office/drawing/2014/main" id="{DAF40447-5C41-A0A2-991A-C332A04B5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996" y="3790825"/>
            <a:ext cx="7967492" cy="2016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Open parenthesis, x divided by open parenthesis x plus 3, close parenthesis times x, minus open parenthesis x plus 3, close parenthesis divided by x times open parenthesis x plus 3, close parenthesis, close parenthesis whole divided by open parenthesis x divided by x, plus 3 divided by x, close parenthesis.&#10;&#10;&#10;Equals the fraction with numerator: x minus open parentheses x plus three close parentheses divided by x times open parenthesis x plus three close parenthesis and denominator: open parenthesis x plus three close parenthesis divided by x.&#10;&#10;Equals the fraction with numerator: x minus x minus three divided by x times open parenthesis x plus three close parenthesis, and denominator: open parenthesis x plus three close parenthesis divided by x.&#10;&#10;Equals the fraction with numerator: negative three divided by x times open parenthesis x plus three close parenthesis and the fraction with denominator:  open parenthesis x plus three close parenthesis divided by x.&#10;&#10;To divide, multiply by the reciprocal of the denominator.&#10;&#10;negative three divided by x times open parenthesis x plus three close parenthesis times x divided by open parenthesis x plus three close parenthesis.&#10;&#10;which simplifies  the fraction with numerator negative 3 divided by open parenthesis x plus three close parenthesis squared.&#10;&#10;">
            <a:extLst>
              <a:ext uri="{FF2B5EF4-FFF2-40B4-BE49-F238E27FC236}">
                <a16:creationId xmlns:a16="http://schemas.microsoft.com/office/drawing/2014/main" id="{FDADC61F-A40F-722F-DE22-D75F10E44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380172"/>
            <a:ext cx="8696325" cy="43719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Open fraction numerator x plus y denominator inverse of x plus inverse of y close fraction">
            <a:extLst>
              <a:ext uri="{FF2B5EF4-FFF2-40B4-BE49-F238E27FC236}">
                <a16:creationId xmlns:a16="http://schemas.microsoft.com/office/drawing/2014/main" id="{813C0CEA-EFE8-E56D-1517-B4960D858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097280"/>
            <a:ext cx="1362075" cy="952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EC4F45-35B6-DC6F-816D-3E8ADA401685}"/>
              </a:ext>
            </a:extLst>
          </p:cNvPr>
          <p:cNvSpPr txBox="1"/>
          <p:nvPr/>
        </p:nvSpPr>
        <p:spPr>
          <a:xfrm>
            <a:off x="457200" y="1905000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10" name="Picture 9" descr="Open fraction numerator x plus y denominator inverse of x plus inverse of y close fraction equals Open fraction numerator x plus y denominator one over x plus one over y close fraction. Recall that the inverse of y equals one over y and the inverse of x equals one over x. This becomes Open fraction numerator x plus y over one denominator one over x times y over y plus one over y times x over x close fraction. Add the two fractions in the denominator">
            <a:extLst>
              <a:ext uri="{FF2B5EF4-FFF2-40B4-BE49-F238E27FC236}">
                <a16:creationId xmlns:a16="http://schemas.microsoft.com/office/drawing/2014/main" id="{64DCC57A-E4AB-C3A2-C0F5-3D2D2713D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92" y="2583180"/>
            <a:ext cx="8467725" cy="31623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Open parenthesis x plus y close parenthesis  over one, divided by y over x times y plus x over x times y equals&#10;&#10;Open parenthesis x plus y close parenthesis divided by 1, all divided by open parenthesis y plus x close parenthesis divided by open parenthesis x times y close parenthesis equals &#10;&#10;Simplifying this gives Open parenthesis x plus y close parenthesis  over one times x y over y plus x. Then multiply by the reciprocal of the denominator, which gives x y over one. Therefore, the final result is x y.&#10;&#10;">
            <a:extLst>
              <a:ext uri="{FF2B5EF4-FFF2-40B4-BE49-F238E27FC236}">
                <a16:creationId xmlns:a16="http://schemas.microsoft.com/office/drawing/2014/main" id="{ABEB2830-CC74-DCE4-AAA1-4C7A13DC4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8048625" cy="46386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To Simplify Complex Fractions (Second Method)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353</Words>
  <Application>Microsoft Office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Section 5.R.7</vt:lpstr>
      <vt:lpstr>Objectives</vt:lpstr>
      <vt:lpstr>Procedure: To Simplify Complex Fractions  (First Method)</vt:lpstr>
      <vt:lpstr>Example 1: First Method for Simplifying  Complex Fractions </vt:lpstr>
      <vt:lpstr>Example 2: First Method for Simplifying  Complex Fractions1</vt:lpstr>
      <vt:lpstr>Example 2: First Method for Simplifying Complex Fractions2</vt:lpstr>
      <vt:lpstr>Example 3: First Method for Simplifying Complex Fractions1</vt:lpstr>
      <vt:lpstr>Example 3: First Method for Simplifying Complex Fractions2</vt:lpstr>
      <vt:lpstr>Procedure: To Simplify Complex Fractions (Second Method)</vt:lpstr>
      <vt:lpstr>Example 4: Second Method for Simplifying Complex Fractions1</vt:lpstr>
      <vt:lpstr>Example 4: Second Method for Simplifying Complex Fractions2</vt:lpstr>
      <vt:lpstr>Example 5: Second Method for Simplifying Complex Fractions</vt:lpstr>
      <vt:lpstr>Example 6: Simplifying Complex Algebraic Expressions1</vt:lpstr>
      <vt:lpstr>Example 6: Simplifying Complex Algebraic Expressions2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Allison Conger</cp:lastModifiedBy>
  <cp:revision>77</cp:revision>
  <dcterms:created xsi:type="dcterms:W3CDTF">2013-04-26T14:43:13Z</dcterms:created>
  <dcterms:modified xsi:type="dcterms:W3CDTF">2025-07-08T14:42:58Z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D59D488E-3770-4FED-972A-5F5DF63F49CE</vt:lpwstr>
  </property>
  <property fmtid="{D5CDD505-2E9C-101B-9397-08002B2CF9AE}" pid="3" name="ArticulatePath">
    <vt:lpwstr>DEV2e_14_5</vt:lpwstr>
  </property>
</Properties>
</file>