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0" r:id="rId4"/>
    <p:sldId id="261" r:id="rId5"/>
    <p:sldId id="276" r:id="rId6"/>
    <p:sldId id="277" r:id="rId7"/>
    <p:sldId id="281" r:id="rId8"/>
    <p:sldId id="262" r:id="rId9"/>
    <p:sldId id="278" r:id="rId10"/>
    <p:sldId id="279" r:id="rId11"/>
    <p:sldId id="263" r:id="rId12"/>
    <p:sldId id="280" r:id="rId13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Kara Roche" initials="KR" lastIdx="1" clrIdx="4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FF"/>
    <a:srgbClr val="2D7D9F"/>
    <a:srgbClr val="FF00FF"/>
    <a:srgbClr val="000099"/>
    <a:srgbClr val="000000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8" autoAdjust="0"/>
    <p:restoredTop sz="94673" autoAdjust="0"/>
  </p:normalViewPr>
  <p:slideViewPr>
    <p:cSldViewPr>
      <p:cViewPr varScale="1">
        <p:scale>
          <a:sx n="101" d="100"/>
          <a:sy n="101" d="100"/>
        </p:scale>
        <p:origin x="121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30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25613-6B56-482A-915F-510FBC454F94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6680D-92EC-4466-9DE6-CBD3B3BDD9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0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CA2BADB-9B3E-4FB3-89DC-7A582E92B603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93475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</a:t>
            </a:r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R.2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with Real Numbers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</a:t>
            </a:r>
            <a:r>
              <a:rPr lang="en-US" sz="3200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7" name="Picture 6" descr="Example d, negative five eighths plus one half&#10;equals negative open parenthesis absolute value of negative five eighths minus absolute value of one half close parenthesis. &#10;Subtract the absolute values. Use minus because the absolute value of negative five eighths is greater than the absolute value one half. &#10;equals negative open parenthesis five eighths minus one half close parenthesis.&#10;Reminder to subtract fractions use the L C D to write each fraction over a common denominator. Then, subtract the numerators.&#10;Equals negative open parenthesis five eighths minus one half times four over four close parenthesis.&#10;Equals negative open parenthesis five eighths minus four eighths close parenthesis.&#10;Equals negative one eighth.">
            <a:extLst>
              <a:ext uri="{FF2B5EF4-FFF2-40B4-BE49-F238E27FC236}">
                <a16:creationId xmlns:a16="http://schemas.microsoft.com/office/drawing/2014/main" id="{BA6C0560-F9BD-DEF5-07CA-95456586C3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600" y="1133139"/>
            <a:ext cx="8568000" cy="4270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485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Adding </a:t>
            </a:r>
            <a:r>
              <a:rPr lang="en-US" dirty="0">
                <a:solidFill>
                  <a:schemeClr val="accent1"/>
                </a:solidFill>
              </a:rPr>
              <a:t>Three or More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Add.</a:t>
            </a:r>
          </a:p>
          <a:p>
            <a:pPr algn="just">
              <a:spcBef>
                <a:spcPts val="0"/>
              </a:spcBef>
            </a:pPr>
            <a:endParaRPr lang="en-US" dirty="0"/>
          </a:p>
          <a:p>
            <a:pPr marL="533400" indent="-533400" algn="just">
              <a:spcBef>
                <a:spcPts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3" name="Picture 12" descr="Example a, negative 3 plus 2 plus open parenthesis negative 5 close parenthesis,&#10;Example b, 6.0 plus open parenthesis negative 4.3 close parenthesis plus open parenthesis negative 1.5 close parenthesis,">
            <a:extLst>
              <a:ext uri="{FF2B5EF4-FFF2-40B4-BE49-F238E27FC236}">
                <a16:creationId xmlns:a16="http://schemas.microsoft.com/office/drawing/2014/main" id="{070CF7B0-FD02-54B4-F49B-A589DAF5F3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923027"/>
            <a:ext cx="3065181" cy="9816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0385136-4CC6-BB85-C7FF-8F749D39B458}"/>
              </a:ext>
            </a:extLst>
          </p:cNvPr>
          <p:cNvSpPr txBox="1"/>
          <p:nvPr/>
        </p:nvSpPr>
        <p:spPr>
          <a:xfrm>
            <a:off x="457200" y="3139440"/>
            <a:ext cx="152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3400" marR="0" lvl="0" indent="-5334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</a:p>
        </p:txBody>
      </p:sp>
      <p:pic>
        <p:nvPicPr>
          <p:cNvPr id="11" name="Picture 10" descr="Example a, negative 3 plus 2 plus open parenthesis negative 5 close parenthesis equals negative 1 plus open parenthesis negative 5 close parenthesis equals negative 6,&#10;&#10;Example b, 6.0 plus open parenthesis negative 4.3 close parenthesis plus open parenthesis negative 1.5 close parenthesis equals 1.7 plus open parenthesis negative 1.5 close parenthesis equals 0.2.">
            <a:extLst>
              <a:ext uri="{FF2B5EF4-FFF2-40B4-BE49-F238E27FC236}">
                <a16:creationId xmlns:a16="http://schemas.microsoft.com/office/drawing/2014/main" id="{F336B547-5A21-C326-357B-3FB33473DE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897414"/>
            <a:ext cx="5800726" cy="100436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Adding Three or More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572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533400" indent="-5334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Add.</a:t>
            </a:r>
          </a:p>
        </p:txBody>
      </p:sp>
      <p:pic>
        <p:nvPicPr>
          <p:cNvPr id="3" name="Picture 2" descr="Example a, negative 9 plus 13 plus open parenthesis negative 11 close parenthesis,&#10;Example b, 7 plus open parenthesis negative 20 close parenthesis plus open parenthesis negative 30 close parenthesis plus 8,">
            <a:extLst>
              <a:ext uri="{FF2B5EF4-FFF2-40B4-BE49-F238E27FC236}">
                <a16:creationId xmlns:a16="http://schemas.microsoft.com/office/drawing/2014/main" id="{746F00B2-F05E-F56C-4CAD-88CD97E5A1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728311"/>
            <a:ext cx="3296170" cy="105563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F68AD4B-8204-12D6-F10E-25559A09A2D8}"/>
              </a:ext>
            </a:extLst>
          </p:cNvPr>
          <p:cNvSpPr txBox="1"/>
          <p:nvPr/>
        </p:nvSpPr>
        <p:spPr>
          <a:xfrm>
            <a:off x="352124" y="2971800"/>
            <a:ext cx="15119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lang="en-IN" dirty="0"/>
          </a:p>
        </p:txBody>
      </p:sp>
      <p:pic>
        <p:nvPicPr>
          <p:cNvPr id="7" name="Picture 6" descr="Example a, negative 9 plus 13 plus open parenthesis negative 11 close parenthesis equals negative 9 plus open parenthesis negative 11 close parenthesis plus 13 equals negative 20 plus 13  equals negative7&#10;Example b, 7 plus open parenthesis negative 20 close parenthesis plus open parenthesis negative 30 close parenthesis plus 8 equals 7 plus 8  plus open parenthesis  negative 20 close parenthesis  plus open parenthesis  negative 30 close parenthesis  equals 15 minus 50 equals negative 35.">
            <a:extLst>
              <a:ext uri="{FF2B5EF4-FFF2-40B4-BE49-F238E27FC236}">
                <a16:creationId xmlns:a16="http://schemas.microsoft.com/office/drawing/2014/main" id="{676FE44E-C03A-F069-3BD0-3FC3023C84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037" y="3729308"/>
            <a:ext cx="8126963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608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57F0A7-E8C6-9639-8A59-8DD43382E3DC}"/>
              </a:ext>
            </a:extLst>
          </p:cNvPr>
          <p:cNvSpPr txBox="1"/>
          <p:nvPr/>
        </p:nvSpPr>
        <p:spPr>
          <a:xfrm>
            <a:off x="457200" y="129540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sz="2800" i="0" dirty="0">
                <a:solidFill>
                  <a:schemeClr val="tx1"/>
                </a:solidFill>
              </a:rPr>
              <a:t>Add real numbers.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spcBef>
                <a:spcPts val="0"/>
              </a:spcBef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Rules for Addition with Real Numbers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27760"/>
            <a:ext cx="8229600" cy="3520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33400" indent="-533400" algn="just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add two real numbers with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like signs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276350" lvl="1" indent="-533400" algn="just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add their absolute values, and </a:t>
            </a:r>
          </a:p>
          <a:p>
            <a:pPr marL="1276350" lvl="1" indent="-533400" algn="just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use the common sign. </a:t>
            </a:r>
          </a:p>
          <a:p>
            <a:pPr marL="533400" indent="-533400" algn="just" eaLnBrk="0" hangingPunct="0">
              <a:spcBef>
                <a:spcPts val="0"/>
              </a:spcBef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add two real numbers with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unlike signs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276350" lvl="1" indent="-533400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subtract their absolute values (the smaller from the larger) and </a:t>
            </a:r>
          </a:p>
          <a:p>
            <a:pPr marL="1276350" lvl="1" indent="-533400" eaLnBrk="0" hangingPunct="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use the sign of the number with the larger  absolute value.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Addition with Like Signs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</a:p>
        </p:txBody>
      </p:sp>
      <p:pic>
        <p:nvPicPr>
          <p:cNvPr id="4" name="Picture 3" descr="Example a, Open parenthesis plus 10 close parenthesis plus open parenthesis plus 3 close parenthesis equals plus open parenthesis absolute value of plus 10 plus absolute value of plus 3 close parenthesis. By adding the absolute values as plus is the common sign, equals plus open parenthesis 10 plus 3 close parenthesis equals 13.&#10;&#10;Example b, negative 5 plus open parenthesis negative 9 close parenthesis equals negative open parenthesis absolute value of negative 5 plus absolute value of negative 9 close parenthesis. By adding the absolute values as negative is the common sign, equals negative open parenthesis 5 plus 9 close parenthesis, equals negative 14.">
            <a:extLst>
              <a:ext uri="{FF2B5EF4-FFF2-40B4-BE49-F238E27FC236}">
                <a16:creationId xmlns:a16="http://schemas.microsoft.com/office/drawing/2014/main" id="{CBD9C379-2EBF-9161-2B0B-090E9F1433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219200"/>
            <a:ext cx="7673340" cy="45491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Addition with Like Signs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 descr="Example c, negative 2.5 plus open parenthesis negative 1.4 close parenthesis&#10;equals negative open parenthesis absolute value of negative 2.5 plus absolute value of negative 1.4 close parenthesis&#10;By adding the absolute values as negative is the common sign,&#10;equals negative open parenthesis 2.5 plus 1.4 close parenthesis&#10;equals negative 3.9.">
            <a:extLst>
              <a:ext uri="{FF2B5EF4-FFF2-40B4-BE49-F238E27FC236}">
                <a16:creationId xmlns:a16="http://schemas.microsoft.com/office/drawing/2014/main" id="{B48759CC-9C13-AC96-40FE-2318852744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473202"/>
            <a:ext cx="8640000" cy="2108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487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Addition with Like Signs</a:t>
            </a:r>
            <a:r>
              <a:rPr lang="en-US" sz="3200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5" name="Picture 4" descr="Example d, Three fourths plus one third&#10;equals plus open parenthesis absolute value of three fourths plus absolute value of one third close parenthesis.&#10;By adding the absolute values as plus is the common sign,&#10;equals plus open parenthesis Three fourths plus one third close parenthesis,&#10;To add fractions, us the LCD to write each fraction over a common denominator. Then, add the numerators.&#10;equals plus open parenthesis three fourths times 3 over 3 plus one third times 4 over 4 close parenthesis, &#10;equals plus open parenthesis nine twelfths plus four twelfths close parenthesis equals 13 over 12.">
            <a:extLst>
              <a:ext uri="{FF2B5EF4-FFF2-40B4-BE49-F238E27FC236}">
                <a16:creationId xmlns:a16="http://schemas.microsoft.com/office/drawing/2014/main" id="{6D97DA76-052D-2CA3-3913-68DCEBEA73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906" y="1219200"/>
            <a:ext cx="8136000" cy="422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554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Notes: Addition with Real Numbers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5" name="Content Placeholder 9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77440"/>
          </a:xfrm>
          <a:noFill/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15875" lvl="0" indent="-15875">
              <a:tabLst>
                <a:tab pos="520700" algn="l"/>
                <a:tab pos="977900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The positive sign (+) may be omitted when writing positive numbers, but the negative sign (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>
                <a:solidFill>
                  <a:srgbClr val="000000"/>
                </a:solidFill>
              </a:rPr>
              <a:t>) must always be written for negative numbers. Thus, if there is no sign in front of a real number, the real number is understood to be positive.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189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5" name="Picture 4" descr="Example a, 7 plus open parenthesis negative 6 close parenthesis&#10;equals plus open parenthesis absolute value of 7 minus absolute value of negative 6 close parenthesis&#10;Subtract the absolute values. Use plus because absolute value of 7 is greater than absolute valueof negative 6,&#10;equals plus open parenthesis 7 minus 6 close parenthesis&#10;equals one.">
            <a:extLst>
              <a:ext uri="{FF2B5EF4-FFF2-40B4-BE49-F238E27FC236}">
                <a16:creationId xmlns:a16="http://schemas.microsoft.com/office/drawing/2014/main" id="{A5CD767E-20C8-2613-3FC8-6A1628E969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114" y="1143546"/>
            <a:ext cx="8724900" cy="2257425"/>
          </a:xfrm>
          <a:prstGeom prst="rect">
            <a:avLst/>
          </a:prstGeom>
        </p:spPr>
      </p:pic>
      <p:pic>
        <p:nvPicPr>
          <p:cNvPr id="8" name="Picture 7" descr="Example b, negative three plus eight&#10;equals plus open parenthesis absolute value of eight minus absolute value of negative three close parenthesis&#10;Subtract the absolute values. Use plus because absolute value of 8 is greater than absolute value of negative 3,&#10;equals plus open parenthesis eight minus three close parenthesis&#10;equals five.">
            <a:extLst>
              <a:ext uri="{FF2B5EF4-FFF2-40B4-BE49-F238E27FC236}">
                <a16:creationId xmlns:a16="http://schemas.microsoft.com/office/drawing/2014/main" id="{8709AF73-F607-3E24-AAA0-97FCCB80A6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" y="3705225"/>
            <a:ext cx="8724900" cy="21621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Adding Real Numbers with Unlike Signs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2" name="Picture 1" descr="Example c, 8.7 plus open parenthesis negative 9.5 close parenthesis&#10;equals negative open parenthesis absolute value of negative 9.5 minus absolute value of 8.7 close parenthesis&#10;subtract the absolute values. Use minus because the absolute value of negative  9.5 is greater than the absolute value of 8.7.&#10;equals negative open parenthesis 9.5 minus 8.7 close parenthesis&#10;equals negative 0.8.">
            <a:extLst>
              <a:ext uri="{FF2B5EF4-FFF2-40B4-BE49-F238E27FC236}">
                <a16:creationId xmlns:a16="http://schemas.microsoft.com/office/drawing/2014/main" id="{E34CD609-4169-751A-2724-CFBD5AE41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219200"/>
            <a:ext cx="7008876" cy="2574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3482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1393</TotalTime>
  <Words>208</Words>
  <Application>Microsoft Office PowerPoint</Application>
  <PresentationFormat>On-screen Show (4:3)</PresentationFormat>
  <Paragraphs>33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Courier New</vt:lpstr>
      <vt:lpstr>Office Theme</vt:lpstr>
      <vt:lpstr>Section 2.R.2</vt:lpstr>
      <vt:lpstr>Objectives</vt:lpstr>
      <vt:lpstr>Procedure: Rules for Addition with Real Numbers </vt:lpstr>
      <vt:lpstr>Example 1: Addition with Like Signs1</vt:lpstr>
      <vt:lpstr>Example 1: Addition with Like Signs2</vt:lpstr>
      <vt:lpstr>Example 1: Addition with Like Signs3</vt:lpstr>
      <vt:lpstr>Notes: Addition with Real Numbers</vt:lpstr>
      <vt:lpstr>Example 2: Adding Real Numbers with Unlike Signs1</vt:lpstr>
      <vt:lpstr>Example 2: Adding Real Numbers with Unlike Signs2</vt:lpstr>
      <vt:lpstr>Example 2: Adding Real Numbers with Unlike Signs3</vt:lpstr>
      <vt:lpstr>Example 3: Adding Three or More Real Numbers</vt:lpstr>
      <vt:lpstr>Example 4: Adding Three or More Real Numbers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Sangeetha Pallikala</cp:lastModifiedBy>
  <cp:revision>218</cp:revision>
  <dcterms:created xsi:type="dcterms:W3CDTF">2013-04-26T14:43:13Z</dcterms:created>
  <dcterms:modified xsi:type="dcterms:W3CDTF">2025-06-23T12:50:49Z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F6AF323A-C679-4C03-B7DA-F179E12F32A0</vt:lpwstr>
  </property>
  <property fmtid="{D5CDD505-2E9C-101B-9397-08002B2CF9AE}" pid="3" name="ArticulatePath">
    <vt:lpwstr>PRC3R_1_R_7</vt:lpwstr>
  </property>
</Properties>
</file>