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82" d="100"/>
          <a:sy n="82" d="100"/>
        </p:scale>
        <p:origin x="845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0.9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Online Resources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tv.hawkeslearning.com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If you are looking for instructional videos on a particular topic, then start with </a:t>
            </a:r>
            <a:r>
              <a:rPr sz="2800" dirty="0" err="1"/>
              <a:t>HawkesTV</a:t>
            </a:r>
            <a:r>
              <a:rPr sz="2800" dirty="0"/>
              <a:t>.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There are hundreds of videos that can be found by looking under a particular math subject area such as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introductory algebra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sz="2800" dirty="0"/>
              <a:t>recalculus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tatistics</a:t>
            </a:r>
            <a:r>
              <a:rPr lang="en-US" sz="2800" dirty="0"/>
              <a:t>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skills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https://www.youtube.com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You can also find math instructional videos on YouTube</a:t>
            </a:r>
            <a:r>
              <a:rPr lang="en-US" sz="2800" dirty="0"/>
              <a:t>.</a:t>
            </a:r>
            <a:r>
              <a:rPr sz="2800" dirty="0"/>
              <a:t> Keep in mind that the quality of the videos varies considerably depending on who produces them.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https://hangouts.google.com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organize a virtual study group of up to 10 people using Google Hangouts. This is a great tool for group projects!</a:t>
            </a:r>
          </a:p>
        </p:txBody>
      </p:sp>
    </p:spTree>
    <p:extLst>
      <p:ext uri="{BB962C8B-B14F-4D97-AF65-F5344CB8AC3E}">
        <p14:creationId xmlns:p14="http://schemas.microsoft.com/office/powerpoint/2010/main" val="8487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www.wolframalpha.com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Wolfram|Alpha</a:t>
            </a:r>
            <a:r>
              <a:rPr sz="2800" dirty="0"/>
              <a:t> is a computational knowledge engine developed by Wolfram Research that answers questions posed to it by computing the answer from “curated data.”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156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Courier New</vt:lpstr>
      <vt:lpstr>Arial</vt:lpstr>
      <vt:lpstr>Office Theme</vt:lpstr>
      <vt:lpstr>Section 0.9</vt:lpstr>
      <vt:lpstr>tv.hawkeslearning.com</vt:lpstr>
      <vt:lpstr>https://www.youtube.com</vt:lpstr>
      <vt:lpstr>https://hangouts.google.com</vt:lpstr>
      <vt:lpstr>www.wolframalpha.com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124</cp:revision>
  <dcterms:created xsi:type="dcterms:W3CDTF">2013-04-26T14:43:13Z</dcterms:created>
  <dcterms:modified xsi:type="dcterms:W3CDTF">2025-06-23T06:55:29Z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45256A8E-C415-4A2E-97CE-8613D872443C</vt:lpwstr>
  </property>
  <property fmtid="{D5CDD505-2E9C-101B-9397-08002B2CF9AE}" pid="3" name="ArticulatePath">
    <vt:lpwstr>COL3R_0_9</vt:lpwstr>
  </property>
</Properties>
</file>