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2" r:id="rId4"/>
    <p:sldId id="261" r:id="rId5"/>
    <p:sldId id="258" r:id="rId6"/>
    <p:sldId id="259" r:id="rId7"/>
    <p:sldId id="264" r:id="rId8"/>
    <p:sldId id="263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3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82" d="100"/>
          <a:sy n="82" d="100"/>
        </p:scale>
        <p:origin x="845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0.8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Overcoming Anxiety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8C907BC-A6C5-4FE0-A848-7FACBFD4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</p:spPr>
        <p:txBody>
          <a:bodyPr/>
          <a:lstStyle/>
          <a:p>
            <a:r>
              <a:rPr dirty="0"/>
              <a:t>Math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People who are anxious about math are often just not good at taking math tests. </a:t>
            </a:r>
            <a:endParaRPr lang="en-US" sz="2800" dirty="0"/>
          </a:p>
          <a:p>
            <a:endParaRPr lang="en-US" sz="2800" dirty="0"/>
          </a:p>
          <a:p>
            <a:r>
              <a:rPr sz="2800" dirty="0"/>
              <a:t>If you understand the math you are learning but don’t do well on math tests, you may be in the same situation.</a:t>
            </a:r>
            <a:endParaRPr lang="en-US" sz="2800" dirty="0"/>
          </a:p>
          <a:p>
            <a:endParaRPr lang="en-US" sz="2800" dirty="0"/>
          </a:p>
          <a:p>
            <a:r>
              <a:rPr sz="2800"/>
              <a:t>If </a:t>
            </a:r>
            <a:r>
              <a:rPr sz="2800" dirty="0"/>
              <a:t>there are other subject areas in which you also perform poorly on tests, then you may be experiencing test anxiety.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lang="en-US" dirty="0"/>
              <a:t>You can l</a:t>
            </a:r>
            <a:r>
              <a:rPr sz="2800" dirty="0"/>
              <a:t>earn effective math study skills</a:t>
            </a:r>
            <a:r>
              <a:rPr lang="en-US" sz="2800" dirty="0"/>
              <a:t>, such as:</a:t>
            </a:r>
            <a:r>
              <a:rPr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T</a:t>
            </a:r>
            <a:r>
              <a:rPr sz="2800" dirty="0"/>
              <a:t>ak</a:t>
            </a:r>
            <a:r>
              <a:rPr lang="en-US" sz="2800" dirty="0"/>
              <a:t>ing</a:t>
            </a:r>
            <a:r>
              <a:rPr sz="2800" dirty="0"/>
              <a:t> notes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A</a:t>
            </a:r>
            <a:r>
              <a:rPr sz="2800" dirty="0"/>
              <a:t>sk</a:t>
            </a:r>
            <a:r>
              <a:rPr lang="en-US" sz="2800" dirty="0"/>
              <a:t>ing</a:t>
            </a:r>
            <a:r>
              <a:rPr sz="2800" dirty="0"/>
              <a:t> questions </a:t>
            </a:r>
            <a:r>
              <a:rPr lang="en-US" sz="2800" dirty="0"/>
              <a:t>when you don’t understand the material.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R</a:t>
            </a:r>
            <a:r>
              <a:rPr sz="2800" dirty="0"/>
              <a:t>eview</a:t>
            </a:r>
            <a:r>
              <a:rPr lang="en-US" sz="2800" dirty="0"/>
              <a:t>ing</a:t>
            </a:r>
            <a:r>
              <a:rPr sz="2800" dirty="0"/>
              <a:t> your notes after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R</a:t>
            </a:r>
            <a:r>
              <a:rPr sz="2800" dirty="0"/>
              <a:t>ead</a:t>
            </a:r>
            <a:r>
              <a:rPr lang="en-US" sz="2800" dirty="0"/>
              <a:t>ing</a:t>
            </a:r>
            <a:r>
              <a:rPr sz="2800" dirty="0"/>
              <a:t> new material before it’s covered in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sz="2800" dirty="0"/>
              <a:t>Keep</a:t>
            </a:r>
            <a:r>
              <a:rPr lang="en-US" sz="2800" dirty="0"/>
              <a:t>ing</a:t>
            </a:r>
            <a:r>
              <a:rPr sz="2800" dirty="0"/>
              <a:t> up with your assignments and do practice problems</a:t>
            </a:r>
            <a:r>
              <a:rPr lang="en-US" sz="2800" dirty="0"/>
              <a:t>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03346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Don’t accept negative self talk such as “I am not good at math” or “I just don’t get it and never will.”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Maintain a positive attitude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lang="en-US" sz="2800" dirty="0"/>
              <a:t>S</a:t>
            </a:r>
            <a:r>
              <a:rPr sz="2800" dirty="0"/>
              <a:t>et small math achievement goals to keep you positively moving toward bigger goals.</a:t>
            </a:r>
          </a:p>
        </p:txBody>
      </p:sp>
    </p:spTree>
    <p:extLst>
      <p:ext uri="{BB962C8B-B14F-4D97-AF65-F5344CB8AC3E}">
        <p14:creationId xmlns:p14="http://schemas.microsoft.com/office/powerpoint/2010/main" val="28363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​​</a:t>
            </a:r>
            <a:r>
              <a:rPr sz="2800" dirty="0"/>
              <a:t>Visualize yourself doing well in math, whether it’s on a quiz or test, or passing a math class.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Rehearse how you will feel and perform on an upcoming math test.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It may also help to visualize how you will celebrate your success after doing well on the test.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to Combat Math Anxiety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Form a math study group. Working with others may help you feel more relaxed about math in general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If you panic during a math test, try to work around </a:t>
            </a:r>
            <a:r>
              <a:rPr lang="en-US" sz="2800" dirty="0"/>
              <a:t>it </a:t>
            </a:r>
            <a:r>
              <a:rPr sz="2800" dirty="0"/>
              <a:t>by finding something on the math test that you can do.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lang="en-US" dirty="0"/>
              <a:t>D</a:t>
            </a:r>
            <a:r>
              <a:rPr sz="2800" dirty="0"/>
              <a:t>o what is called a “brain drain” and write down all the formulas and important facts as soon as you are given the test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Test Anxiety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Be prepared.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Get plenty of sleep the night before a big test and be sure to eat nutritious meals on the day of the test. 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Talk to your instructor about your anxiety. Your instructor may be able to make accommodations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610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Test Anxiety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how to manage your anxiety </a:t>
            </a:r>
            <a:r>
              <a:rPr lang="en-US" sz="2800" dirty="0"/>
              <a:t>with breathing exercises.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When you receive a low score on a test, take time to analyze the reasons why you performed poorly.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effective test taking strategies. </a:t>
            </a:r>
          </a:p>
        </p:txBody>
      </p:sp>
    </p:spTree>
    <p:extLst>
      <p:ext uri="{BB962C8B-B14F-4D97-AF65-F5344CB8AC3E}">
        <p14:creationId xmlns:p14="http://schemas.microsoft.com/office/powerpoint/2010/main" val="4079376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427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Courier New</vt:lpstr>
      <vt:lpstr>Arial</vt:lpstr>
      <vt:lpstr>Office Theme</vt:lpstr>
      <vt:lpstr>Section 0.8</vt:lpstr>
      <vt:lpstr>Math Anxiety</vt:lpstr>
      <vt:lpstr>How to Reduce Math Anxiety1</vt:lpstr>
      <vt:lpstr>How to Reduce Math Anxiety2</vt:lpstr>
      <vt:lpstr>How to Reduce Math Anxiety3</vt:lpstr>
      <vt:lpstr>Tips to Combat Math Anxiety</vt:lpstr>
      <vt:lpstr>How to Reduce Test Anxiety1</vt:lpstr>
      <vt:lpstr>How to Reduce Test Anxiety2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Sankar</cp:lastModifiedBy>
  <cp:revision>127</cp:revision>
  <dcterms:created xsi:type="dcterms:W3CDTF">2013-04-26T14:43:13Z</dcterms:created>
  <dcterms:modified xsi:type="dcterms:W3CDTF">2025-06-23T06:54:33Z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2E267982-3D5D-4BE7-9F1E-E14DC2B71879</vt:lpwstr>
  </property>
  <property fmtid="{D5CDD505-2E9C-101B-9397-08002B2CF9AE}" pid="3" name="ArticulatePath">
    <vt:lpwstr>COL3R_0_8</vt:lpwstr>
  </property>
</Properties>
</file>