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5" r:id="rId5"/>
    <p:sldId id="260" r:id="rId6"/>
    <p:sldId id="263" r:id="rId7"/>
    <p:sldId id="264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2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82" d="100"/>
          <a:sy n="82" d="100"/>
        </p:scale>
        <p:origin x="845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0.6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Do I Need a Math Tutor?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 Could Use a Tutor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may want to consider getting a math tutor if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</a:t>
            </a:r>
            <a:r>
              <a:rPr sz="2800" dirty="0"/>
              <a:t>o not understand the material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truggl</a:t>
            </a:r>
            <a:r>
              <a:rPr lang="en-US" sz="2800" dirty="0"/>
              <a:t>e to</a:t>
            </a:r>
            <a:r>
              <a:rPr sz="2800" dirty="0"/>
              <a:t> complet</a:t>
            </a:r>
            <a:r>
              <a:rPr lang="en-US" sz="2800" dirty="0"/>
              <a:t>e</a:t>
            </a:r>
            <a:r>
              <a:rPr sz="2800" dirty="0"/>
              <a:t> homework assignments,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if you are doing poorly on tests</a:t>
            </a:r>
            <a:r>
              <a:rPr lang="en-US" dirty="0"/>
              <a:t>.</a:t>
            </a:r>
            <a:r>
              <a:rPr sz="2800" dirty="0"/>
              <a:t>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What’s important is to recognize that you need help before it’s too late and you end up having to retake the class.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Alternatives to Tutoring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Before getting a tutor, you might consider setting up a meeting with your instructor during their office hours to get help.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Another alternative is to put together a study group of classmates</a:t>
            </a:r>
            <a:r>
              <a:rPr lang="en-US" sz="2800" dirty="0"/>
              <a:t>. </a:t>
            </a:r>
            <a:r>
              <a:rPr sz="2800" dirty="0"/>
              <a:t>Working in groups and explaining your work to others can be very beneficial to your understanding of mathematics. Study groups work best if there are </a:t>
            </a:r>
            <a:r>
              <a:rPr lang="en-US" dirty="0"/>
              <a:t>3 to 6</a:t>
            </a:r>
            <a:r>
              <a:rPr sz="2800" dirty="0"/>
              <a:t> members.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Where to Find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Many schools have both group and individual tutoring availa</a:t>
            </a:r>
            <a:r>
              <a:rPr lang="en-US" sz="2800" dirty="0"/>
              <a:t>ble, </a:t>
            </a:r>
            <a:r>
              <a:rPr sz="2800" dirty="0"/>
              <a:t>take advantage of it</a:t>
            </a:r>
            <a:r>
              <a:rPr lang="en-US" sz="2800" dirty="0"/>
              <a:t>!</a:t>
            </a:r>
            <a:r>
              <a:rPr sz="2800" dirty="0"/>
              <a:t> </a:t>
            </a:r>
            <a:endParaRPr lang="en-US" sz="2800" dirty="0"/>
          </a:p>
          <a:p>
            <a:r>
              <a:rPr sz="2800" dirty="0"/>
              <a:t>If you find that you need more help than the tutoring center can provide, you can hire a private tutor. You </a:t>
            </a:r>
            <a:r>
              <a:rPr lang="en-US" dirty="0"/>
              <a:t>can </a:t>
            </a:r>
            <a:r>
              <a:rPr sz="2800" dirty="0"/>
              <a:t>find a tutor by asking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your instructor for references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by asking friends who have taken higher-level math classes than you have.</a:t>
            </a:r>
            <a:endParaRPr lang="en-US" sz="2800" dirty="0"/>
          </a:p>
          <a:p>
            <a:r>
              <a:rPr sz="2800" dirty="0"/>
              <a:t>You can also try researching the internet for local</a:t>
            </a:r>
            <a:r>
              <a:rPr lang="en-US" sz="2800" dirty="0"/>
              <a:t> tutors</a:t>
            </a:r>
            <a:r>
              <a:rPr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2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Look for in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sz="2800" dirty="0"/>
              <a:t>ook for someone who has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experience,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educational qualifications,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and who is friendly and easy to work with.</a:t>
            </a:r>
            <a:endParaRPr lang="en-US" sz="2800" dirty="0"/>
          </a:p>
          <a:p>
            <a:r>
              <a:rPr sz="2800" dirty="0"/>
              <a:t>If you find that the tutor’s personality or learning style isn’t similar to yours, then you should look for a different tutor that matches your style.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Prepare for a Tutoring Session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perform do the following steps t</a:t>
            </a:r>
            <a:r>
              <a:rPr sz="2800" dirty="0"/>
              <a:t>o get the most out of your tutoring session</a:t>
            </a:r>
            <a:r>
              <a:rPr lang="en-US" dirty="0"/>
              <a:t>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Br</a:t>
            </a:r>
            <a:r>
              <a:rPr sz="2800" dirty="0"/>
              <a:t>ing your text, class notes, homework</a:t>
            </a:r>
            <a:r>
              <a:rPr lang="en-US" sz="2800" dirty="0"/>
              <a:t>,</a:t>
            </a:r>
            <a:r>
              <a:rPr sz="2800" dirty="0"/>
              <a:t> </a:t>
            </a:r>
            <a:r>
              <a:rPr lang="en-US" sz="2800" dirty="0"/>
              <a:t>and</a:t>
            </a:r>
            <a:r>
              <a:rPr sz="2800" dirty="0"/>
              <a:t> questions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Communicate to the tutor </a:t>
            </a:r>
            <a:r>
              <a:rPr sz="2800" dirty="0"/>
              <a:t>what you will be working on</a:t>
            </a:r>
            <a:r>
              <a:rPr lang="en-US" dirty="0"/>
              <a:t> if you know this ahead of time.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sz="2800" dirty="0"/>
              <a:t>ttempt the homework prior to the session and write notes or questions for the tutor.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54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Prepare for a Tutoring Session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Do not use the tutor to do your homework for you. The tutor will explain to you how to do the work.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Ask the tutor to explain the steps aloud while working through a problem. </a:t>
            </a:r>
            <a:r>
              <a:rPr lang="en-US" dirty="0"/>
              <a:t>D</a:t>
            </a:r>
            <a:r>
              <a:rPr sz="2800" dirty="0"/>
              <a:t>o the same so that the tutor can correct any mistakes in your reasoning.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Take notes during your tutoring session and ask the tutor if he or she has any additional resources</a:t>
            </a:r>
            <a:r>
              <a:rPr lang="en-US" sz="2800" dirty="0"/>
              <a:t> to share.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048998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438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Courier New</vt:lpstr>
      <vt:lpstr>Arial</vt:lpstr>
      <vt:lpstr>Office Theme</vt:lpstr>
      <vt:lpstr>Section 0.6</vt:lpstr>
      <vt:lpstr>When You Could Use a Tutor</vt:lpstr>
      <vt:lpstr>Alternatives to Tutoring</vt:lpstr>
      <vt:lpstr>Where to Find a Tutor</vt:lpstr>
      <vt:lpstr>What to Look for in a Tutor</vt:lpstr>
      <vt:lpstr>How to Prepare for a Tutoring Session1</vt:lpstr>
      <vt:lpstr>How to Prepare for a Tutoring Session2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Sankar</cp:lastModifiedBy>
  <cp:revision>122</cp:revision>
  <dcterms:created xsi:type="dcterms:W3CDTF">2013-04-26T14:43:13Z</dcterms:created>
  <dcterms:modified xsi:type="dcterms:W3CDTF">2025-06-23T06:50:50Z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208BCFCA-5EA3-4238-9817-926672E84CBC</vt:lpwstr>
  </property>
  <property fmtid="{D5CDD505-2E9C-101B-9397-08002B2CF9AE}" pid="3" name="ArticulatePath">
    <vt:lpwstr>COL3R_0_6</vt:lpwstr>
  </property>
</Properties>
</file>