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9144000" cy="6858000" type="screen4x3"/>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6"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04" autoAdjust="0"/>
  </p:normalViewPr>
  <p:slideViewPr>
    <p:cSldViewPr>
      <p:cViewPr varScale="1">
        <p:scale>
          <a:sx n="102" d="100"/>
          <a:sy n="102" d="100"/>
        </p:scale>
        <p:origin x="1128"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0.4</a:t>
            </a:r>
          </a:p>
        </p:txBody>
      </p:sp>
      <p:sp>
        <p:nvSpPr>
          <p:cNvPr id="2" name="Text Placeholder 1"/>
          <p:cNvSpPr>
            <a:spLocks noGrp="1"/>
          </p:cNvSpPr>
          <p:nvPr>
            <p:ph type="body" sz="quarter" idx="10"/>
          </p:nvPr>
        </p:nvSpPr>
        <p:spPr/>
        <p:txBody>
          <a:bodyPr/>
          <a:lstStyle/>
          <a:p>
            <a:pPr algn="ctr"/>
            <a:r>
              <a:rPr dirty="0"/>
              <a:t>Practice, Patience, and Persistence!</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7A47B-DE09-4630-28C1-3C0AD02E7A35}"/>
              </a:ext>
            </a:extLst>
          </p:cNvPr>
          <p:cNvSpPr>
            <a:spLocks noGrp="1"/>
          </p:cNvSpPr>
          <p:nvPr>
            <p:ph type="title"/>
          </p:nvPr>
        </p:nvSpPr>
        <p:spPr/>
        <p:txBody>
          <a:bodyPr/>
          <a:lstStyle/>
          <a:p>
            <a:r>
              <a:rPr lang="en-US" dirty="0"/>
              <a:t>Practice, Patience, and Persistence – Slide 1</a:t>
            </a:r>
          </a:p>
        </p:txBody>
      </p:sp>
      <p:sp>
        <p:nvSpPr>
          <p:cNvPr id="3" name="Text Placeholder 2"/>
          <p:cNvSpPr>
            <a:spLocks noGrp="1"/>
          </p:cNvSpPr>
          <p:nvPr>
            <p:ph type="body" sz="quarter" idx="10"/>
          </p:nvPr>
        </p:nvSpPr>
        <p:spPr/>
        <p:txBody>
          <a:bodyPr>
            <a:normAutofit/>
          </a:bodyPr>
          <a:lstStyle/>
          <a:p>
            <a:r>
              <a:rPr sz="2800" dirty="0"/>
              <a:t>Have you ever heard the phrase “practice makes perfect”? This saying applies to many things in life. You won’t become a concert pianist without many hours of practice. You won’t become an NBA basketball star by sitting around and watching basketball on TV. The same idea applies to math. Math is not a spectator sport.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F996-6EF0-57F0-197D-265B00E24C75}"/>
              </a:ext>
            </a:extLst>
          </p:cNvPr>
          <p:cNvSpPr>
            <a:spLocks noGrp="1"/>
          </p:cNvSpPr>
          <p:nvPr>
            <p:ph type="title"/>
          </p:nvPr>
        </p:nvSpPr>
        <p:spPr/>
        <p:txBody>
          <a:bodyPr/>
          <a:lstStyle/>
          <a:p>
            <a:r>
              <a:rPr lang="en-US" dirty="0"/>
              <a:t>Practice, Patience, and Persistence – Slide 2</a:t>
            </a:r>
          </a:p>
        </p:txBody>
      </p:sp>
      <p:sp>
        <p:nvSpPr>
          <p:cNvPr id="3" name="Text Placeholder 2"/>
          <p:cNvSpPr>
            <a:spLocks noGrp="1"/>
          </p:cNvSpPr>
          <p:nvPr>
            <p:ph type="body" sz="quarter" idx="10"/>
          </p:nvPr>
        </p:nvSpPr>
        <p:spPr/>
        <p:txBody>
          <a:bodyPr>
            <a:normAutofit/>
          </a:bodyPr>
          <a:lstStyle/>
          <a:p>
            <a:r>
              <a:rPr sz="2800" dirty="0"/>
              <a:t>You also don’t learn math by watching your professor do hundreds of math problems while you sit and watch. Math is learned by doing. </a:t>
            </a:r>
            <a:endParaRPr lang="en-US" sz="2800" dirty="0"/>
          </a:p>
          <a:p>
            <a:r>
              <a:rPr sz="2800" dirty="0"/>
              <a:t>Math is just like a sport in this sense. You become good at it by doing it. You can also think of learning math like learning to dance. A famous ballerina doesn’t take a dance class or two and then end up dancing the lead in The Nutcracker. It takes years of practice, patience, and persistence to get that part.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2C9AF-9AE6-91A5-E3E8-8644E1EEFB11}"/>
              </a:ext>
            </a:extLst>
          </p:cNvPr>
          <p:cNvSpPr>
            <a:spLocks noGrp="1"/>
          </p:cNvSpPr>
          <p:nvPr>
            <p:ph type="title"/>
          </p:nvPr>
        </p:nvSpPr>
        <p:spPr/>
        <p:txBody>
          <a:bodyPr/>
          <a:lstStyle/>
          <a:p>
            <a:r>
              <a:rPr lang="en-US" dirty="0"/>
              <a:t>Practice, Patience, and Persistence – Slide 3</a:t>
            </a:r>
          </a:p>
        </p:txBody>
      </p:sp>
      <p:sp>
        <p:nvSpPr>
          <p:cNvPr id="3" name="Text Placeholder 2"/>
          <p:cNvSpPr>
            <a:spLocks noGrp="1"/>
          </p:cNvSpPr>
          <p:nvPr>
            <p:ph type="body" sz="quarter" idx="10"/>
          </p:nvPr>
        </p:nvSpPr>
        <p:spPr/>
        <p:txBody>
          <a:bodyPr>
            <a:normAutofit/>
          </a:bodyPr>
          <a:lstStyle/>
          <a:p>
            <a:r>
              <a:rPr lang="en-US" dirty="0"/>
              <a:t>A</a:t>
            </a:r>
            <a:r>
              <a:rPr sz="2800" dirty="0"/>
              <a:t>t this point in your education, you’ve already spent quite a few years studying the subject. You will continue to do math throughout college—and your life.</a:t>
            </a:r>
            <a:endParaRPr lang="en-US" dirty="0"/>
          </a:p>
          <a:p>
            <a:endParaRPr lang="en-US" sz="2800" dirty="0"/>
          </a:p>
          <a:p>
            <a:r>
              <a:rPr sz="2800" dirty="0"/>
              <a:t>To be able to financially support yourself and your family, you will have to find a job, earn a salary, and invest your money</a:t>
            </a:r>
            <a:r>
              <a:rPr lang="en-US" sz="2800" dirty="0"/>
              <a:t>—all of which require some ability to do math. </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15CE3-4C82-22ED-20FA-BDE19879EBC4}"/>
              </a:ext>
            </a:extLst>
          </p:cNvPr>
          <p:cNvSpPr>
            <a:spLocks noGrp="1"/>
          </p:cNvSpPr>
          <p:nvPr>
            <p:ph type="title"/>
          </p:nvPr>
        </p:nvSpPr>
        <p:spPr/>
        <p:txBody>
          <a:bodyPr/>
          <a:lstStyle/>
          <a:p>
            <a:r>
              <a:rPr lang="en-US" dirty="0"/>
              <a:t>Practice, Patience, and Persistence – Slide 4</a:t>
            </a:r>
          </a:p>
        </p:txBody>
      </p:sp>
      <p:sp>
        <p:nvSpPr>
          <p:cNvPr id="3" name="Text Placeholder 2"/>
          <p:cNvSpPr>
            <a:spLocks noGrp="1"/>
          </p:cNvSpPr>
          <p:nvPr>
            <p:ph type="body" sz="quarter" idx="10"/>
          </p:nvPr>
        </p:nvSpPr>
        <p:spPr/>
        <p:txBody>
          <a:bodyPr>
            <a:normAutofit/>
          </a:bodyPr>
          <a:lstStyle/>
          <a:p>
            <a:r>
              <a:rPr sz="2800" dirty="0"/>
              <a:t>It’s important not only to practice math when taking a math course, but also to be patient and not expect immediate success. </a:t>
            </a:r>
            <a:r>
              <a:rPr lang="en-US" dirty="0"/>
              <a:t>I</a:t>
            </a:r>
            <a:r>
              <a:rPr sz="2800" dirty="0"/>
              <a:t>t will take time and patience to develop your math skills.</a:t>
            </a:r>
            <a:br>
              <a:rPr lang="en-US" sz="2800" dirty="0"/>
            </a:br>
            <a:br>
              <a:rPr lang="en-US" sz="2800" dirty="0"/>
            </a:br>
            <a:r>
              <a:rPr sz="2800" dirty="0"/>
              <a:t>Sure, you will make some mistakes along the way, but learn from those mistakes and move 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AE4C5-4F5A-7777-90B6-66D53D32D576}"/>
              </a:ext>
            </a:extLst>
          </p:cNvPr>
          <p:cNvSpPr>
            <a:spLocks noGrp="1"/>
          </p:cNvSpPr>
          <p:nvPr>
            <p:ph type="title"/>
          </p:nvPr>
        </p:nvSpPr>
        <p:spPr/>
        <p:txBody>
          <a:bodyPr/>
          <a:lstStyle/>
          <a:p>
            <a:r>
              <a:rPr lang="en-US" dirty="0"/>
              <a:t>Practice, Patience, and Persistence – Slide 5</a:t>
            </a:r>
          </a:p>
        </p:txBody>
      </p:sp>
      <p:sp>
        <p:nvSpPr>
          <p:cNvPr id="3" name="Text Placeholder 2"/>
          <p:cNvSpPr>
            <a:spLocks noGrp="1"/>
          </p:cNvSpPr>
          <p:nvPr>
            <p:ph type="body" sz="quarter" idx="10"/>
          </p:nvPr>
        </p:nvSpPr>
        <p:spPr/>
        <p:txBody>
          <a:bodyPr>
            <a:normAutofit/>
          </a:bodyPr>
          <a:lstStyle/>
          <a:p>
            <a:r>
              <a:rPr sz="2800" dirty="0"/>
              <a:t>Practice, patience, and persistence are especially important when working through applications or word problems. You won’t become good at working word problems unless you practice them over and over again.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17453-1F89-F2B3-4ABA-4C436C415EBA}"/>
              </a:ext>
            </a:extLst>
          </p:cNvPr>
          <p:cNvSpPr>
            <a:spLocks noGrp="1"/>
          </p:cNvSpPr>
          <p:nvPr>
            <p:ph type="title"/>
          </p:nvPr>
        </p:nvSpPr>
        <p:spPr/>
        <p:txBody>
          <a:bodyPr/>
          <a:lstStyle/>
          <a:p>
            <a:r>
              <a:rPr lang="en-US" dirty="0"/>
              <a:t>Practice, Patience, and Persistence – Slide 6</a:t>
            </a:r>
          </a:p>
        </p:txBody>
      </p:sp>
      <p:sp>
        <p:nvSpPr>
          <p:cNvPr id="3" name="Text Placeholder 2"/>
          <p:cNvSpPr>
            <a:spLocks noGrp="1"/>
          </p:cNvSpPr>
          <p:nvPr>
            <p:ph type="body" sz="quarter" idx="10"/>
          </p:nvPr>
        </p:nvSpPr>
        <p:spPr/>
        <p:txBody>
          <a:bodyPr>
            <a:normAutofit/>
          </a:bodyPr>
          <a:lstStyle/>
          <a:p>
            <a:r>
              <a:rPr sz="2800" dirty="0"/>
              <a:t>Just as you work your body through physical exercise, you have to work your brain through mental exercise. Math is an excellent subject to provide the mental exercise needed to stimulate your brain. </a:t>
            </a:r>
            <a:br>
              <a:rPr lang="en-US" sz="2800" dirty="0"/>
            </a:br>
            <a:br>
              <a:rPr lang="en-US" sz="2800" dirty="0"/>
            </a:br>
            <a:r>
              <a:rPr sz="2800" dirty="0"/>
              <a:t>Studying mathematics and persistently working through tough math problems is one way to promote increased brain function</a:t>
            </a:r>
            <a:r>
              <a:rPr lang="en-US" sz="2800" dirty="0"/>
              <a:t>.</a:t>
            </a:r>
            <a:endParaRPr sz="28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7"/>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TotalTime>
  <Words>437</Words>
  <Application>Microsoft Office PowerPoint</Application>
  <PresentationFormat>On-screen Show (4:3)</PresentationFormat>
  <Paragraphs>17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Courier New</vt:lpstr>
      <vt:lpstr>Arial</vt:lpstr>
      <vt:lpstr>Office Theme</vt:lpstr>
      <vt:lpstr>Section 0.4</vt:lpstr>
      <vt:lpstr>Practice, Patience, and Persistence – Slide 1</vt:lpstr>
      <vt:lpstr>Practice, Patience, and Persistence – Slide 2</vt:lpstr>
      <vt:lpstr>Practice, Patience, and Persistence – Slide 3</vt:lpstr>
      <vt:lpstr>Practice, Patience, and Persistence – Slide 4</vt:lpstr>
      <vt:lpstr>Practice, Patience, and Persistence – Slide 5</vt:lpstr>
      <vt:lpstr>Practice, Patience, and Persistence – 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Allison Conger</cp:lastModifiedBy>
  <cp:revision>125</cp:revision>
  <dcterms:created xsi:type="dcterms:W3CDTF">2013-04-26T14:43:13Z</dcterms:created>
  <dcterms:modified xsi:type="dcterms:W3CDTF">2025-07-08T13:58:05Z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38E602BE-BE58-4F7F-9CD8-0D9D9A029088</vt:lpwstr>
  </property>
  <property fmtid="{D5CDD505-2E9C-101B-9397-08002B2CF9AE}" pid="3" name="ArticulatePath">
    <vt:lpwstr>COL3R_0_4</vt:lpwstr>
  </property>
</Properties>
</file>